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3" autoAdjust="0"/>
    <p:restoredTop sz="85546" autoAdjust="0"/>
  </p:normalViewPr>
  <p:slideViewPr>
    <p:cSldViewPr snapToGrid="0">
      <p:cViewPr varScale="1">
        <p:scale>
          <a:sx n="140" d="100"/>
          <a:sy n="140" d="100"/>
        </p:scale>
        <p:origin x="90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Donaldson" userId="ac5f423e8bdd22cf" providerId="LiveId" clId="{91FB6C05-FAB7-4424-BB84-5092CDE91F5A}"/>
    <pc:docChg chg="undo custSel modSld">
      <pc:chgData name="Jacob Donaldson" userId="ac5f423e8bdd22cf" providerId="LiveId" clId="{91FB6C05-FAB7-4424-BB84-5092CDE91F5A}" dt="2022-05-11T01:46:14.932" v="14" actId="20577"/>
      <pc:docMkLst>
        <pc:docMk/>
      </pc:docMkLst>
      <pc:sldChg chg="modSp mod">
        <pc:chgData name="Jacob Donaldson" userId="ac5f423e8bdd22cf" providerId="LiveId" clId="{91FB6C05-FAB7-4424-BB84-5092CDE91F5A}" dt="2022-05-11T01:46:14.932" v="14" actId="20577"/>
        <pc:sldMkLst>
          <pc:docMk/>
          <pc:sldMk cId="3838895173" sldId="258"/>
        </pc:sldMkLst>
        <pc:spChg chg="mod">
          <ac:chgData name="Jacob Donaldson" userId="ac5f423e8bdd22cf" providerId="LiveId" clId="{91FB6C05-FAB7-4424-BB84-5092CDE91F5A}" dt="2022-05-11T01:46:14.932" v="14" actId="20577"/>
          <ac:spMkLst>
            <pc:docMk/>
            <pc:sldMk cId="3838895173" sldId="258"/>
            <ac:spMk id="4" creationId="{F7FB308A-232B-4B31-A59D-BD561ECFBE8B}"/>
          </ac:spMkLst>
        </pc:spChg>
      </pc:sldChg>
      <pc:sldChg chg="addSp delSp modSp mod">
        <pc:chgData name="Jacob Donaldson" userId="ac5f423e8bdd22cf" providerId="LiveId" clId="{91FB6C05-FAB7-4424-BB84-5092CDE91F5A}" dt="2022-05-04T23:18:26.543" v="8" actId="9405"/>
        <pc:sldMkLst>
          <pc:docMk/>
          <pc:sldMk cId="0" sldId="268"/>
        </pc:sldMkLst>
        <pc:picChg chg="mod">
          <ac:chgData name="Jacob Donaldson" userId="ac5f423e8bdd22cf" providerId="LiveId" clId="{91FB6C05-FAB7-4424-BB84-5092CDE91F5A}" dt="2022-05-04T23:17:21.039" v="1" actId="14100"/>
          <ac:picMkLst>
            <pc:docMk/>
            <pc:sldMk cId="0" sldId="268"/>
            <ac:picMk id="3" creationId="{B029A56B-7529-C719-D056-C19E93DB82B4}"/>
          </ac:picMkLst>
        </pc:picChg>
        <pc:inkChg chg="add del">
          <ac:chgData name="Jacob Donaldson" userId="ac5f423e8bdd22cf" providerId="LiveId" clId="{91FB6C05-FAB7-4424-BB84-5092CDE91F5A}" dt="2022-05-04T23:17:45.389" v="3" actId="9405"/>
          <ac:inkMkLst>
            <pc:docMk/>
            <pc:sldMk cId="0" sldId="268"/>
            <ac:inkMk id="6" creationId="{CC536998-313C-751E-2913-A95123944B2B}"/>
          </ac:inkMkLst>
        </pc:inkChg>
        <pc:inkChg chg="add">
          <ac:chgData name="Jacob Donaldson" userId="ac5f423e8bdd22cf" providerId="LiveId" clId="{91FB6C05-FAB7-4424-BB84-5092CDE91F5A}" dt="2022-05-04T23:17:50.228" v="4" actId="9405"/>
          <ac:inkMkLst>
            <pc:docMk/>
            <pc:sldMk cId="0" sldId="268"/>
            <ac:inkMk id="7" creationId="{314845CA-2DE5-AB5F-7CF6-6B7366B63C99}"/>
          </ac:inkMkLst>
        </pc:inkChg>
        <pc:inkChg chg="add del">
          <ac:chgData name="Jacob Donaldson" userId="ac5f423e8bdd22cf" providerId="LiveId" clId="{91FB6C05-FAB7-4424-BB84-5092CDE91F5A}" dt="2022-05-04T23:18:06.550" v="6" actId="9405"/>
          <ac:inkMkLst>
            <pc:docMk/>
            <pc:sldMk cId="0" sldId="268"/>
            <ac:inkMk id="8" creationId="{5A8A6B10-80AE-E688-15C2-D113B467AE17}"/>
          </ac:inkMkLst>
        </pc:inkChg>
        <pc:inkChg chg="add">
          <ac:chgData name="Jacob Donaldson" userId="ac5f423e8bdd22cf" providerId="LiveId" clId="{91FB6C05-FAB7-4424-BB84-5092CDE91F5A}" dt="2022-05-04T23:18:15.500" v="7" actId="9405"/>
          <ac:inkMkLst>
            <pc:docMk/>
            <pc:sldMk cId="0" sldId="268"/>
            <ac:inkMk id="9" creationId="{B01AACB9-07C6-1269-7CFD-254022113060}"/>
          </ac:inkMkLst>
        </pc:inkChg>
        <pc:inkChg chg="add">
          <ac:chgData name="Jacob Donaldson" userId="ac5f423e8bdd22cf" providerId="LiveId" clId="{91FB6C05-FAB7-4424-BB84-5092CDE91F5A}" dt="2022-05-04T23:18:26.543" v="8" actId="9405"/>
          <ac:inkMkLst>
            <pc:docMk/>
            <pc:sldMk cId="0" sldId="268"/>
            <ac:inkMk id="10" creationId="{2E3CFBA7-1BEC-925A-2E0E-ABDBC784F1A0}"/>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4T23:17:50.228"/>
    </inkml:context>
    <inkml:brush xml:id="br0">
      <inkml:brushProperty name="width" value="0.1" units="cm"/>
      <inkml:brushProperty name="height" value="0.1" units="cm"/>
      <inkml:brushProperty name="color" value="#FFC114"/>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4T23:18:15.496"/>
    </inkml:context>
    <inkml:brush xml:id="br0">
      <inkml:brushProperty name="width" value="0.1" units="cm"/>
      <inkml:brushProperty name="height" value="0.1" units="cm"/>
      <inkml:brushProperty name="color" value="#FFC114"/>
    </inkml:brush>
  </inkml:definitions>
  <inkml:trace contextRef="#ctx0" brushRef="#br0">1919 468 24575,'-727'0'0,"708"1"0,0 0 0,0 2 0,0 0 0,1 1 0,0 0 0,-34 15 0,-99 57 0,68-30 0,-8-6 0,58-28 0,2 2 0,-33 20 0,-157 125 0,156-104 0,24-18 0,4-8 0,15-13 0,2 1 0,-29 29 0,29-23 0,4-6 0,1 1 0,-14 21 0,24-31 0,0 1 0,1-1 0,0 1 0,1 0 0,0-1 0,0 1 0,1 1 0,-2 13 0,-2 74 0,8 135 0,2-87 0,-4 768 0,1-883 0,2 0 0,9 40 0,-5-38 0,3 57 0,-4-24 0,3-1 0,31 112 0,-35-153 0,-1-12 0,0 0 0,1-1 0,0 0 0,1 0 0,0 0 0,0-1 0,11 12 0,-9-11 0,0 1 0,0 0 0,-1 0 0,10 25 0,-15-31 0,-1 0 0,1 0 0,0 0 0,0 0 0,1 0 0,0 0 0,0 0 0,0-1 0,0 1 0,1-1 0,-1 0 0,1 0 0,0-1 0,1 1 0,-1-1 0,0 1 0,1-1 0,0-1 0,0 1 0,0-1 0,0 0 0,0 0 0,0 0 0,1-1 0,-1 1 0,0-2 0,1 1 0,-1 0 0,1-1 0,7 0 0,327-1 0,-133-2 0,339 3 0,-522 1 0,1 2 0,44 10 0,-43-7 0,1-1 0,32 1 0,611-4 0,-326-5 0,3051 3 0,-3169-17 0,-16 0 0,902 15 0,-535 5 0,-547-5 0,1-2 0,-1 0 0,0-2 0,0-1 0,36-14 0,-40 13 0,12-3 0,-22 7 0,-1-1 0,28-12 0,-37 15 0,0-2 0,-1 1 0,0-1 0,0 0 0,0 0 0,0 0 0,-1-1 0,0 1 0,1-1 0,5-11 0,-6 11 0,13-21 0,-1-1 0,-1-1 0,-2 0 0,18-50 0,-2-21 0,52-117 0,-58 170 0,-3-1 0,-2 0 0,20-86 0,-7 22 0,-21 82 0,-1-1 0,7-52 0,-5-10 0,15-217 0,-25 184 0,-5-195 0,1 297 0,-2 1 0,-1-1 0,0 1 0,-2 0 0,-1 0 0,-18-34 0,7 14 0,6 16 0,-1 0 0,-1 1 0,-20-23 0,16 22 0,2-1 0,-20-35 0,25 39 0,-2 1 0,-1 0 0,-1 1 0,-33-32 0,3 2 0,-54-86 0,4 5 0,84 117 0,-1 0 0,-1 1 0,-1 0 0,0 2 0,0 0 0,-22-12 0,15 11 0,0 0 0,1-2 0,-29-23 0,31 20 0,0 1 0,-2 1 0,0 1 0,-1 1 0,0 1 0,-1 1 0,-1 2 0,1 0 0,-2 1 0,1 1 0,-1 2 0,-33-4 0,32 8 0,0 0 0,0-2 0,1-1 0,0-1 0,0-1 0,-47-19 0,5-6 0,-1 3 0,-88-23 0,115 41 0,-1 1 0,0 3 0,-78-4 0,-136 13 0,112 1 0,-82-4 0,-170 4 0,79 28 0,-59 3 0,180-31 0,-296 13 0,-369 92 0,810-96 0,0 1 0,1 3 0,1 2 0,-52 26 0,80-36 0,0-1 0,0-1 0,-1-1 0,0-1 0,1-1 0,-32 0 0,-59 9 0,71-2 0,-81 31 0,93-30 0,7-4 0,-1-1 0,1-2 0,-1 0 0,0-2 0,-42 0 0,47-3 0,0 1 0,-1 1 0,1 0 0,0 2 0,0 0 0,0 1 0,1 1 0,-1 1 0,-30 14 0,33-11 0,-1-1 0,1-1 0,-1-1 0,0 0 0,-1-1 0,1-1 0,-24 3 0,-9-4 0,-67-2 0,85-2 0,-66 2 0,-67-4 0,156 2-170,0 0-1,0-1 0,1-1 1,-1 1-1,1-1 0,0 0 1,-11-7-1,-3-3-6655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4T23:18:26.543"/>
    </inkml:context>
    <inkml:brush xml:id="br0">
      <inkml:brushProperty name="width" value="0.1" units="cm"/>
      <inkml:brushProperty name="height" value="0.1" units="cm"/>
      <inkml:brushProperty name="color" value="#FFC114"/>
    </inkml:brush>
  </inkml:definitions>
  <inkml:trace contextRef="#ctx0" brushRef="#br0">0 2478 24575,'41'17'0,"0"-1"0,44 9 0,-24-7 0,644 191 0,-282-57 0,-111-35 0,402 142 0,-660-238 0,-1 3 0,-1 1 0,63 43 0,-104-60 0,9 6 0,0-1 0,0 0 0,1-1 0,35 13 0,90 31 0,103 32 0,5-9 0,148 36 0,-308-89 0,-1 5 0,114 53 0,98 34 0,-196-85 0,-2 4 0,-1 5 0,-2 5 0,-3 4 0,-1 5 0,92 69 0,19 28 0,353 274 0,-532-399 0,-1 0 0,-2 2 0,-1 2 0,37 53 0,-19-22 0,-27-40 0,-2 2 0,0 0 0,-1 1 0,18 43 0,118 365 0,-133-364 0,-3 1 0,-4 0 0,-2 1 0,0 96 0,-15 131 0,6 261 0,10-455 0,4 0 0,35 124 0,-8-41 0,-12-62 0,-14-62 0,10 80 0,16 289 0,-37-396 0,1-1 0,16 47 0,-13-53 0,-2 1 0,0 0 0,3 58 0,-7-54 0,2-1 0,1 1 0,19 62 0,-7-31 0,-7-31 0,20 47 0,0-3 0,39 93 0,-48-126 0,-2 2 0,-2 0 0,18 82 0,-31-108 0,2 0 0,0-1 0,1 0 0,12 20 0,17 47 0,-3 0 0,-20-55 0,18 66 0,-27-80 0,1-1 0,0 1 0,1-2 0,1 1 0,1-1 0,15 23 0,-6-8 0,-2 1 0,20 55 0,7 15 0,-10-36 0,3-2 0,51 70 0,-74-118 0,95 118 0,-94-120 0,1-1 0,0-1 0,1 0 0,1-1 0,0 0 0,27 13 0,60 33 0,-83-43 0,2-2 0,-1 0 0,2-2 0,0 0 0,0-1 0,1-2 0,41 9 0,-33-11 0,0 1 0,0 2 0,35 14 0,-60-20 0,24 5 0,-1-2 0,1-1 0,0-1 0,0-2 0,0-1 0,51-5 0,-1 1 0,259 4 0,186-4 0,38-46 0,113-2 0,-587 50 0,495-16 0,127 4 0,-607 22 0,0 5 0,108 28 0,125 17 0,370 29 0,-581-74 0,1-6 0,139-8 0,-125-2 0,27 2 0,264-5 0,-313-3 0,189-36 0,-147 16 0,267-14 0,169 35 0,26-29 0,-423 18 0,455-57 0,-517 54 0,-6-1 0,235-6 0,-142 10 0,-121 6 0,-54 4 0,0-2 0,70-23 0,-8 1 0,-38 9 0,-2-3 0,0-4 0,93-52 0,-116 52 0,-2-2 0,-2-3 0,0-1 0,-3-3 0,69-75 0,-72 63 0,-3-3 0,-1 0 0,-4-3 0,33-72 0,-40 67 0,-2-1 0,-4-1 0,-2-1 0,11-80 0,-6 31 0,-5 11 0,-4-1 0,-5 0 0,-5-1 0,-17-201 0,-6 164 0,-5 1 0,-6 2 0,-88-242 0,-151-425 0,209 580 0,-87-274 0,109 392 0,5-2 0,4-1 0,6-1 0,-10-119 0,21 106 0,-7-173 0,22 73 0,-5-209 0,-14 277 0,-2-41 0,-1-181 0,4-226 0,17 383 0,-2-690 0,-3 838 0,-18-97 0,13 111 0,4 43 0,0 0 0,-1 0 0,-14-30 0,12 30 0,0-1 0,2 1 0,-7-29 0,5 6 0,-2 0 0,-2 0 0,-1 1 0,-33-71 0,-93-152 0,112 219 0,14 21 0,0 1 0,-1 1 0,-1 0 0,-1 1 0,-1 0 0,0 1 0,-2 1 0,-24-20 0,-55-27 0,-3 4 0,-170-74 0,129 84 0,-15-7 0,20-8 0,61 27 0,-126-44 0,-215-43 0,-165-54 0,341 108 0,-285-45 0,-94-19 0,566 121 0,-197-47 0,192 50 0,0 3 0,-82-1 0,-912 12 0,838 14 0,16 1 0,132-14 0,-121 25 0,122-16 0,-129 8 0,3-23 0,-88 2 0,234 3 0,-1 2 0,1 2 0,0 2 0,-45 15 0,67-16 0,-104 35 0,-190 38 0,-9 0 0,220-50 0,-173 28 0,156-37 0,-183 56 0,68-14 0,-74 29 0,251-77 0,0-3 0,-118 10 0,161-20 0,-1 0 0,1 1 0,-1 0 0,1 2 0,1 0 0,-29 14 0,-36 12 0,-13 3 0,65-22 0,-1-1 0,-62 13 0,-246 48 0,305-62 0,-61 29 0,19-7 0,2-2 0,34-13 0,-42 12 0,-114 27 0,172-50 0,0 2 0,0 1 0,-22 13 0,-13 5 0,-105 52 0,71-32 0,50-25 0,1 2 0,0 2 0,2 2 0,1 1 0,2 2 0,1 2 0,-40 48 0,68-71 0,2 0 0,0 1 0,0 0 0,1 0 0,0 1 0,1 0 0,1-1 0,0 1 0,0 0 0,0 24 0,1-21 0,0 0 0,0 0 0,-2 0 0,0-1 0,-1 0 0,0 1 0,-8 13 0,2-9 0,2 0 0,0 0 0,1 1 0,2 0 0,-7 29 0,-10 112 0,2-12 0,-67 316 0,59-178 0,13-98 0,3-55 0,-13 96 0,-41 272 0,61-381 0,5-72 0,-2 0 0,-2-1 0,-24 97 0,17-99 0,-10 93 0,8-37 0,6-58 0,-35 172 0,33-183 0,-24 53 0,22-58 0,1-1 0,-15 60 0,18-53 0,-14 39 0,13-50 0,1 1 0,2 0 0,0 0 0,-2 29 0,4-20 0,-2-1 0,-1 0 0,-22 61 0,16-52 0,7-28 0,0 0 0,0-1 0,-9 13 0,-16 36 0,6 18 0,-23 134 0,13-88 0,4-19 0,-1 25 0,17-78 58,-3 24-1481,16-52-5403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11/05/2022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11/05/2022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11/05/2022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customXml" Target="../ink/ink1.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a:t>
            </a:r>
            <a:r>
              <a:rPr lang="en-NZ" sz="2000" b="1">
                <a:solidFill>
                  <a:srgbClr val="274E13"/>
                </a:solidFill>
              </a:rPr>
              <a:t>: []</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120348788"/>
              </p:ext>
            </p:extLst>
          </p:nvPr>
        </p:nvGraphicFramePr>
        <p:xfrm>
          <a:off x="589280" y="1574800"/>
          <a:ext cx="10515600" cy="26619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 </a:t>
                      </a:r>
                    </a:p>
                  </a:txBody>
                  <a:tcPr/>
                </a:tc>
                <a:tc>
                  <a:txBody>
                    <a:bodyPr/>
                    <a:lstStyle/>
                    <a:p>
                      <a:r>
                        <a:rPr lang="en-NZ" dirty="0"/>
                        <a:t>The program that I will be making using python will be tested and will be built </a:t>
                      </a:r>
                    </a:p>
                  </a:txBody>
                  <a:tcPr/>
                </a:tc>
                <a:extLst>
                  <a:ext uri="{0D108BD9-81ED-4DB2-BD59-A6C34878D82A}">
                    <a16:rowId xmlns:a16="http://schemas.microsoft.com/office/drawing/2014/main" val="2636529970"/>
                  </a:ext>
                </a:extLst>
              </a:tr>
              <a:tr h="370840">
                <a:tc>
                  <a:txBody>
                    <a:bodyPr/>
                    <a:lstStyle/>
                    <a:p>
                      <a:r>
                        <a:rPr lang="en-NZ" dirty="0"/>
                        <a:t>Difficulty </a:t>
                      </a:r>
                    </a:p>
                  </a:txBody>
                  <a:tcPr/>
                </a:tc>
                <a:tc>
                  <a:txBody>
                    <a:bodyPr/>
                    <a:lstStyle/>
                    <a:p>
                      <a:r>
                        <a:rPr lang="en-NZ" dirty="0"/>
                        <a:t>The coded program will have full instructions on how to use it and how it works</a:t>
                      </a:r>
                    </a:p>
                  </a:txBody>
                  <a:tcPr/>
                </a:tc>
                <a:extLst>
                  <a:ext uri="{0D108BD9-81ED-4DB2-BD59-A6C34878D82A}">
                    <a16:rowId xmlns:a16="http://schemas.microsoft.com/office/drawing/2014/main" val="845002142"/>
                  </a:ext>
                </a:extLst>
              </a:tr>
              <a:tr h="370840">
                <a:tc>
                  <a:txBody>
                    <a:bodyPr/>
                    <a:lstStyle/>
                    <a:p>
                      <a:r>
                        <a:rPr lang="en-NZ" dirty="0"/>
                        <a:t>Use </a:t>
                      </a:r>
                    </a:p>
                  </a:txBody>
                  <a:tcPr/>
                </a:tc>
                <a:tc>
                  <a:txBody>
                    <a:bodyPr/>
                    <a:lstStyle/>
                    <a:p>
                      <a:r>
                        <a:rPr lang="en-NZ" dirty="0"/>
                        <a:t>The program will be use for education and to help student improve on there Māori skills </a:t>
                      </a:r>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D3A69EEB-D923-5579-246F-6EE65F58FD67}"/>
              </a:ext>
            </a:extLst>
          </p:cNvPr>
          <p:cNvPicPr>
            <a:picLocks noChangeAspect="1"/>
          </p:cNvPicPr>
          <p:nvPr/>
        </p:nvPicPr>
        <p:blipFill>
          <a:blip r:embed="rId3"/>
          <a:stretch>
            <a:fillRect/>
          </a:stretch>
        </p:blipFill>
        <p:spPr>
          <a:xfrm>
            <a:off x="8403428" y="1674112"/>
            <a:ext cx="2591162" cy="4210638"/>
          </a:xfrm>
          <a:prstGeom prst="rect">
            <a:avLst/>
          </a:prstGeom>
        </p:spPr>
      </p:pic>
      <p:sp>
        <p:nvSpPr>
          <p:cNvPr id="6" name="TextBox 5">
            <a:extLst>
              <a:ext uri="{FF2B5EF4-FFF2-40B4-BE49-F238E27FC236}">
                <a16:creationId xmlns:a16="http://schemas.microsoft.com/office/drawing/2014/main" id="{B33FC9BA-581B-5BF1-281A-2372A79C5651}"/>
              </a:ext>
            </a:extLst>
          </p:cNvPr>
          <p:cNvSpPr txBox="1"/>
          <p:nvPr/>
        </p:nvSpPr>
        <p:spPr>
          <a:xfrm>
            <a:off x="941696" y="1828800"/>
            <a:ext cx="7042244" cy="2862322"/>
          </a:xfrm>
          <a:prstGeom prst="rect">
            <a:avLst/>
          </a:prstGeom>
          <a:noFill/>
        </p:spPr>
        <p:txBody>
          <a:bodyPr wrap="square" rtlCol="0">
            <a:spAutoFit/>
          </a:bodyPr>
          <a:lstStyle/>
          <a:p>
            <a:r>
              <a:rPr lang="en-NZ" dirty="0"/>
              <a:t>The user/player will have to press &lt;enter&gt; for the game to start. the program will start the game by asking if u have played the game. if you say you haven’t it will print the instruction for you to read. If you say yes it will start the program/game. </a:t>
            </a:r>
          </a:p>
          <a:p>
            <a:r>
              <a:rPr lang="en-NZ" dirty="0"/>
              <a:t>It will ask you ten questions one at a time and after u have finished it will print a score showing u how u did out of ten.</a:t>
            </a:r>
          </a:p>
          <a:p>
            <a:r>
              <a:rPr lang="en-NZ" dirty="0"/>
              <a:t>After this the game will ask if the player want to play again. If the player says yes it will start over again. If the player says no it will end the program by saying goodbye</a:t>
            </a:r>
          </a:p>
          <a:p>
            <a:endParaRPr lang="en-NZ" dirty="0"/>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198181" y="560881"/>
            <a:ext cx="9795638" cy="1114380"/>
          </a:xfrm>
          <a:prstGeom prst="rect">
            <a:avLst/>
          </a:prstGeom>
        </p:spPr>
        <p:txBody>
          <a:bodyPr spcFirstLastPara="1" vert="horz" lIns="91440" tIns="45720" rIns="91440" bIns="45720" rtlCol="0" anchor="b" anchorCtr="0">
            <a:normAutofit/>
          </a:bodyPr>
          <a:lstStyle/>
          <a:p>
            <a:pPr algn="ctr">
              <a:spcBef>
                <a:spcPct val="0"/>
              </a:spcBef>
            </a:pPr>
            <a:r>
              <a:rPr lang="en-US" sz="4000"/>
              <a:t>Introduction to the game (Trello screenshot)</a:t>
            </a:r>
          </a:p>
        </p:txBody>
      </p:sp>
      <p:pic>
        <p:nvPicPr>
          <p:cNvPr id="3" name="Picture 2" descr="Graphical user interface, text, application&#10;&#10;Description automatically generated">
            <a:extLst>
              <a:ext uri="{FF2B5EF4-FFF2-40B4-BE49-F238E27FC236}">
                <a16:creationId xmlns:a16="http://schemas.microsoft.com/office/drawing/2014/main" id="{B029A56B-7529-C719-D056-C19E93DB82B4}"/>
              </a:ext>
            </a:extLst>
          </p:cNvPr>
          <p:cNvPicPr>
            <a:picLocks noChangeAspect="1"/>
          </p:cNvPicPr>
          <p:nvPr/>
        </p:nvPicPr>
        <p:blipFill>
          <a:blip r:embed="rId3"/>
          <a:stretch>
            <a:fillRect/>
          </a:stretch>
        </p:blipFill>
        <p:spPr>
          <a:xfrm>
            <a:off x="1069936" y="1928380"/>
            <a:ext cx="2765793" cy="4494414"/>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29EE4BC6-D8DD-016B-9BB9-2B8D0A770FDE}"/>
              </a:ext>
            </a:extLst>
          </p:cNvPr>
          <p:cNvPicPr>
            <a:picLocks noChangeAspect="1"/>
          </p:cNvPicPr>
          <p:nvPr/>
        </p:nvPicPr>
        <p:blipFill>
          <a:blip r:embed="rId4"/>
          <a:stretch>
            <a:fillRect/>
          </a:stretch>
        </p:blipFill>
        <p:spPr>
          <a:xfrm>
            <a:off x="7043177" y="2957665"/>
            <a:ext cx="4106917" cy="3346376"/>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14845CA-2DE5-AB5F-7CF6-6B7366B63C99}"/>
                  </a:ext>
                </a:extLst>
              </p14:cNvPr>
              <p14:cNvContentPartPr/>
              <p14:nvPr/>
            </p14:nvContentPartPr>
            <p14:xfrm>
              <a:off x="4714289" y="-629626"/>
              <a:ext cx="360" cy="360"/>
            </p14:xfrm>
          </p:contentPart>
        </mc:Choice>
        <mc:Fallback xmlns="">
          <p:pic>
            <p:nvPicPr>
              <p:cNvPr id="7" name="Ink 6">
                <a:extLst>
                  <a:ext uri="{FF2B5EF4-FFF2-40B4-BE49-F238E27FC236}">
                    <a16:creationId xmlns:a16="http://schemas.microsoft.com/office/drawing/2014/main" id="{314845CA-2DE5-AB5F-7CF6-6B7366B63C99}"/>
                  </a:ext>
                </a:extLst>
              </p:cNvPr>
              <p:cNvPicPr/>
              <p:nvPr/>
            </p:nvPicPr>
            <p:blipFill>
              <a:blip r:embed="rId6"/>
              <a:stretch>
                <a:fillRect/>
              </a:stretch>
            </p:blipFill>
            <p:spPr>
              <a:xfrm>
                <a:off x="4696649" y="-64726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01AACB9-07C6-1269-7CFD-254022113060}"/>
                  </a:ext>
                </a:extLst>
              </p14:cNvPr>
              <p14:cNvContentPartPr/>
              <p14:nvPr/>
            </p14:nvContentPartPr>
            <p14:xfrm>
              <a:off x="983249" y="2218334"/>
              <a:ext cx="3245400" cy="1274040"/>
            </p14:xfrm>
          </p:contentPart>
        </mc:Choice>
        <mc:Fallback xmlns="">
          <p:pic>
            <p:nvPicPr>
              <p:cNvPr id="9" name="Ink 8">
                <a:extLst>
                  <a:ext uri="{FF2B5EF4-FFF2-40B4-BE49-F238E27FC236}">
                    <a16:creationId xmlns:a16="http://schemas.microsoft.com/office/drawing/2014/main" id="{B01AACB9-07C6-1269-7CFD-254022113060}"/>
                  </a:ext>
                </a:extLst>
              </p:cNvPr>
              <p:cNvPicPr/>
              <p:nvPr/>
            </p:nvPicPr>
            <p:blipFill>
              <a:blip r:embed="rId8"/>
              <a:stretch>
                <a:fillRect/>
              </a:stretch>
            </p:blipFill>
            <p:spPr>
              <a:xfrm>
                <a:off x="965609" y="2200694"/>
                <a:ext cx="3281040" cy="130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2E3CFBA7-1BEC-925A-2E0E-ABDBC784F1A0}"/>
                  </a:ext>
                </a:extLst>
              </p14:cNvPr>
              <p14:cNvContentPartPr/>
              <p14:nvPr/>
            </p14:nvContentPartPr>
            <p14:xfrm>
              <a:off x="4227569" y="2231294"/>
              <a:ext cx="7461000" cy="4170960"/>
            </p14:xfrm>
          </p:contentPart>
        </mc:Choice>
        <mc:Fallback xmlns="">
          <p:pic>
            <p:nvPicPr>
              <p:cNvPr id="10" name="Ink 9">
                <a:extLst>
                  <a:ext uri="{FF2B5EF4-FFF2-40B4-BE49-F238E27FC236}">
                    <a16:creationId xmlns:a16="http://schemas.microsoft.com/office/drawing/2014/main" id="{2E3CFBA7-1BEC-925A-2E0E-ABDBC784F1A0}"/>
                  </a:ext>
                </a:extLst>
              </p:cNvPr>
              <p:cNvPicPr/>
              <p:nvPr/>
            </p:nvPicPr>
            <p:blipFill>
              <a:blip r:embed="rId10"/>
              <a:stretch>
                <a:fillRect/>
              </a:stretch>
            </p:blipFill>
            <p:spPr>
              <a:xfrm>
                <a:off x="4209569" y="2213294"/>
                <a:ext cx="7496640" cy="42066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3618</TotalTime>
  <Words>813</Words>
  <Application>Microsoft Office PowerPoint</Application>
  <PresentationFormat>Widescreen</PresentationFormat>
  <Paragraphs>63</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[Overtype this with your program name]</vt:lpstr>
      <vt:lpstr>Describe relevant Implications:</vt:lpstr>
      <vt:lpstr>Decomposition:</vt:lpstr>
      <vt:lpstr>Introduction to the game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Jacob Donaldson</cp:lastModifiedBy>
  <cp:revision>18</cp:revision>
  <dcterms:created xsi:type="dcterms:W3CDTF">2020-03-13T23:52:53Z</dcterms:created>
  <dcterms:modified xsi:type="dcterms:W3CDTF">2022-05-11T01:46:22Z</dcterms:modified>
</cp:coreProperties>
</file>