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924446"/>
            <a:ext cx="210623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接箭头连接符 8"/>
          <p:cNvCxnSpPr/>
          <p:nvPr/>
        </p:nvCxnSpPr>
        <p:spPr>
          <a:xfrm>
            <a:off x="1619672" y="1772816"/>
            <a:ext cx="1152128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376" y="895221"/>
            <a:ext cx="2057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直接箭头连接符 14"/>
          <p:cNvCxnSpPr/>
          <p:nvPr/>
        </p:nvCxnSpPr>
        <p:spPr>
          <a:xfrm>
            <a:off x="6185312" y="1628800"/>
            <a:ext cx="1152128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8024" y="1378770"/>
            <a:ext cx="15121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在收料单界面可以看到需校验的收料信息，点击需校验的单号进入校验界面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3528" y="1628800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点击收料校验菜单进入校验单界面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17505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</a:rPr>
              <a:t>1.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收料校验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81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52736"/>
            <a:ext cx="2057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1475656" y="1700808"/>
            <a:ext cx="1152128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0582" y="1484784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在校验界面显示该物料的详细信息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1124744"/>
            <a:ext cx="15121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工作人员持</a:t>
            </a:r>
            <a:r>
              <a:rPr lang="en-US" altLang="zh-CN" dirty="0" err="1" smtClean="0"/>
              <a:t>pda</a:t>
            </a:r>
            <a:r>
              <a:rPr lang="zh-CN" altLang="en-US" dirty="0" smtClean="0"/>
              <a:t>扫描物料的托盘号码，若号码一致则扫描成功，并在该物料前面打勾。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908720"/>
            <a:ext cx="2057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直接箭头连接符 9"/>
          <p:cNvCxnSpPr/>
          <p:nvPr/>
        </p:nvCxnSpPr>
        <p:spPr>
          <a:xfrm>
            <a:off x="6084168" y="1823673"/>
            <a:ext cx="1152128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7667563" y="3501008"/>
            <a:ext cx="0" cy="864096"/>
          </a:xfrm>
          <a:prstGeom prst="straightConnector1">
            <a:avLst/>
          </a:prstGeom>
          <a:ln w="31750">
            <a:tailEnd type="arrow"/>
          </a:ln>
          <a:scene3d>
            <a:camera prst="orthographicFront">
              <a:rot lat="0" lon="21599994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76256" y="4374081"/>
            <a:ext cx="15121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扫描完成，点击提交按钮则将扫描结果提交到数据库，整个收料过程结束。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1520" y="17505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</a:rPr>
              <a:t>1.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收料校验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9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7505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</a:rPr>
              <a:t>2.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成品入库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637719"/>
            <a:ext cx="210623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1475656" y="2148771"/>
            <a:ext cx="1407105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9512" y="1916832"/>
            <a:ext cx="151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点击成品检验与入库进入待汇报单据表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37719"/>
            <a:ext cx="2057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箭头连接符 10"/>
          <p:cNvCxnSpPr/>
          <p:nvPr/>
        </p:nvCxnSpPr>
        <p:spPr>
          <a:xfrm>
            <a:off x="6185312" y="1628800"/>
            <a:ext cx="1152128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88024" y="1378770"/>
            <a:ext cx="1512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在该界面展现所有待入库成品信息，点击进入入库界面。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81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683903"/>
            <a:ext cx="2057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17505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</a:rPr>
              <a:t>2.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成品入库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475656" y="1780545"/>
            <a:ext cx="1407105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9512" y="1548606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在入库界面显示该物品的详细信息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83903"/>
            <a:ext cx="2057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接箭头连接符 8"/>
          <p:cNvCxnSpPr/>
          <p:nvPr/>
        </p:nvCxnSpPr>
        <p:spPr>
          <a:xfrm>
            <a:off x="6660232" y="2924944"/>
            <a:ext cx="975057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32040" y="2693005"/>
            <a:ext cx="18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工作人员依据实际情况输入相应信息，确认无误后点击提交按钮，完成入库操作。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2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7505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</a:rPr>
              <a:t>3.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盘点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637719"/>
            <a:ext cx="210623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1475655" y="2877131"/>
            <a:ext cx="1407105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9512" y="245783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盘点</a:t>
            </a:r>
            <a:r>
              <a:rPr lang="zh-CN" altLang="en-US" dirty="0" smtClean="0"/>
              <a:t>进入盘点表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55976" y="1378770"/>
            <a:ext cx="1512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在该</a:t>
            </a:r>
            <a:r>
              <a:rPr lang="zh-CN" altLang="en-US" dirty="0" smtClean="0"/>
              <a:t>界面可以看到所有待盘点的单号，点击进入盘点表。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637719"/>
            <a:ext cx="210623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箭头连接符 10"/>
          <p:cNvCxnSpPr/>
          <p:nvPr/>
        </p:nvCxnSpPr>
        <p:spPr>
          <a:xfrm>
            <a:off x="5580112" y="2517939"/>
            <a:ext cx="72008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7505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</a:rPr>
              <a:t>3.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盘点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548606"/>
            <a:ext cx="1512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在盘点界面显示每个物料的库存数量和扫描数量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83968" y="1244613"/>
            <a:ext cx="180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工作人员使用</a:t>
            </a:r>
            <a:r>
              <a:rPr lang="en-US" altLang="zh-CN" dirty="0" smtClean="0"/>
              <a:t>PDA</a:t>
            </a:r>
            <a:r>
              <a:rPr lang="zh-CN" altLang="en-US" dirty="0" smtClean="0"/>
              <a:t>扫描物料上的二维码，扫描成功则会在扫描数量上显示实际扫描的数量。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683903"/>
            <a:ext cx="1930314" cy="3431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1619672" y="2430613"/>
            <a:ext cx="504056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282" y="683903"/>
            <a:ext cx="1959174" cy="3482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接箭头连接符 8"/>
          <p:cNvCxnSpPr/>
          <p:nvPr/>
        </p:nvCxnSpPr>
        <p:spPr>
          <a:xfrm>
            <a:off x="5940152" y="2287270"/>
            <a:ext cx="2321169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184" y="3429000"/>
            <a:ext cx="1921857" cy="3242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8060" y="4365104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扫描完成，点击提交按钮，将扫描结果提交到数据库。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547664" y="5733256"/>
            <a:ext cx="953017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33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7505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</a:rPr>
              <a:t>4.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销售出库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637719"/>
            <a:ext cx="210623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1547664" y="2137065"/>
            <a:ext cx="2127185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82" y="1916832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点击销售出库进入销售出库列表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55976" y="1378770"/>
            <a:ext cx="1512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在该</a:t>
            </a:r>
            <a:r>
              <a:rPr lang="zh-CN" altLang="en-US" dirty="0" smtClean="0"/>
              <a:t>界面可以看到所有待出库的单号，点击进入出库详情。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381" y="641612"/>
            <a:ext cx="2171840" cy="386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箭头连接符 10"/>
          <p:cNvCxnSpPr/>
          <p:nvPr/>
        </p:nvCxnSpPr>
        <p:spPr>
          <a:xfrm>
            <a:off x="5580112" y="2517939"/>
            <a:ext cx="72008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42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7505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</a:rPr>
              <a:t>4.</a:t>
            </a:r>
            <a:r>
              <a:rPr lang="zh-CN" altLang="en-US" sz="2400" b="1" dirty="0">
                <a:solidFill>
                  <a:srgbClr val="00B050"/>
                </a:solidFill>
              </a:rPr>
              <a:t>销售出库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548606"/>
            <a:ext cx="1512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在出库界面显示每个物料的建议数量和扫描数量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83968" y="1244613"/>
            <a:ext cx="180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工作人员使用</a:t>
            </a:r>
            <a:r>
              <a:rPr lang="en-US" altLang="zh-CN" dirty="0" smtClean="0"/>
              <a:t>PDA</a:t>
            </a:r>
            <a:r>
              <a:rPr lang="zh-CN" altLang="en-US" dirty="0" smtClean="0"/>
              <a:t>扫描物料上的二维码，扫描成功则会在扫描数量上显示实际扫描的数量。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734" y="683903"/>
            <a:ext cx="2038210" cy="3623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1619672" y="2430613"/>
            <a:ext cx="504056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683903"/>
            <a:ext cx="2232248" cy="396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接箭头连接符 8"/>
          <p:cNvCxnSpPr/>
          <p:nvPr/>
        </p:nvCxnSpPr>
        <p:spPr>
          <a:xfrm>
            <a:off x="5796136" y="2414298"/>
            <a:ext cx="2321169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78850" y="4509120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确认无误后，点击提交按钮将数据提交到数据库。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5580112" y="4509120"/>
            <a:ext cx="1376608" cy="64807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72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319</Words>
  <Application>Microsoft Office PowerPoint</Application>
  <PresentationFormat>全屏显示(4:3)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vcc</cp:lastModifiedBy>
  <cp:revision>8</cp:revision>
  <dcterms:created xsi:type="dcterms:W3CDTF">2016-09-27T03:22:58Z</dcterms:created>
  <dcterms:modified xsi:type="dcterms:W3CDTF">2016-11-14T07:11:59Z</dcterms:modified>
</cp:coreProperties>
</file>