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移动端采购单审批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-------</a:t>
            </a:r>
            <a:r>
              <a:rPr lang="zh-CN" altLang="en-US"/>
              <a:t>微信</a:t>
            </a:r>
            <a:r>
              <a:rPr lang="en-US" altLang="zh-CN"/>
              <a:t>k3</a:t>
            </a:r>
            <a:r>
              <a:rPr lang="zh-CN" altLang="en-US"/>
              <a:t>采购单</a:t>
            </a:r>
            <a:r>
              <a:rPr lang="zh-CN" altLang="en-US"/>
              <a:t>审批一体化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</a:t>
            </a:r>
            <a:r>
              <a:rPr lang="en-US" altLang="zh-CN"/>
              <a:t>k3</a:t>
            </a:r>
            <a:r>
              <a:rPr lang="zh-CN" altLang="en-US"/>
              <a:t>采购单审批（一级审批）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V71QT%99CK8R4(R%FRNU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67155"/>
            <a:ext cx="10058400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传统</a:t>
            </a:r>
            <a:r>
              <a:rPr lang="en-US" altLang="zh-CN">
                <a:sym typeface="+mn-ea"/>
              </a:rPr>
              <a:t>k3</a:t>
            </a:r>
            <a:r>
              <a:rPr lang="zh-CN" altLang="en-US">
                <a:sym typeface="+mn-ea"/>
              </a:rPr>
              <a:t>采购单审批（多级审批）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{YXX6P3CBZS](LHX7M1L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76985"/>
            <a:ext cx="10058400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</a:t>
            </a:r>
            <a:r>
              <a:rPr lang="en-US" altLang="zh-CN"/>
              <a:t>“</a:t>
            </a:r>
            <a:r>
              <a:rPr lang="zh-CN" altLang="en-US"/>
              <a:t>微信</a:t>
            </a:r>
            <a:r>
              <a:rPr lang="en-US" altLang="zh-CN"/>
              <a:t>”</a:t>
            </a:r>
            <a:r>
              <a:rPr lang="zh-CN" altLang="en-US"/>
              <a:t>，移动端效果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4320"/>
            <a:ext cx="295973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85" y="1544320"/>
            <a:ext cx="3190240" cy="4838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20" y="1544320"/>
            <a:ext cx="3571240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实施方案</a:t>
            </a:r>
            <a:r>
              <a:rPr lang="en-US" altLang="zh-CN"/>
              <a:t>---</a:t>
            </a:r>
            <a:r>
              <a:rPr lang="zh-CN" altLang="en-US"/>
              <a:t>微信方案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当前进度：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目前通过利用微信测试号的网页授权登录接口，获取到了识别用户登录的标识</a:t>
            </a:r>
            <a:r>
              <a:rPr lang="en-US" altLang="zh-CN"/>
              <a:t>oppen_id</a:t>
            </a:r>
            <a:r>
              <a:rPr lang="zh-CN" altLang="en-US"/>
              <a:t>，继而能够获得用户名称、地址以及头像等信息。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微信后台管理平台自带有模板功能，通过调用该模板功能，可以实现对新增审批单（未审）的消息通知推送功能，方便告知客户新增审批单。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实施方案</a:t>
            </a:r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微信方案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后续安排：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由于已经获取到了用户的信息，因此能够与原有的</a:t>
            </a:r>
            <a:r>
              <a:rPr lang="en-US" altLang="zh-CN"/>
              <a:t>K3</a:t>
            </a:r>
            <a:r>
              <a:rPr lang="zh-CN" altLang="en-US"/>
              <a:t>用户建立绑定联系。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具体的方案：当</a:t>
            </a:r>
            <a:r>
              <a:rPr lang="en-US" altLang="zh-CN" sz="1800"/>
              <a:t>A</a:t>
            </a:r>
            <a:r>
              <a:rPr lang="zh-CN" altLang="en-US" sz="1800"/>
              <a:t>公司的新员工小张利用微信</a:t>
            </a:r>
            <a:r>
              <a:rPr lang="zh-CN" altLang="en-US" sz="1800">
                <a:solidFill>
                  <a:srgbClr val="FF0000"/>
                </a:solidFill>
              </a:rPr>
              <a:t>首次</a:t>
            </a:r>
            <a:r>
              <a:rPr lang="zh-CN" altLang="en-US" sz="1800"/>
              <a:t>登录到审批系统中，通过授权会跳转到用户登录界面，需要输入</a:t>
            </a:r>
            <a:r>
              <a:rPr lang="en-US" altLang="zh-CN" sz="1800"/>
              <a:t>K3</a:t>
            </a:r>
            <a:r>
              <a:rPr lang="zh-CN" altLang="en-US" sz="1800"/>
              <a:t>系统的用户名</a:t>
            </a:r>
            <a:r>
              <a:rPr lang="en-US" altLang="zh-CN" sz="1800"/>
              <a:t>/</a:t>
            </a:r>
            <a:r>
              <a:rPr lang="zh-CN" altLang="en-US" sz="1800"/>
              <a:t>密码，当输入正确时候，即小张的微信信息与</a:t>
            </a:r>
            <a:r>
              <a:rPr lang="en-US" altLang="zh-CN" sz="1800"/>
              <a:t>k3</a:t>
            </a:r>
            <a:r>
              <a:rPr lang="zh-CN" altLang="en-US" sz="1800"/>
              <a:t>的用户信息（包括公司信息、审批单信息等）进行了绑定。当小张再次登录到审批系统中，由于后台查验小张的微信信息已经存在于数据库中，则立即跳转到系统中。（这样做可以方便用户不用每次登录都进行用户名</a:t>
            </a:r>
            <a:r>
              <a:rPr lang="en-US" altLang="zh-CN" sz="1800"/>
              <a:t>/</a:t>
            </a:r>
            <a:r>
              <a:rPr lang="zh-CN" altLang="en-US" sz="1800"/>
              <a:t>密码的</a:t>
            </a:r>
            <a:r>
              <a:rPr lang="zh-CN" altLang="en-US" sz="1800"/>
              <a:t>输入）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微信模板推送的触发。（后续研究）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具体的方案：当出现新增的采购审批单时，触发模板事件，微信会推送通知信息给用户，告知有新审批单产生，需要进行审批操作。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实施方案</a:t>
            </a:r>
            <a:r>
              <a:rPr lang="en-US" altLang="zh-CN"/>
              <a:t>----K3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8105"/>
          </a:xfrm>
        </p:spPr>
        <p:txBody>
          <a:bodyPr>
            <a:normAutofit lnSpcReduction="10000"/>
          </a:bodyPr>
          <a:p>
            <a:r>
              <a:rPr lang="en-US" altLang="zh-CN"/>
              <a:t>K3</a:t>
            </a:r>
            <a:r>
              <a:rPr lang="zh-CN" altLang="en-US"/>
              <a:t>数据库改造              </a:t>
            </a:r>
            <a:endParaRPr lang="en-US" altLang="zh-CN"/>
          </a:p>
          <a:p>
            <a:pPr marL="0" indent="0">
              <a:buNone/>
            </a:pPr>
            <a:r>
              <a:rPr lang="zh-CN" altLang="en-US" sz="1800"/>
              <a:t>原有数据库结构（重点表字段）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a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b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c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d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2670810"/>
            <a:ext cx="6123940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3366770"/>
            <a:ext cx="878078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" y="4095750"/>
            <a:ext cx="7933055" cy="172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6159500"/>
            <a:ext cx="820928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实施方案</a:t>
            </a:r>
            <a:r>
              <a:rPr lang="en-US" altLang="zh-CN">
                <a:sym typeface="+mn-ea"/>
              </a:rPr>
              <a:t>----K3</a:t>
            </a:r>
            <a:r>
              <a:rPr lang="zh-CN" altLang="en-US">
                <a:sym typeface="+mn-ea"/>
              </a:rPr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数据库改造方案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上一页中原有数据库截图从上往下标注了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、</a:t>
            </a:r>
            <a:r>
              <a:rPr lang="en-US" altLang="zh-CN" sz="1800"/>
              <a:t>c</a:t>
            </a:r>
            <a:r>
              <a:rPr lang="zh-CN" altLang="en-US" sz="1800"/>
              <a:t>、</a:t>
            </a:r>
            <a:r>
              <a:rPr lang="en-US" altLang="zh-CN" sz="1800"/>
              <a:t>d.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a</a:t>
            </a:r>
            <a:r>
              <a:rPr lang="zh-CN" altLang="en-US" sz="1800"/>
              <a:t>图类似于一个索引表，它告知了采购订单的信息位于表</a:t>
            </a:r>
            <a:r>
              <a:rPr lang="en-US" altLang="zh-CN" sz="1800"/>
              <a:t>POOrder</a:t>
            </a:r>
            <a:r>
              <a:rPr lang="zh-CN" altLang="en-US" sz="1800"/>
              <a:t>里面，即b图。另外通过</a:t>
            </a:r>
            <a:r>
              <a:rPr lang="en-US" altLang="zh-CN" sz="1800"/>
              <a:t>'p02'</a:t>
            </a:r>
            <a:r>
              <a:rPr lang="zh-CN" altLang="en-US" sz="1800"/>
              <a:t>告知了相关字段的含义，即</a:t>
            </a:r>
            <a:r>
              <a:rPr lang="en-US" altLang="zh-CN" sz="1800"/>
              <a:t>c</a:t>
            </a:r>
            <a:r>
              <a:rPr lang="zh-CN" altLang="en-US" sz="1800"/>
              <a:t>图</a:t>
            </a:r>
            <a:r>
              <a:rPr lang="zh-CN" altLang="en-US" sz="1800"/>
              <a:t>（部分）。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b</a:t>
            </a:r>
            <a:r>
              <a:rPr lang="zh-CN" altLang="en-US" sz="1800"/>
              <a:t>图中</a:t>
            </a:r>
            <a:r>
              <a:rPr lang="en-US" altLang="zh-CN" sz="1800"/>
              <a:t>FcheckId</a:t>
            </a:r>
            <a:r>
              <a:rPr lang="zh-CN" altLang="en-US" sz="1800"/>
              <a:t>，</a:t>
            </a:r>
            <a:r>
              <a:rPr lang="en-US" altLang="zh-CN" sz="1800"/>
              <a:t>Fstatus</a:t>
            </a:r>
            <a:r>
              <a:rPr lang="zh-CN" altLang="en-US" sz="1800"/>
              <a:t>，</a:t>
            </a:r>
            <a:r>
              <a:rPr lang="en-US" altLang="zh-CN" sz="1800"/>
              <a:t>FMuticheckStatus</a:t>
            </a:r>
            <a:r>
              <a:rPr lang="zh-CN" altLang="en-US" sz="1800"/>
              <a:t>（在最后面，有点看不清），通过查询</a:t>
            </a:r>
            <a:r>
              <a:rPr lang="en-US" altLang="zh-CN" sz="1800"/>
              <a:t>c</a:t>
            </a:r>
            <a:r>
              <a:rPr lang="zh-CN" altLang="en-US" sz="1800"/>
              <a:t>图的字段可知</a:t>
            </a:r>
            <a:r>
              <a:rPr lang="en-US" altLang="zh-CN" sz="1800"/>
              <a:t>FcheckId</a:t>
            </a:r>
            <a:r>
              <a:rPr lang="zh-CN" altLang="en-US" sz="1800"/>
              <a:t>即审核人、</a:t>
            </a:r>
            <a:r>
              <a:rPr lang="en-US" altLang="zh-CN" sz="1800"/>
              <a:t>Fstatus</a:t>
            </a:r>
            <a:r>
              <a:rPr lang="zh-CN" altLang="en-US" sz="1800"/>
              <a:t>即审核状态，</a:t>
            </a:r>
            <a:r>
              <a:rPr lang="en-US" altLang="zh-CN" sz="1800"/>
              <a:t>FMuticheckStatus</a:t>
            </a:r>
            <a:r>
              <a:rPr lang="zh-CN" altLang="en-US" sz="1800"/>
              <a:t>即多级审核状态。（先不讨论多级审核，这个将在后面阐述）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d</a:t>
            </a:r>
            <a:r>
              <a:rPr lang="zh-CN" altLang="en-US" sz="1800"/>
              <a:t>图是</a:t>
            </a:r>
            <a:r>
              <a:rPr lang="en-US" altLang="zh-CN" sz="1800"/>
              <a:t>k3</a:t>
            </a:r>
            <a:r>
              <a:rPr lang="zh-CN" altLang="en-US" sz="1800"/>
              <a:t>的用户信息，研究了一下其内部的加密过程，是通过一张密码表进行的。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 </a:t>
            </a:r>
            <a:r>
              <a:rPr lang="zh-CN" altLang="en-US" sz="1800"/>
              <a:t>改造方案：这样我们从</a:t>
            </a:r>
            <a:r>
              <a:rPr lang="en-US" altLang="zh-CN" sz="1800"/>
              <a:t>d</a:t>
            </a:r>
            <a:r>
              <a:rPr lang="zh-CN" altLang="en-US" sz="1800"/>
              <a:t>图出发，新建一张用户信息表（微信端），这张表存储用户个人信息，并且也增加</a:t>
            </a:r>
            <a:r>
              <a:rPr lang="en-US" altLang="zh-CN" sz="1800"/>
              <a:t>FUserID</a:t>
            </a:r>
            <a:r>
              <a:rPr lang="zh-CN" altLang="en-US" sz="1800"/>
              <a:t>字段，这个字段就是为了与</a:t>
            </a:r>
            <a:r>
              <a:rPr lang="en-US" altLang="zh-CN" sz="1800"/>
              <a:t>d</a:t>
            </a:r>
            <a:r>
              <a:rPr lang="zh-CN" altLang="en-US" sz="1800"/>
              <a:t>图的</a:t>
            </a:r>
            <a:r>
              <a:rPr lang="en-US" altLang="zh-CN" sz="1800"/>
              <a:t>k3</a:t>
            </a:r>
            <a:r>
              <a:rPr lang="zh-CN" altLang="en-US" sz="1800"/>
              <a:t>数据库表绑定。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用户审核操作过程的实质是改变</a:t>
            </a:r>
            <a:r>
              <a:rPr lang="en-US" altLang="zh-CN" sz="1800"/>
              <a:t>b</a:t>
            </a:r>
            <a:r>
              <a:rPr lang="zh-CN" altLang="en-US" sz="1800"/>
              <a:t>图中的</a:t>
            </a:r>
            <a:r>
              <a:rPr lang="en-US" altLang="zh-CN" sz="1800"/>
              <a:t>Fstatus</a:t>
            </a:r>
            <a:r>
              <a:rPr lang="zh-CN" altLang="en-US" sz="1800"/>
              <a:t>状态，从</a:t>
            </a:r>
            <a:r>
              <a:rPr lang="en-US" altLang="zh-CN" sz="1800"/>
              <a:t>0</a:t>
            </a:r>
            <a:r>
              <a:rPr lang="zh-CN" altLang="en-US" sz="1800"/>
              <a:t>（未审）变为</a:t>
            </a:r>
            <a:r>
              <a:rPr lang="en-US" altLang="zh-CN" sz="1800"/>
              <a:t>1</a:t>
            </a:r>
            <a:r>
              <a:rPr lang="zh-CN" altLang="en-US" sz="1800"/>
              <a:t>（审核），并且更新审核人信息，其余需求均参照</a:t>
            </a:r>
            <a:r>
              <a:rPr lang="en-US" altLang="zh-CN" sz="1800"/>
              <a:t>k3</a:t>
            </a:r>
            <a:r>
              <a:rPr lang="zh-CN" altLang="en-US" sz="1800"/>
              <a:t>原有逻辑过程进行。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实施方案</a:t>
            </a:r>
            <a:r>
              <a:rPr lang="en-US" altLang="zh-CN">
                <a:sym typeface="+mn-ea"/>
              </a:rPr>
              <a:t>----K3</a:t>
            </a:r>
            <a:r>
              <a:rPr lang="zh-CN" altLang="en-US">
                <a:sym typeface="+mn-ea"/>
              </a:rPr>
              <a:t>方案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K3</a:t>
            </a:r>
            <a:r>
              <a:rPr lang="zh-CN" altLang="en-US"/>
              <a:t>多级审批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就我的理解，多级审批</a:t>
            </a:r>
            <a:r>
              <a:rPr lang="en-US" altLang="zh-CN"/>
              <a:t>=</a:t>
            </a:r>
            <a:r>
              <a:rPr lang="zh-CN" altLang="en-US"/>
              <a:t>下级审批（一级审批通过）</a:t>
            </a:r>
            <a:r>
              <a:rPr lang="en-US" altLang="zh-CN"/>
              <a:t>+</a:t>
            </a:r>
            <a:r>
              <a:rPr lang="zh-CN" altLang="en-US"/>
              <a:t>层层推进审批，这样的一个递归的效果。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这里就需要考虑公司的组织架构，不过这里需要改进的不多，由于组织架构在</a:t>
            </a:r>
            <a:r>
              <a:rPr lang="en-US" altLang="zh-CN"/>
              <a:t>k3</a:t>
            </a:r>
            <a:r>
              <a:rPr lang="zh-CN" altLang="en-US"/>
              <a:t>中已经存在，那么对应于微信用户也就区分了相应的等级，只不过在推送新增采购订单通知的时候做一个限制，即只有我下级（或者上级）通过才能将该采购订单通知推送到我这里，这样以此类推，实现多级审批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2016-11-17T02:39:08Z</dcterms:created>
  <dcterms:modified xsi:type="dcterms:W3CDTF">2016-11-17T03:47:29Z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