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2" r:id="rId12"/>
    <p:sldId id="30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9" r:id="rId42"/>
    <p:sldId id="308" r:id="rId43"/>
    <p:sldId id="300" r:id="rId44"/>
    <p:sldId id="301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456B-2586-49A8-8DFE-F99AA2063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EAC2-6021-4432-AFF2-691AAD16F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杭州同昇平台演示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撤回单号</a:t>
            </a:r>
            <a:br>
              <a:rPr lang="zh-CN" altLang="en-US"/>
            </a:br>
            <a:r>
              <a:rPr lang="zh-CN" altLang="en-US"/>
              <a:t>        </a:t>
            </a:r>
            <a:r>
              <a:rPr lang="zh-CN" altLang="en-US" sz="2000"/>
              <a:t>选择单号（已分配，未使用），点击</a:t>
            </a:r>
            <a:r>
              <a:rPr lang="en-US" altLang="zh-CN" sz="2000"/>
              <a:t>“</a:t>
            </a:r>
            <a:r>
              <a:rPr lang="zh-CN" altLang="en-US" sz="2000"/>
              <a:t>确定</a:t>
            </a:r>
            <a:r>
              <a:rPr lang="en-US" altLang="zh-CN" sz="2000"/>
              <a:t>”</a:t>
            </a:r>
            <a:r>
              <a:rPr lang="zh-CN" altLang="en-US" sz="2000"/>
              <a:t>按钮，撤回单号成功。</a:t>
            </a:r>
            <a:endParaRPr lang="zh-CN" altLang="en-US" sz="2000"/>
          </a:p>
        </p:txBody>
      </p:sp>
      <p:pic>
        <p:nvPicPr>
          <p:cNvPr id="4" name="内容占位符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2995" y="1825625"/>
            <a:ext cx="99860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/>
              <a:t>删除单号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 sz="2000"/>
              <a:t>点击</a:t>
            </a:r>
            <a:r>
              <a:rPr lang="en-US" altLang="zh-CN" sz="2000"/>
              <a:t>“</a:t>
            </a:r>
            <a:r>
              <a:rPr lang="zh-CN" altLang="en-US" sz="2000"/>
              <a:t>删除</a:t>
            </a:r>
            <a:r>
              <a:rPr lang="en-US" altLang="zh-CN" sz="2000"/>
              <a:t>”</a:t>
            </a:r>
            <a:r>
              <a:rPr lang="zh-CN" altLang="en-US" sz="2000"/>
              <a:t>按钮，确定删除将单号删除。</a:t>
            </a:r>
            <a:endParaRPr lang="zh-CN" altLang="en-US" sz="2000"/>
          </a:p>
        </p:txBody>
      </p:sp>
      <p:pic>
        <p:nvPicPr>
          <p:cNvPr id="4" name="内容占位符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34515"/>
            <a:ext cx="1051560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单证管理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</a:t>
            </a:r>
            <a:r>
              <a:rPr lang="zh-CN" altLang="en-US" dirty="0" smtClean="0"/>
              <a:t>历史：</a:t>
            </a:r>
            <a:r>
              <a:rPr lang="zh-CN" altLang="en-US" sz="2000" dirty="0" smtClean="0"/>
              <a:t>单号分配明细显示。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" name="图片 5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627630"/>
            <a:ext cx="10058400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订单信息：</a:t>
            </a:r>
            <a:r>
              <a:rPr lang="zh-CN" altLang="en-US" sz="2000" dirty="0" smtClean="0"/>
              <a:t>订单列表显示，可以根据查询条件进行查询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333625"/>
            <a:ext cx="10944860" cy="4348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报文管理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新增订单：</a:t>
            </a:r>
            <a:r>
              <a:rPr lang="zh-CN" altLang="en-US" sz="2000" dirty="0" smtClean="0"/>
              <a:t>将订单信息填入，点击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确定</a:t>
            </a:r>
            <a:r>
              <a:rPr lang="en-US" altLang="zh-CN" sz="2000" dirty="0" smtClean="0"/>
              <a:t>”,</a:t>
            </a:r>
            <a:r>
              <a:rPr lang="zh-CN" altLang="en-US" sz="2000" dirty="0" smtClean="0"/>
              <a:t>保存订单。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48552"/>
            <a:ext cx="9649109" cy="42947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报文管理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修改，</a:t>
            </a:r>
            <a:r>
              <a:rPr lang="zh-CN" altLang="en-US" sz="2000" dirty="0" smtClean="0"/>
              <a:t>查看订单，选择要修改的订单，填写信息，点击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确定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，保存。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30439"/>
            <a:ext cx="8950915" cy="39840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报文管理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导出订单，支付信息，选择保存路径。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687" y="2403143"/>
            <a:ext cx="9377621" cy="42296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报文管理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导入订单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24966"/>
            <a:ext cx="8429651" cy="37519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EMS</a:t>
            </a:r>
            <a:r>
              <a:rPr lang="zh-CN" altLang="en-US" dirty="0" smtClean="0"/>
              <a:t>信息查询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07859"/>
            <a:ext cx="8950915" cy="39840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邮政邮费统计：</a:t>
            </a:r>
            <a:r>
              <a:rPr lang="zh-CN" altLang="en-US" sz="2000" dirty="0" smtClean="0"/>
              <a:t>选择日期段可以计算出合计</a:t>
            </a:r>
            <a:endParaRPr lang="zh-CN" altLang="en-US" sz="20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53335"/>
            <a:ext cx="11000740" cy="3853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登录页面</a:t>
            </a:r>
            <a:br>
              <a:rPr lang="zh-CN" altLang="en-US" dirty="0" smtClean="0"/>
            </a:br>
            <a:r>
              <a:rPr lang="zh-CN" altLang="en-US" dirty="0" smtClean="0"/>
              <a:t>     </a:t>
            </a:r>
            <a:r>
              <a:rPr lang="zh-CN" altLang="en-US" sz="2000" dirty="0" smtClean="0"/>
              <a:t>正确</a:t>
            </a:r>
            <a:r>
              <a:rPr lang="zh-CN" altLang="en-US" sz="2000" dirty="0" smtClean="0"/>
              <a:t>输入用户名、密码、验证码进行登录，如果有错误将有提示重新输入进行登录。</a:t>
            </a:r>
            <a:endParaRPr lang="en-US" altLang="zh-CN" sz="2000" dirty="0" smtClean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7770" y="2543810"/>
            <a:ext cx="9776460" cy="37096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邮政其他费用统计：</a:t>
            </a:r>
            <a:r>
              <a:rPr lang="zh-CN" altLang="en-US" sz="2000" dirty="0" smtClean="0"/>
              <a:t>点击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其他费用添加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按钮，勾选要添加的其他费用，点击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确定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保存添加的其他费用。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2488565"/>
            <a:ext cx="10564495" cy="36404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邮费比对：</a:t>
            </a:r>
            <a:r>
              <a:rPr lang="zh-CN" altLang="en-US" sz="2000" dirty="0" smtClean="0"/>
              <a:t>将邮政发来的表格信息，导入系统，将与系统的费用进行对比。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2392045"/>
            <a:ext cx="9993630" cy="4335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客户费用统计：</a:t>
            </a:r>
            <a:r>
              <a:rPr lang="zh-CN" altLang="en-US" sz="2000" dirty="0" smtClean="0"/>
              <a:t>选择要添加其他费用的项，勾选要添加的其他费用，点击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确定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，保存添加的其他费用。</a:t>
            </a:r>
            <a:endParaRPr lang="zh-CN" altLang="en-US" sz="20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39085"/>
            <a:ext cx="10902950" cy="41090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系统日志：</a:t>
            </a:r>
            <a:r>
              <a:rPr lang="zh-CN" altLang="en-US" sz="2000" dirty="0" smtClean="0"/>
              <a:t>根据日志类型，操作时间查询。</a:t>
            </a:r>
            <a:endParaRPr lang="zh-CN" altLang="en-US" sz="20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2470785"/>
            <a:ext cx="10337165" cy="41440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定时任务：</a:t>
            </a:r>
            <a:r>
              <a:rPr lang="zh-CN" altLang="en-US" sz="2000" dirty="0" smtClean="0"/>
              <a:t>系统自动执行任务的模块控制。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03144"/>
            <a:ext cx="9165552" cy="40795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组织机构：添加组织机构、删除、查看组织机构对应的成员。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20365"/>
            <a:ext cx="11099800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组织机构录入和编辑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19350"/>
            <a:ext cx="7866380" cy="41903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用户管理：用户列表，根据条件进行查询。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57425"/>
            <a:ext cx="10910570" cy="43192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用户录入和编辑：填写对应的信息， 点击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，保存用户信息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2459990"/>
            <a:ext cx="7894955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用户密码重置，对忘记的用户名密码信息重新设置。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2325370"/>
            <a:ext cx="11590655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首页</a:t>
            </a:r>
            <a:br>
              <a:rPr lang="zh-CN" altLang="en-US" dirty="0" smtClean="0"/>
            </a:br>
            <a:r>
              <a:rPr lang="zh-CN" altLang="en-US" dirty="0" smtClean="0"/>
              <a:t>        </a:t>
            </a:r>
            <a:r>
              <a:rPr lang="zh-CN" altLang="en-US" sz="2000" dirty="0" smtClean="0"/>
              <a:t>默认界面，左边为所有模块，可以展开显示子模块，右上角显示登录者信息，可以修改用户这信息和修改页面风格。</a:t>
            </a:r>
            <a:endParaRPr lang="zh-CN" altLang="en-US" sz="2000" dirty="0" smtClean="0"/>
          </a:p>
        </p:txBody>
      </p:sp>
      <p:pic>
        <p:nvPicPr>
          <p:cNvPr id="5" name="内容占位符 4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205" y="1825625"/>
            <a:ext cx="91649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锁定和激活用户：</a:t>
            </a:r>
            <a:r>
              <a:rPr lang="zh-CN" altLang="en-US" sz="2000" dirty="0" smtClean="0"/>
              <a:t>将用户设置为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激活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，该用户可以正常登陆，将用户设置为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未激活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，用户将被锁定，不能登录。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167" y="2674648"/>
            <a:ext cx="320040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角色管理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438" y="2511425"/>
            <a:ext cx="522922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角色录入和编辑：</a:t>
            </a:r>
            <a:r>
              <a:rPr lang="zh-CN" altLang="en-US" sz="2000" dirty="0" smtClean="0"/>
              <a:t>输入角色名称，角色代码，点击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保存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，角色添加成功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62200"/>
            <a:ext cx="9686816" cy="4311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角色权限设置：对不同角色设置不同权限。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41728"/>
            <a:ext cx="10146756" cy="4516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境外合作方用户管理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7018"/>
            <a:ext cx="8570936" cy="381488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境外合作方用户录入和编辑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30439"/>
            <a:ext cx="9349529" cy="416143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密码重置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85030"/>
            <a:ext cx="9134891" cy="40658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锁定和激活用户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430" y="2867819"/>
            <a:ext cx="6553200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客户费用计算定义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62200"/>
            <a:ext cx="9594829" cy="427061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客户费用计算定义录入、编辑和查看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885" y="2417445"/>
            <a:ext cx="10114915" cy="4220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</a:t>
            </a:r>
            <a:br>
              <a:rPr lang="zh-CN" altLang="en-US" dirty="0" smtClean="0"/>
            </a:br>
            <a:r>
              <a:rPr lang="zh-CN" altLang="en-US" dirty="0" smtClean="0"/>
              <a:t>      </a:t>
            </a:r>
            <a:r>
              <a:rPr lang="zh-CN" altLang="en-US" sz="2000" dirty="0" smtClean="0"/>
              <a:t>系统所有模块列表。</a:t>
            </a:r>
            <a:endParaRPr lang="zh-CN" altLang="en-US" sz="2000" dirty="0" smtClean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1819275" cy="268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90688"/>
            <a:ext cx="1733550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676401"/>
            <a:ext cx="1771650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2768363"/>
            <a:ext cx="1800225" cy="857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0" y="1735043"/>
            <a:ext cx="1790700" cy="1209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6855" y="4890050"/>
            <a:ext cx="1800225" cy="1257300"/>
          </a:xfrm>
          <a:prstGeom prst="rect">
            <a:avLst/>
          </a:prstGeom>
        </p:spPr>
      </p:pic>
      <p:pic>
        <p:nvPicPr>
          <p:cNvPr id="12" name="图片 11" descr="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675" y="1734820"/>
            <a:ext cx="1819275" cy="2238375"/>
          </a:xfrm>
          <a:prstGeom prst="rect">
            <a:avLst/>
          </a:prstGeom>
        </p:spPr>
      </p:pic>
      <p:pic>
        <p:nvPicPr>
          <p:cNvPr id="13" name="图片 12" descr="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6950" y="1772920"/>
            <a:ext cx="184785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邮政费用计算定义的录入和编辑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34905"/>
            <a:ext cx="9441516" cy="420237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其他费用计算定义的录入和编辑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2253615"/>
            <a:ext cx="10913110" cy="438213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基础信息资料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国别代码查询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30440"/>
            <a:ext cx="9717206" cy="432508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基础信息资料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计量单位代码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68834"/>
            <a:ext cx="8858928" cy="39430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单证管理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单号抓取</a:t>
            </a:r>
            <a:r>
              <a:rPr lang="en-US" altLang="zh-CN" dirty="0" smtClean="0"/>
              <a:t>: </a:t>
            </a:r>
            <a:r>
              <a:rPr lang="zh-CN" altLang="en-US" sz="2000" dirty="0" smtClean="0"/>
              <a:t>输入要抓取的单号数量，点击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确定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按钮，保存抓取的单号数量。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3637" y="357663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026"/>
            <a:ext cx="10945647" cy="41100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抓取的单号记录显示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7902" y="1825625"/>
            <a:ext cx="9776196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单证管理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单号分配：</a:t>
            </a:r>
            <a:r>
              <a:rPr lang="zh-CN" altLang="en-US" sz="2000" dirty="0" smtClean="0"/>
              <a:t>选择要分配的单号记录，输入分配单号数量（填写的数量不能超过可分配单号数量），选择领用人，点击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确定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按钮，分配单号成功。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pic>
        <p:nvPicPr>
          <p:cNvPr id="6" name="图片 5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821305"/>
            <a:ext cx="10058400" cy="3447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单号分配记录显示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zh-CN" altLang="en-US" sz="2000"/>
              <a:t>显示单号未分配数、已分配数、已已使用数。</a:t>
            </a:r>
            <a:endParaRPr lang="zh-CN" altLang="en-US" sz="2000"/>
          </a:p>
        </p:txBody>
      </p:sp>
      <p:pic>
        <p:nvPicPr>
          <p:cNvPr id="5" name="内容占位符 4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3655" y="1825625"/>
            <a:ext cx="95840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单证管理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单号管理：</a:t>
            </a:r>
            <a:r>
              <a:rPr lang="zh-CN" altLang="en-US" sz="2000" dirty="0" smtClean="0"/>
              <a:t>选择查询条件查询，</a:t>
            </a:r>
            <a:r>
              <a:rPr lang="zh-CN" altLang="en-US" sz="2000" dirty="0" smtClean="0"/>
              <a:t>显示单号抓取，分配、使用的详细信息。</a:t>
            </a:r>
            <a:endParaRPr lang="zh-CN" altLang="en-US" sz="2000" dirty="0" smtClean="0"/>
          </a:p>
          <a:p>
            <a:endParaRPr lang="zh-CN" altLang="en-US" dirty="0"/>
          </a:p>
        </p:txBody>
      </p:sp>
      <p:pic>
        <p:nvPicPr>
          <p:cNvPr id="5" name="图片 4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73630"/>
            <a:ext cx="10057765" cy="4078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演示</Application>
  <PresentationFormat>宽屏</PresentationFormat>
  <Paragraphs>190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杭州同昇平台演示</vt:lpstr>
      <vt:lpstr>登录页面</vt:lpstr>
      <vt:lpstr>首页</vt:lpstr>
      <vt:lpstr>七个模块</vt:lpstr>
      <vt:lpstr>单证管理</vt:lpstr>
      <vt:lpstr>PowerPoint 演示文稿</vt:lpstr>
      <vt:lpstr>单证管理</vt:lpstr>
      <vt:lpstr>PowerPoint 演示文稿</vt:lpstr>
      <vt:lpstr>单证管理</vt:lpstr>
      <vt:lpstr>PowerPoint 演示文稿</vt:lpstr>
      <vt:lpstr>PowerPoint 演示文稿</vt:lpstr>
      <vt:lpstr>单证管理</vt:lpstr>
      <vt:lpstr>报文管理</vt:lpstr>
      <vt:lpstr>报文管理</vt:lpstr>
      <vt:lpstr>报文管理</vt:lpstr>
      <vt:lpstr>报文管理</vt:lpstr>
      <vt:lpstr>报文管理</vt:lpstr>
      <vt:lpstr>信息查询</vt:lpstr>
      <vt:lpstr>费用统计</vt:lpstr>
      <vt:lpstr>费用统计</vt:lpstr>
      <vt:lpstr>费用统计</vt:lpstr>
      <vt:lpstr>费用统计</vt:lpstr>
      <vt:lpstr>系统监控</vt:lpstr>
      <vt:lpstr>系统监控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系统管理</vt:lpstr>
      <vt:lpstr>基础信息资料</vt:lpstr>
      <vt:lpstr>基础信息资料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杭州同昇平台演示</dc:title>
  <dc:creator>peiyuan qian</dc:creator>
  <cp:lastModifiedBy>Administrator</cp:lastModifiedBy>
  <cp:revision>90</cp:revision>
  <dcterms:created xsi:type="dcterms:W3CDTF">2016-10-10T01:32:00Z</dcterms:created>
  <dcterms:modified xsi:type="dcterms:W3CDTF">2016-10-24T04:41:13Z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