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0" autoAdjust="0"/>
  </p:normalViewPr>
  <p:slideViewPr>
    <p:cSldViewPr snapToGrid="0">
      <p:cViewPr varScale="1">
        <p:scale>
          <a:sx n="153" d="100"/>
          <a:sy n="153" d="100"/>
        </p:scale>
        <p:origin x="5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3D69D-C04F-4AD3-9785-798678ED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43" y="1985570"/>
            <a:ext cx="8883889" cy="1643193"/>
          </a:xfrm>
        </p:spPr>
        <p:txBody>
          <a:bodyPr/>
          <a:lstStyle/>
          <a:p>
            <a:pPr algn="ctr"/>
            <a:r>
              <a:rPr lang="zh-CN" altLang="en-US" dirty="0"/>
              <a:t>基于</a:t>
            </a:r>
            <a:r>
              <a:rPr lang="en-US" altLang="zh-CN" dirty="0"/>
              <a:t>YOLO</a:t>
            </a:r>
            <a:r>
              <a:rPr lang="zh-CN" altLang="en-US" dirty="0"/>
              <a:t>模型的安全帽检测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BD813-0CD9-4EC6-8332-524028273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智能</a:t>
            </a:r>
            <a:r>
              <a:rPr lang="en-US" altLang="zh-CN" dirty="0"/>
              <a:t>221 </a:t>
            </a:r>
            <a:r>
              <a:rPr lang="zh-CN" altLang="en-US" dirty="0"/>
              <a:t>王常友</a:t>
            </a:r>
          </a:p>
        </p:txBody>
      </p:sp>
    </p:spTree>
    <p:extLst>
      <p:ext uri="{BB962C8B-B14F-4D97-AF65-F5344CB8AC3E}">
        <p14:creationId xmlns:p14="http://schemas.microsoft.com/office/powerpoint/2010/main" val="30688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44A9E-B4AE-4295-8668-6303EC96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361"/>
          </a:xfrm>
        </p:spPr>
        <p:txBody>
          <a:bodyPr/>
          <a:lstStyle/>
          <a:p>
            <a:r>
              <a:rPr lang="zh-CN" altLang="en-US" dirty="0"/>
              <a:t>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3EA07-92BB-4F3A-83E0-14E06A84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911"/>
            <a:ext cx="8596668" cy="4296452"/>
          </a:xfrm>
        </p:spPr>
        <p:txBody>
          <a:bodyPr/>
          <a:lstStyle/>
          <a:p>
            <a:r>
              <a:rPr lang="en-US" altLang="zh-CN" dirty="0"/>
              <a:t>Yolo</a:t>
            </a:r>
            <a:r>
              <a:rPr lang="zh-CN" altLang="en-US" dirty="0"/>
              <a:t>模型是一种流行的的计算机视觉模型，广泛应用于目标检测、实例分割等领域。本次实训内容通过调用</a:t>
            </a:r>
            <a:r>
              <a:rPr lang="en-US" altLang="zh-CN" dirty="0"/>
              <a:t>yolo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接口，实现了一个用于安全帽检测的模型，用于施工现场的安全监理自动化监测。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实训内容一共包括下述</a:t>
            </a:r>
            <a:r>
              <a:rPr lang="en-US" altLang="zh-CN" dirty="0"/>
              <a:t>5</a:t>
            </a:r>
            <a:r>
              <a:rPr lang="zh-CN" altLang="en-US" dirty="0"/>
              <a:t>个步骤：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准备数据集；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安装</a:t>
            </a:r>
            <a:r>
              <a:rPr lang="en-US" altLang="zh-CN" dirty="0"/>
              <a:t>ultralytics</a:t>
            </a:r>
            <a:r>
              <a:rPr lang="zh-CN" altLang="en-US" dirty="0"/>
              <a:t>库；</a:t>
            </a:r>
            <a:endParaRPr lang="en-US" altLang="zh-CN" dirty="0"/>
          </a:p>
          <a:p>
            <a:pPr lvl="1"/>
            <a:r>
              <a:rPr lang="en-US" altLang="zh-CN" dirty="0"/>
              <a:t>3.</a:t>
            </a:r>
            <a:r>
              <a:rPr lang="zh-CN" altLang="en-US" dirty="0"/>
              <a:t>编写数据集配置文件和训练脚本；</a:t>
            </a:r>
            <a:endParaRPr lang="en-US" altLang="zh-CN" dirty="0"/>
          </a:p>
          <a:p>
            <a:pPr lvl="1"/>
            <a:r>
              <a:rPr lang="en-US" altLang="zh-CN" dirty="0"/>
              <a:t>4.</a:t>
            </a:r>
            <a:r>
              <a:rPr lang="zh-CN" altLang="en-US" dirty="0"/>
              <a:t>训练模型；</a:t>
            </a:r>
            <a:endParaRPr lang="en-US" altLang="zh-CN" dirty="0"/>
          </a:p>
          <a:p>
            <a:pPr lvl="1"/>
            <a:r>
              <a:rPr lang="en-US" altLang="zh-CN" dirty="0"/>
              <a:t>5.</a:t>
            </a:r>
            <a:r>
              <a:rPr lang="zh-CN" altLang="en-US" dirty="0"/>
              <a:t>用训练好的模型进行检测；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791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5E233-E052-4399-94DA-D930C6E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02" y="281126"/>
            <a:ext cx="8596668" cy="93511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准备数据集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66EAC-67A2-486B-A220-0A1FA0E5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801" y="1488613"/>
            <a:ext cx="9674029" cy="4743511"/>
          </a:xfrm>
        </p:spPr>
        <p:txBody>
          <a:bodyPr/>
          <a:lstStyle/>
          <a:p>
            <a:r>
              <a:rPr lang="zh-CN" altLang="en-US" dirty="0"/>
              <a:t>数据集基本信息：本数据集从</a:t>
            </a:r>
            <a:r>
              <a:rPr lang="en-US" altLang="zh-CN" dirty="0"/>
              <a:t>paddle</a:t>
            </a:r>
            <a:r>
              <a:rPr lang="zh-CN" altLang="en-US" dirty="0"/>
              <a:t>官网下载，格式为</a:t>
            </a:r>
            <a:r>
              <a:rPr lang="en-US" altLang="zh-CN" dirty="0"/>
              <a:t>VOC</a:t>
            </a:r>
            <a:r>
              <a:rPr lang="zh-CN" altLang="en-US" dirty="0"/>
              <a:t>，包含了</a:t>
            </a:r>
            <a:r>
              <a:rPr lang="en-US" altLang="zh-CN" dirty="0"/>
              <a:t>4050</a:t>
            </a:r>
            <a:r>
              <a:rPr lang="zh-CN" altLang="en-US" dirty="0"/>
              <a:t>个训练样本，</a:t>
            </a:r>
            <a:r>
              <a:rPr lang="en-US" altLang="zh-CN" dirty="0"/>
              <a:t>901</a:t>
            </a:r>
            <a:r>
              <a:rPr lang="zh-CN" altLang="en-US" dirty="0"/>
              <a:t>个验证样本，</a:t>
            </a:r>
            <a:r>
              <a:rPr lang="en-US" altLang="zh-CN" dirty="0"/>
              <a:t>500</a:t>
            </a:r>
            <a:r>
              <a:rPr lang="zh-CN" altLang="en-US" dirty="0"/>
              <a:t>个测试样本；包含了</a:t>
            </a:r>
            <a:r>
              <a:rPr lang="en-US" altLang="zh-CN" dirty="0"/>
              <a:t>helmet</a:t>
            </a:r>
            <a:r>
              <a:rPr lang="zh-CN" altLang="en-US" dirty="0"/>
              <a:t>、</a:t>
            </a:r>
            <a:r>
              <a:rPr lang="en-US" altLang="zh-CN" dirty="0"/>
              <a:t>head</a:t>
            </a:r>
            <a:r>
              <a:rPr lang="zh-CN" altLang="en-US" dirty="0"/>
              <a:t>、</a:t>
            </a:r>
            <a:r>
              <a:rPr lang="en-US" altLang="zh-CN" dirty="0"/>
              <a:t>person(</a:t>
            </a:r>
            <a:r>
              <a:rPr lang="zh-CN" altLang="en-US" dirty="0"/>
              <a:t>极少</a:t>
            </a:r>
            <a:r>
              <a:rPr lang="en-US" altLang="zh-CN" dirty="0"/>
              <a:t>)</a:t>
            </a:r>
            <a:r>
              <a:rPr lang="zh-CN" altLang="en-US" dirty="0"/>
              <a:t>三种检测对象。分别代表戴了安全帽的人头、未戴安全帽的人头、人</a:t>
            </a:r>
            <a:r>
              <a:rPr lang="en-US" altLang="zh-CN" dirty="0"/>
              <a:t>(</a:t>
            </a:r>
            <a:r>
              <a:rPr lang="zh-CN" altLang="en-US" dirty="0"/>
              <a:t>冗余对象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首先需要通过编写脚本将数据集转换为</a:t>
            </a:r>
            <a:r>
              <a:rPr lang="en-US" altLang="zh-CN" dirty="0"/>
              <a:t>yolo</a:t>
            </a:r>
            <a:r>
              <a:rPr lang="zh-CN" altLang="en-US" dirty="0"/>
              <a:t>格式。</a:t>
            </a:r>
            <a:r>
              <a:rPr lang="en-US" altLang="zh-CN" dirty="0"/>
              <a:t>yolo</a:t>
            </a:r>
            <a:r>
              <a:rPr lang="zh-CN" altLang="en-US" dirty="0"/>
              <a:t>格式数据集下包含</a:t>
            </a:r>
            <a:r>
              <a:rPr lang="en-US" altLang="zh-CN" dirty="0"/>
              <a:t>train</a:t>
            </a:r>
            <a:r>
              <a:rPr lang="zh-CN" altLang="en-US" dirty="0"/>
              <a:t>、</a:t>
            </a:r>
            <a:r>
              <a:rPr lang="en-US" altLang="zh-CN" dirty="0"/>
              <a:t>val</a:t>
            </a:r>
            <a:r>
              <a:rPr lang="zh-CN" altLang="en-US" dirty="0"/>
              <a:t>、</a:t>
            </a:r>
            <a:r>
              <a:rPr lang="en-US" altLang="zh-CN" dirty="0"/>
              <a:t>test</a:t>
            </a:r>
            <a:r>
              <a:rPr lang="zh-CN" altLang="en-US" dirty="0"/>
              <a:t>三个子文件夹。三个子文件夹下都包含</a:t>
            </a:r>
            <a:r>
              <a:rPr lang="en-US" altLang="zh-CN" dirty="0"/>
              <a:t>images</a:t>
            </a:r>
            <a:r>
              <a:rPr lang="zh-CN" altLang="en-US" dirty="0"/>
              <a:t>、</a:t>
            </a:r>
            <a:r>
              <a:rPr lang="en-US" altLang="zh-CN" dirty="0"/>
              <a:t>labels</a:t>
            </a:r>
            <a:r>
              <a:rPr lang="zh-CN" altLang="en-US" dirty="0"/>
              <a:t>两个子文件夹。其中</a:t>
            </a:r>
            <a:r>
              <a:rPr lang="en-US" altLang="zh-CN" dirty="0"/>
              <a:t>images</a:t>
            </a:r>
            <a:r>
              <a:rPr lang="zh-CN" altLang="en-US" dirty="0"/>
              <a:t>文件夹中有若干图片，</a:t>
            </a:r>
            <a:r>
              <a:rPr lang="en-US" altLang="zh-CN" dirty="0"/>
              <a:t>labels</a:t>
            </a:r>
            <a:r>
              <a:rPr lang="zh-CN" altLang="en-US" dirty="0"/>
              <a:t>文件夹中有与每张图片通过文件名一一对应的</a:t>
            </a:r>
            <a:r>
              <a:rPr lang="en-US" altLang="zh-CN" dirty="0"/>
              <a:t>txt</a:t>
            </a:r>
            <a:r>
              <a:rPr lang="zh-CN" altLang="en-US" dirty="0"/>
              <a:t>文件作为标签。每个标签文件包含若干行，每行代表一个检测对象，行首的整数代表种类索引、后面的四个浮点数分别代表</a:t>
            </a:r>
            <a:r>
              <a:rPr lang="zh-CN" altLang="en-US" b="0" i="0" dirty="0">
                <a:solidFill>
                  <a:srgbClr val="181E33"/>
                </a:solidFill>
                <a:effectLst/>
                <a:latin typeface="CXChineseQuote"/>
              </a:rPr>
              <a:t>检测框的中心</a:t>
            </a:r>
            <a:r>
              <a:rPr lang="en-US" altLang="zh-CN" b="0" i="0" dirty="0">
                <a:solidFill>
                  <a:srgbClr val="181E33"/>
                </a:solidFill>
                <a:effectLst/>
                <a:latin typeface="CXChineseQuote"/>
              </a:rPr>
              <a:t>x</a:t>
            </a:r>
            <a:r>
              <a:rPr lang="zh-CN" altLang="en-US" b="0" i="0" dirty="0">
                <a:solidFill>
                  <a:srgbClr val="181E33"/>
                </a:solidFill>
                <a:effectLst/>
                <a:latin typeface="CXChineseQuote"/>
              </a:rPr>
              <a:t>坐标、中心</a:t>
            </a:r>
            <a:r>
              <a:rPr lang="en-US" altLang="zh-CN" b="0" i="0" dirty="0">
                <a:solidFill>
                  <a:srgbClr val="181E33"/>
                </a:solidFill>
                <a:effectLst/>
                <a:latin typeface="CXChineseQuote"/>
              </a:rPr>
              <a:t>y</a:t>
            </a:r>
            <a:r>
              <a:rPr lang="zh-CN" altLang="en-US" b="0" i="0" dirty="0">
                <a:solidFill>
                  <a:srgbClr val="181E33"/>
                </a:solidFill>
                <a:effectLst/>
                <a:latin typeface="CXChineseQuote"/>
              </a:rPr>
              <a:t>坐标、框宽</a:t>
            </a:r>
            <a:r>
              <a:rPr lang="en-US" altLang="zh-CN" b="0" i="0" dirty="0">
                <a:solidFill>
                  <a:srgbClr val="181E33"/>
                </a:solidFill>
                <a:effectLst/>
                <a:latin typeface="CXChineseQuote"/>
              </a:rPr>
              <a:t>/</a:t>
            </a:r>
            <a:r>
              <a:rPr lang="zh-CN" altLang="en-US" b="0" i="0" dirty="0">
                <a:solidFill>
                  <a:srgbClr val="181E33"/>
                </a:solidFill>
                <a:effectLst/>
                <a:latin typeface="CXChineseQuote"/>
              </a:rPr>
              <a:t>图片宽、框长</a:t>
            </a:r>
            <a:r>
              <a:rPr lang="en-US" altLang="zh-CN" b="0" i="0" dirty="0">
                <a:solidFill>
                  <a:srgbClr val="181E33"/>
                </a:solidFill>
                <a:effectLst/>
                <a:latin typeface="CXChineseQuote"/>
              </a:rPr>
              <a:t>/</a:t>
            </a:r>
            <a:r>
              <a:rPr lang="zh-CN" altLang="en-US" b="0" i="0" dirty="0">
                <a:solidFill>
                  <a:srgbClr val="181E33"/>
                </a:solidFill>
                <a:effectLst/>
                <a:latin typeface="CXChineseQuote"/>
              </a:rPr>
              <a:t>图片长，如：</a:t>
            </a:r>
            <a:endParaRPr lang="en-US" altLang="zh-CN" b="0" i="0" dirty="0">
              <a:solidFill>
                <a:srgbClr val="181E33"/>
              </a:solidFill>
              <a:effectLst/>
              <a:latin typeface="CXChineseQuote"/>
            </a:endParaRPr>
          </a:p>
          <a:p>
            <a:endParaRPr lang="en-US" altLang="zh-CN" b="0" i="0" dirty="0">
              <a:solidFill>
                <a:srgbClr val="181E33"/>
              </a:solidFill>
              <a:effectLst/>
              <a:latin typeface="CXChineseQuote"/>
            </a:endParaRP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50C0BA-9D3B-4EE2-ADF6-37F33EB5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66" y="4543066"/>
            <a:ext cx="9093698" cy="10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6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21242-B3A8-4A47-9ADC-005EE126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481259" cy="757561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安装</a:t>
            </a:r>
            <a:r>
              <a:rPr lang="en-US" altLang="zh-CN" dirty="0"/>
              <a:t>ultralytics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F37B2-2D6E-456A-87BC-6377A6E58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25" y="1488613"/>
            <a:ext cx="8596668" cy="3880773"/>
          </a:xfrm>
        </p:spPr>
        <p:txBody>
          <a:bodyPr/>
          <a:lstStyle/>
          <a:p>
            <a:r>
              <a:rPr lang="zh-CN" altLang="en-US" dirty="0"/>
              <a:t>首先使用命令</a:t>
            </a:r>
            <a:r>
              <a:rPr lang="en-US" altLang="zh-CN" dirty="0"/>
              <a:t>nvidia-smi</a:t>
            </a:r>
            <a:r>
              <a:rPr lang="zh-CN" altLang="en-US" dirty="0"/>
              <a:t>查看</a:t>
            </a:r>
            <a:r>
              <a:rPr lang="en-US" altLang="zh-CN" dirty="0"/>
              <a:t>cuda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zh-CN" altLang="en-US" dirty="0"/>
              <a:t>下载适配当前</a:t>
            </a:r>
            <a:r>
              <a:rPr lang="en-US" altLang="zh-CN" dirty="0"/>
              <a:t>cuda</a:t>
            </a:r>
            <a:r>
              <a:rPr lang="zh-CN" altLang="en-US" dirty="0"/>
              <a:t>版本的</a:t>
            </a:r>
            <a:r>
              <a:rPr lang="en-US" altLang="zh-CN" dirty="0"/>
              <a:t>torch</a:t>
            </a:r>
            <a:r>
              <a:rPr lang="zh-CN" altLang="en-US" dirty="0"/>
              <a:t>、</a:t>
            </a:r>
            <a:r>
              <a:rPr lang="en-US" altLang="zh-CN" dirty="0"/>
              <a:t>torchvision</a:t>
            </a:r>
            <a:r>
              <a:rPr lang="zh-CN" altLang="en-US" dirty="0"/>
              <a:t>库</a:t>
            </a:r>
            <a:endParaRPr lang="en-US" altLang="zh-CN" dirty="0"/>
          </a:p>
          <a:p>
            <a:r>
              <a:rPr lang="zh-CN" altLang="en-US" dirty="0"/>
              <a:t>然后执行</a:t>
            </a:r>
            <a:r>
              <a:rPr lang="en-US" altLang="zh-CN" dirty="0"/>
              <a:t>pip install ultralytics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pip show ultralytics</a:t>
            </a:r>
            <a:r>
              <a:rPr lang="zh-CN" altLang="en-US" dirty="0"/>
              <a:t>查看安装结果：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8C10C9-3E14-4846-A874-52C6DB0C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58189"/>
            <a:ext cx="9250066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1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39C70-5C42-48BB-9575-6BE8D8FE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62" y="214537"/>
            <a:ext cx="8483444" cy="816528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编写数据集配置文件和训练脚本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C03F3-D0E4-4A9D-985B-72E48AAB9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62" y="942554"/>
            <a:ext cx="8892834" cy="5467124"/>
          </a:xfrm>
        </p:spPr>
        <p:txBody>
          <a:bodyPr/>
          <a:lstStyle/>
          <a:p>
            <a:r>
              <a:rPr lang="zh-CN" altLang="en-US" dirty="0"/>
              <a:t>编写数据集配置文件</a:t>
            </a:r>
            <a:r>
              <a:rPr lang="en-US" altLang="zh-CN" dirty="0"/>
              <a:t>dataset.yaml</a:t>
            </a:r>
            <a:r>
              <a:rPr lang="zh-CN" altLang="en-US" dirty="0"/>
              <a:t>，需要指明训练集和验证集的路径、检测对象种类数、检测对象各种类名称：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编写训练脚本：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208B47-6472-4FB0-AE13-45B43073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10" y="4129230"/>
            <a:ext cx="5198568" cy="1991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3D8ED6D-8976-4830-A082-825A4A347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10" y="1716885"/>
            <a:ext cx="8252252" cy="153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9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BABA3-7B75-46FC-9482-1EA89124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89" y="181762"/>
            <a:ext cx="8550556" cy="741028"/>
          </a:xfrm>
        </p:spPr>
        <p:txBody>
          <a:bodyPr/>
          <a:lstStyle/>
          <a:p>
            <a:r>
              <a:rPr lang="zh-CN" altLang="en-US" dirty="0"/>
              <a:t>训练模型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03690D1-62E4-4BDF-B434-A59FB88A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76" y="961079"/>
            <a:ext cx="8815415" cy="5280329"/>
          </a:xfrm>
        </p:spPr>
        <p:txBody>
          <a:bodyPr/>
          <a:lstStyle/>
          <a:p>
            <a:r>
              <a:rPr lang="zh-CN" altLang="en-US" dirty="0"/>
              <a:t>执行训练脚本即可，训练日志如下：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93F6FC0-EC47-4AFF-9362-83B4B75A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37" y="1571530"/>
            <a:ext cx="8333080" cy="41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9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161CF-01EE-47AA-86E4-1590175E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用训练好的模型进行检测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54C31F30-E953-4B9D-81F8-9644F3EED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90" y="1573359"/>
            <a:ext cx="6555713" cy="4300882"/>
          </a:xfrm>
        </p:spPr>
      </p:pic>
    </p:spTree>
    <p:extLst>
      <p:ext uri="{BB962C8B-B14F-4D97-AF65-F5344CB8AC3E}">
        <p14:creationId xmlns:p14="http://schemas.microsoft.com/office/powerpoint/2010/main" val="368292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2E12B-35EC-4754-9D91-600668FD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65" y="343270"/>
            <a:ext cx="8493299" cy="748683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396DA-C31E-48ED-AC59-733967CA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altLang="zh-CN" dirty="0"/>
              <a:t>Yolo</a:t>
            </a:r>
            <a:r>
              <a:rPr lang="zh-CN" altLang="en-US" dirty="0"/>
              <a:t>模型优化极佳，在个人显卡上也能快速训练</a:t>
            </a:r>
            <a:endParaRPr lang="en-US" altLang="zh-CN" dirty="0"/>
          </a:p>
          <a:p>
            <a:r>
              <a:rPr lang="en-US" altLang="zh-CN" dirty="0"/>
              <a:t>Ultralytics</a:t>
            </a:r>
            <a:r>
              <a:rPr lang="zh-CN" altLang="en-US" dirty="0"/>
              <a:t>的</a:t>
            </a:r>
            <a:r>
              <a:rPr lang="en-US" altLang="zh-CN" dirty="0"/>
              <a:t>python</a:t>
            </a:r>
            <a:r>
              <a:rPr lang="zh-CN" altLang="en-US" dirty="0"/>
              <a:t>接口十分方便，极易上手</a:t>
            </a:r>
            <a:endParaRPr lang="en-US" altLang="zh-CN" dirty="0"/>
          </a:p>
          <a:p>
            <a:r>
              <a:rPr lang="zh-CN" altLang="en-US" dirty="0"/>
              <a:t>本次实训我主要通过</a:t>
            </a:r>
            <a:r>
              <a:rPr lang="en-US" altLang="zh-CN" dirty="0"/>
              <a:t>b</a:t>
            </a:r>
            <a:r>
              <a:rPr lang="zh-CN" altLang="en-US" dirty="0"/>
              <a:t>站教程、官方教程、</a:t>
            </a:r>
            <a:r>
              <a:rPr lang="en-US" altLang="zh-CN" dirty="0"/>
              <a:t>chatgpt</a:t>
            </a:r>
            <a:r>
              <a:rPr lang="zh-CN" altLang="en-US" dirty="0"/>
              <a:t>、</a:t>
            </a:r>
            <a:r>
              <a:rPr lang="en-US" altLang="zh-CN" dirty="0"/>
              <a:t>github</a:t>
            </a:r>
            <a:r>
              <a:rPr lang="zh-CN" altLang="en-US" dirty="0"/>
              <a:t>进行学习和疑难解答。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11748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501</TotalTime>
  <Words>456</Words>
  <Application>Microsoft Office PowerPoint</Application>
  <PresentationFormat>宽屏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CXChineseQuote</vt:lpstr>
      <vt:lpstr>Arial</vt:lpstr>
      <vt:lpstr>Trebuchet MS</vt:lpstr>
      <vt:lpstr>Wingdings 3</vt:lpstr>
      <vt:lpstr>平面</vt:lpstr>
      <vt:lpstr>基于YOLO模型的安全帽检测</vt:lpstr>
      <vt:lpstr>综述</vt:lpstr>
      <vt:lpstr>1.准备数据集 </vt:lpstr>
      <vt:lpstr>2.安装ultralytics库</vt:lpstr>
      <vt:lpstr>3.编写数据集配置文件和训练脚本</vt:lpstr>
      <vt:lpstr>训练模型</vt:lpstr>
      <vt:lpstr>5.用训练好的模型进行检测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基于YOLO模型的安全帽检测</dc:title>
  <dc:creator>常友 王</dc:creator>
  <cp:lastModifiedBy>常友 王</cp:lastModifiedBy>
  <cp:revision>18</cp:revision>
  <dcterms:created xsi:type="dcterms:W3CDTF">2025-01-08T01:33:22Z</dcterms:created>
  <dcterms:modified xsi:type="dcterms:W3CDTF">2025-01-08T09:55:34Z</dcterms:modified>
</cp:coreProperties>
</file>