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744" r:id="rId1"/>
  </p:sldMasterIdLst>
  <p:notesMasterIdLst>
    <p:notesMasterId r:id="rId19"/>
  </p:notesMasterIdLst>
  <p:sldIdLst>
    <p:sldId id="256" r:id="rId2"/>
    <p:sldId id="257" r:id="rId3"/>
    <p:sldId id="258" r:id="rId4"/>
    <p:sldId id="259" r:id="rId5"/>
    <p:sldId id="260" r:id="rId6"/>
    <p:sldId id="263" r:id="rId7"/>
    <p:sldId id="261" r:id="rId8"/>
    <p:sldId id="262" r:id="rId9"/>
    <p:sldId id="272" r:id="rId10"/>
    <p:sldId id="273" r:id="rId11"/>
    <p:sldId id="264" r:id="rId12"/>
    <p:sldId id="265" r:id="rId13"/>
    <p:sldId id="266" r:id="rId14"/>
    <p:sldId id="267" r:id="rId15"/>
    <p:sldId id="268" r:id="rId16"/>
    <p:sldId id="269"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CC7370-48DF-47F0-8F71-E5EBD49F8E3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4E832A0-3DA7-415E-9E9B-168C8794C879}">
      <dgm:prSet custT="1"/>
      <dgm:spPr/>
      <dgm:t>
        <a:bodyPr/>
        <a:lstStyle/>
        <a:p>
          <a:pPr rtl="0"/>
          <a:r>
            <a:rPr lang="en-US" sz="3600" dirty="0" err="1" smtClean="0"/>
            <a:t>Interaksi</a:t>
          </a:r>
          <a:r>
            <a:rPr lang="en-US" sz="3600" dirty="0" smtClean="0"/>
            <a:t> </a:t>
          </a:r>
          <a:r>
            <a:rPr lang="en-US" sz="3600" dirty="0" err="1" smtClean="0"/>
            <a:t>antara</a:t>
          </a:r>
          <a:r>
            <a:rPr lang="en-US" sz="3600" dirty="0" smtClean="0"/>
            <a:t> </a:t>
          </a:r>
          <a:r>
            <a:rPr lang="en-US" sz="3600" dirty="0" err="1" smtClean="0"/>
            <a:t>Aktor</a:t>
          </a:r>
          <a:r>
            <a:rPr lang="en-US" sz="3600" dirty="0" smtClean="0"/>
            <a:t> </a:t>
          </a:r>
          <a:r>
            <a:rPr lang="en-US" sz="3600" dirty="0" err="1" smtClean="0"/>
            <a:t>dengan</a:t>
          </a:r>
          <a:r>
            <a:rPr lang="en-US" sz="3600" dirty="0" smtClean="0"/>
            <a:t> </a:t>
          </a:r>
          <a:r>
            <a:rPr lang="en-US" sz="3600" dirty="0" err="1" smtClean="0"/>
            <a:t>Sistem</a:t>
          </a:r>
          <a:endParaRPr lang="en-US" sz="3600" dirty="0"/>
        </a:p>
      </dgm:t>
    </dgm:pt>
    <dgm:pt modelId="{6B87504B-AB8A-41F6-947E-60456D425B00}" type="parTrans" cxnId="{85DBF391-9EA0-454E-BA09-17C7BE36DE03}">
      <dgm:prSet/>
      <dgm:spPr/>
      <dgm:t>
        <a:bodyPr/>
        <a:lstStyle/>
        <a:p>
          <a:endParaRPr lang="en-US"/>
        </a:p>
      </dgm:t>
    </dgm:pt>
    <dgm:pt modelId="{FBD77037-A141-4C8F-B767-BF6190792B85}" type="sibTrans" cxnId="{85DBF391-9EA0-454E-BA09-17C7BE36DE03}">
      <dgm:prSet/>
      <dgm:spPr/>
      <dgm:t>
        <a:bodyPr/>
        <a:lstStyle/>
        <a:p>
          <a:endParaRPr lang="en-US"/>
        </a:p>
      </dgm:t>
    </dgm:pt>
    <dgm:pt modelId="{218E5C56-D7A7-4BA9-BE11-7C31F81765A1}" type="pres">
      <dgm:prSet presAssocID="{9FCC7370-48DF-47F0-8F71-E5EBD49F8E36}" presName="hierChild1" presStyleCnt="0">
        <dgm:presLayoutVars>
          <dgm:orgChart val="1"/>
          <dgm:chPref val="1"/>
          <dgm:dir/>
          <dgm:animOne val="branch"/>
          <dgm:animLvl val="lvl"/>
          <dgm:resizeHandles/>
        </dgm:presLayoutVars>
      </dgm:prSet>
      <dgm:spPr/>
      <dgm:t>
        <a:bodyPr/>
        <a:lstStyle/>
        <a:p>
          <a:endParaRPr lang="en-GB"/>
        </a:p>
      </dgm:t>
    </dgm:pt>
    <dgm:pt modelId="{B2065F3E-978D-4B7E-9243-8731C1158B94}" type="pres">
      <dgm:prSet presAssocID="{04E832A0-3DA7-415E-9E9B-168C8794C879}" presName="hierRoot1" presStyleCnt="0">
        <dgm:presLayoutVars>
          <dgm:hierBranch val="init"/>
        </dgm:presLayoutVars>
      </dgm:prSet>
      <dgm:spPr/>
    </dgm:pt>
    <dgm:pt modelId="{9D7D551E-BDD9-4E60-8B69-BFA3EEE3B70C}" type="pres">
      <dgm:prSet presAssocID="{04E832A0-3DA7-415E-9E9B-168C8794C879}" presName="rootComposite1" presStyleCnt="0"/>
      <dgm:spPr/>
    </dgm:pt>
    <dgm:pt modelId="{4C99B63C-F19C-43EC-9461-C5659DC3A269}" type="pres">
      <dgm:prSet presAssocID="{04E832A0-3DA7-415E-9E9B-168C8794C879}" presName="rootText1" presStyleLbl="node0" presStyleIdx="0" presStyleCnt="1" custScaleY="60400">
        <dgm:presLayoutVars>
          <dgm:chPref val="3"/>
        </dgm:presLayoutVars>
      </dgm:prSet>
      <dgm:spPr/>
      <dgm:t>
        <a:bodyPr/>
        <a:lstStyle/>
        <a:p>
          <a:endParaRPr lang="en-GB"/>
        </a:p>
      </dgm:t>
    </dgm:pt>
    <dgm:pt modelId="{4B7BA275-2FB4-4C1E-8A6D-9394B1AF7525}" type="pres">
      <dgm:prSet presAssocID="{04E832A0-3DA7-415E-9E9B-168C8794C879}" presName="rootConnector1" presStyleLbl="node1" presStyleIdx="0" presStyleCnt="0"/>
      <dgm:spPr/>
      <dgm:t>
        <a:bodyPr/>
        <a:lstStyle/>
        <a:p>
          <a:endParaRPr lang="en-GB"/>
        </a:p>
      </dgm:t>
    </dgm:pt>
    <dgm:pt modelId="{74A854C1-E015-4A90-BD08-D071B7237E54}" type="pres">
      <dgm:prSet presAssocID="{04E832A0-3DA7-415E-9E9B-168C8794C879}" presName="hierChild2" presStyleCnt="0"/>
      <dgm:spPr/>
    </dgm:pt>
    <dgm:pt modelId="{30537EC1-ED3D-4596-93F3-E3E171987DA4}" type="pres">
      <dgm:prSet presAssocID="{04E832A0-3DA7-415E-9E9B-168C8794C879}" presName="hierChild3" presStyleCnt="0"/>
      <dgm:spPr/>
    </dgm:pt>
  </dgm:ptLst>
  <dgm:cxnLst>
    <dgm:cxn modelId="{85DBF391-9EA0-454E-BA09-17C7BE36DE03}" srcId="{9FCC7370-48DF-47F0-8F71-E5EBD49F8E36}" destId="{04E832A0-3DA7-415E-9E9B-168C8794C879}" srcOrd="0" destOrd="0" parTransId="{6B87504B-AB8A-41F6-947E-60456D425B00}" sibTransId="{FBD77037-A141-4C8F-B767-BF6190792B85}"/>
    <dgm:cxn modelId="{92DC1165-E338-43FC-A50F-8386477D0FB0}" type="presOf" srcId="{04E832A0-3DA7-415E-9E9B-168C8794C879}" destId="{4B7BA275-2FB4-4C1E-8A6D-9394B1AF7525}" srcOrd="1" destOrd="0" presId="urn:microsoft.com/office/officeart/2005/8/layout/orgChart1"/>
    <dgm:cxn modelId="{33E56898-7D81-4213-8984-DB10023749C4}" type="presOf" srcId="{9FCC7370-48DF-47F0-8F71-E5EBD49F8E36}" destId="{218E5C56-D7A7-4BA9-BE11-7C31F81765A1}" srcOrd="0" destOrd="0" presId="urn:microsoft.com/office/officeart/2005/8/layout/orgChart1"/>
    <dgm:cxn modelId="{114FEF09-4B66-40C4-B5E3-B325B7CA908F}" type="presOf" srcId="{04E832A0-3DA7-415E-9E9B-168C8794C879}" destId="{4C99B63C-F19C-43EC-9461-C5659DC3A269}" srcOrd="0" destOrd="0" presId="urn:microsoft.com/office/officeart/2005/8/layout/orgChart1"/>
    <dgm:cxn modelId="{6BB06E72-8833-4C19-A0FA-4EF310350A24}" type="presParOf" srcId="{218E5C56-D7A7-4BA9-BE11-7C31F81765A1}" destId="{B2065F3E-978D-4B7E-9243-8731C1158B94}" srcOrd="0" destOrd="0" presId="urn:microsoft.com/office/officeart/2005/8/layout/orgChart1"/>
    <dgm:cxn modelId="{E8215F00-D653-4735-BD1E-457F587AA32A}" type="presParOf" srcId="{B2065F3E-978D-4B7E-9243-8731C1158B94}" destId="{9D7D551E-BDD9-4E60-8B69-BFA3EEE3B70C}" srcOrd="0" destOrd="0" presId="urn:microsoft.com/office/officeart/2005/8/layout/orgChart1"/>
    <dgm:cxn modelId="{7721CA6D-F2C7-47C1-B1D8-9D216E5D736F}" type="presParOf" srcId="{9D7D551E-BDD9-4E60-8B69-BFA3EEE3B70C}" destId="{4C99B63C-F19C-43EC-9461-C5659DC3A269}" srcOrd="0" destOrd="0" presId="urn:microsoft.com/office/officeart/2005/8/layout/orgChart1"/>
    <dgm:cxn modelId="{77BD8A8E-48C1-4D87-B381-9739760A0E37}" type="presParOf" srcId="{9D7D551E-BDD9-4E60-8B69-BFA3EEE3B70C}" destId="{4B7BA275-2FB4-4C1E-8A6D-9394B1AF7525}" srcOrd="1" destOrd="0" presId="urn:microsoft.com/office/officeart/2005/8/layout/orgChart1"/>
    <dgm:cxn modelId="{D3B6A810-466D-4091-B705-6D75957648DD}" type="presParOf" srcId="{B2065F3E-978D-4B7E-9243-8731C1158B94}" destId="{74A854C1-E015-4A90-BD08-D071B7237E54}" srcOrd="1" destOrd="0" presId="urn:microsoft.com/office/officeart/2005/8/layout/orgChart1"/>
    <dgm:cxn modelId="{C56B1B4D-BE4B-4A49-9C2E-86EE97000B20}" type="presParOf" srcId="{B2065F3E-978D-4B7E-9243-8731C1158B94}" destId="{30537EC1-ED3D-4596-93F3-E3E171987DA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5AEDA0F-3C84-49B8-BAF2-EC2D9557218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28FF90DE-701A-4FC9-A004-243EEEEAC3D8}">
      <dgm:prSet/>
      <dgm:spPr/>
      <dgm:t>
        <a:bodyPr/>
        <a:lstStyle/>
        <a:p>
          <a:pPr rtl="0"/>
          <a:r>
            <a:rPr lang="en-GB" dirty="0" smtClean="0"/>
            <a:t>Jelaskan dan berikan contoh penggunaan dari beberapa relasi dan stereotype yang mungkin digunakan pada usecase:</a:t>
          </a:r>
          <a:endParaRPr lang="en-GB" dirty="0"/>
        </a:p>
      </dgm:t>
    </dgm:pt>
    <dgm:pt modelId="{CADC4A4F-DBA9-4225-8C51-532C89FA9463}" type="parTrans" cxnId="{73E46C58-C934-4882-AA60-43F4F1E70549}">
      <dgm:prSet/>
      <dgm:spPr/>
      <dgm:t>
        <a:bodyPr/>
        <a:lstStyle/>
        <a:p>
          <a:endParaRPr lang="en-GB"/>
        </a:p>
      </dgm:t>
    </dgm:pt>
    <dgm:pt modelId="{087BA39B-B5F1-46F3-96B4-A833AD56133F}" type="sibTrans" cxnId="{73E46C58-C934-4882-AA60-43F4F1E70549}">
      <dgm:prSet/>
      <dgm:spPr/>
      <dgm:t>
        <a:bodyPr/>
        <a:lstStyle/>
        <a:p>
          <a:endParaRPr lang="en-GB"/>
        </a:p>
      </dgm:t>
    </dgm:pt>
    <dgm:pt modelId="{9D30FDA5-4BD9-45D7-B236-374A0854B29B}">
      <dgm:prSet custT="1"/>
      <dgm:spPr/>
      <dgm:t>
        <a:bodyPr/>
        <a:lstStyle/>
        <a:p>
          <a:pPr rtl="0"/>
          <a:r>
            <a:rPr lang="en-US" sz="2000" i="1" dirty="0" smtClean="0"/>
            <a:t>Association</a:t>
          </a:r>
          <a:r>
            <a:rPr lang="en-US" sz="2000" dirty="0" smtClean="0"/>
            <a:t> (Kapan menggunaakan relasi ini, dan berikan contoh usecase dengan relasi ini)</a:t>
          </a:r>
          <a:endParaRPr lang="en-GB" sz="2000" dirty="0"/>
        </a:p>
      </dgm:t>
    </dgm:pt>
    <dgm:pt modelId="{C2ECC824-4140-4D7C-B9C4-DB29BDC4A8EE}" type="parTrans" cxnId="{C82C5B7F-8551-4739-9812-E190D1411A2C}">
      <dgm:prSet/>
      <dgm:spPr/>
      <dgm:t>
        <a:bodyPr/>
        <a:lstStyle/>
        <a:p>
          <a:endParaRPr lang="en-GB"/>
        </a:p>
      </dgm:t>
    </dgm:pt>
    <dgm:pt modelId="{99BC91D1-AFE6-479E-8E5B-DBC78DC13A97}" type="sibTrans" cxnId="{C82C5B7F-8551-4739-9812-E190D1411A2C}">
      <dgm:prSet/>
      <dgm:spPr/>
      <dgm:t>
        <a:bodyPr/>
        <a:lstStyle/>
        <a:p>
          <a:endParaRPr lang="en-GB"/>
        </a:p>
      </dgm:t>
    </dgm:pt>
    <dgm:pt modelId="{7E4669AE-625F-432A-B446-959D3F14CD0F}">
      <dgm:prSet custT="1"/>
      <dgm:spPr/>
      <dgm:t>
        <a:bodyPr/>
        <a:lstStyle/>
        <a:p>
          <a:pPr rtl="0"/>
          <a:r>
            <a:rPr lang="en-US" sz="2000" i="1" dirty="0" smtClean="0"/>
            <a:t>Generalization</a:t>
          </a:r>
          <a:r>
            <a:rPr lang="en-US" sz="2000" dirty="0" smtClean="0"/>
            <a:t>,  disebut   juga  </a:t>
          </a:r>
          <a:r>
            <a:rPr lang="en-US" sz="2000" i="1" dirty="0" smtClean="0"/>
            <a:t>inheritance   </a:t>
          </a:r>
          <a:r>
            <a:rPr lang="en-US" sz="2000" dirty="0" smtClean="0"/>
            <a:t>(pewarisan),   sebuah   elemen   dapat merupakan spesialisasi dari elemen lainnya. (Kapan menggunaakan relasi ini, dan berikan contoh usecase dengan relasi ini)</a:t>
          </a:r>
          <a:endParaRPr lang="en-US" sz="2000" dirty="0"/>
        </a:p>
      </dgm:t>
    </dgm:pt>
    <dgm:pt modelId="{60988302-8DEA-4CA5-8A81-A8C68C29BD62}" type="parTrans" cxnId="{80C16F90-7A73-4694-B5B6-032049601DD6}">
      <dgm:prSet/>
      <dgm:spPr/>
      <dgm:t>
        <a:bodyPr/>
        <a:lstStyle/>
        <a:p>
          <a:endParaRPr lang="en-US"/>
        </a:p>
      </dgm:t>
    </dgm:pt>
    <dgm:pt modelId="{CADBEE10-F446-41ED-BDC4-BB8384B08AE1}" type="sibTrans" cxnId="{80C16F90-7A73-4694-B5B6-032049601DD6}">
      <dgm:prSet/>
      <dgm:spPr/>
      <dgm:t>
        <a:bodyPr/>
        <a:lstStyle/>
        <a:p>
          <a:endParaRPr lang="en-US"/>
        </a:p>
      </dgm:t>
    </dgm:pt>
    <dgm:pt modelId="{38F622EF-A2B7-4782-BCD8-51B92CFDD988}">
      <dgm:prSet custT="1"/>
      <dgm:spPr/>
      <dgm:t>
        <a:bodyPr/>
        <a:lstStyle/>
        <a:p>
          <a:pPr rtl="0"/>
          <a:r>
            <a:rPr lang="en-US" sz="2000" i="1" dirty="0" smtClean="0"/>
            <a:t>Dependency </a:t>
          </a:r>
          <a:r>
            <a:rPr lang="en-US" sz="2000" dirty="0" smtClean="0"/>
            <a:t>, sebuah element bergantung dalam beberapa cara ke element lainnya.(Kapan menggunaakan relasi ini, dan berikan contoh usecase dengan relasi ini)</a:t>
          </a:r>
          <a:endParaRPr lang="en-US" sz="2000" dirty="0"/>
        </a:p>
      </dgm:t>
    </dgm:pt>
    <dgm:pt modelId="{C5A624DF-2DA1-4A7A-8E1C-5F8865241992}" type="parTrans" cxnId="{F14593B9-7848-4447-930D-B960BE6B31CC}">
      <dgm:prSet/>
      <dgm:spPr/>
      <dgm:t>
        <a:bodyPr/>
        <a:lstStyle/>
        <a:p>
          <a:endParaRPr lang="en-US"/>
        </a:p>
      </dgm:t>
    </dgm:pt>
    <dgm:pt modelId="{8162A2A3-3BEC-407B-875F-2AC0460B4626}" type="sibTrans" cxnId="{F14593B9-7848-4447-930D-B960BE6B31CC}">
      <dgm:prSet/>
      <dgm:spPr/>
      <dgm:t>
        <a:bodyPr/>
        <a:lstStyle/>
        <a:p>
          <a:endParaRPr lang="en-US"/>
        </a:p>
      </dgm:t>
    </dgm:pt>
    <dgm:pt modelId="{2D92E767-AC28-4F42-A5C3-9431F82E5741}">
      <dgm:prSet custT="1"/>
      <dgm:spPr/>
      <dgm:t>
        <a:bodyPr/>
        <a:lstStyle/>
        <a:p>
          <a:pPr rtl="0"/>
          <a:r>
            <a:rPr lang="en-US" sz="2000" i="1" dirty="0" smtClean="0"/>
            <a:t>Aggregation</a:t>
          </a:r>
          <a:r>
            <a:rPr lang="en-US" sz="2000" dirty="0" smtClean="0"/>
            <a:t>, bentuk assosiation  dimana sebuah elemen berisi elemen lainnya.(Kapan menggunaakan relasi ini, dan berikan contoh usecase dengan relasi ini)</a:t>
          </a:r>
          <a:endParaRPr lang="en-US" sz="2000" dirty="0"/>
        </a:p>
      </dgm:t>
    </dgm:pt>
    <dgm:pt modelId="{2131ECA6-DA54-469F-9D87-57351A9329C6}" type="parTrans" cxnId="{499F2B21-8677-4C74-9B00-6880ACF1D6F3}">
      <dgm:prSet/>
      <dgm:spPr/>
      <dgm:t>
        <a:bodyPr/>
        <a:lstStyle/>
        <a:p>
          <a:endParaRPr lang="en-US"/>
        </a:p>
      </dgm:t>
    </dgm:pt>
    <dgm:pt modelId="{292BEFD7-79B3-49EE-AFCC-1C3ED0AEAF57}" type="sibTrans" cxnId="{499F2B21-8677-4C74-9B00-6880ACF1D6F3}">
      <dgm:prSet/>
      <dgm:spPr/>
      <dgm:t>
        <a:bodyPr/>
        <a:lstStyle/>
        <a:p>
          <a:endParaRPr lang="en-US"/>
        </a:p>
      </dgm:t>
    </dgm:pt>
    <dgm:pt modelId="{43671D8B-BED0-4C34-9094-6FECE57B394A}" type="pres">
      <dgm:prSet presAssocID="{65AEDA0F-3C84-49B8-BAF2-EC2D95572187}" presName="linear" presStyleCnt="0">
        <dgm:presLayoutVars>
          <dgm:animLvl val="lvl"/>
          <dgm:resizeHandles val="exact"/>
        </dgm:presLayoutVars>
      </dgm:prSet>
      <dgm:spPr/>
      <dgm:t>
        <a:bodyPr/>
        <a:lstStyle/>
        <a:p>
          <a:endParaRPr lang="en-GB"/>
        </a:p>
      </dgm:t>
    </dgm:pt>
    <dgm:pt modelId="{8FEB3DA8-CBF7-4EA9-9B47-BAF345B2F151}" type="pres">
      <dgm:prSet presAssocID="{28FF90DE-701A-4FC9-A004-243EEEEAC3D8}" presName="parentText" presStyleLbl="node1" presStyleIdx="0" presStyleCnt="1" custScaleY="81056">
        <dgm:presLayoutVars>
          <dgm:chMax val="0"/>
          <dgm:bulletEnabled val="1"/>
        </dgm:presLayoutVars>
      </dgm:prSet>
      <dgm:spPr/>
      <dgm:t>
        <a:bodyPr/>
        <a:lstStyle/>
        <a:p>
          <a:endParaRPr lang="en-GB"/>
        </a:p>
      </dgm:t>
    </dgm:pt>
    <dgm:pt modelId="{ACCEBC7B-F47A-4DAC-A2B6-776E72372B12}" type="pres">
      <dgm:prSet presAssocID="{28FF90DE-701A-4FC9-A004-243EEEEAC3D8}" presName="childText" presStyleLbl="revTx" presStyleIdx="0" presStyleCnt="1">
        <dgm:presLayoutVars>
          <dgm:bulletEnabled val="1"/>
        </dgm:presLayoutVars>
      </dgm:prSet>
      <dgm:spPr/>
      <dgm:t>
        <a:bodyPr/>
        <a:lstStyle/>
        <a:p>
          <a:endParaRPr lang="en-GB"/>
        </a:p>
      </dgm:t>
    </dgm:pt>
  </dgm:ptLst>
  <dgm:cxnLst>
    <dgm:cxn modelId="{61162306-DFD7-4B5E-888E-3F08D19940F4}" type="presOf" srcId="{2D92E767-AC28-4F42-A5C3-9431F82E5741}" destId="{ACCEBC7B-F47A-4DAC-A2B6-776E72372B12}" srcOrd="0" destOrd="3" presId="urn:microsoft.com/office/officeart/2005/8/layout/vList2"/>
    <dgm:cxn modelId="{499F2B21-8677-4C74-9B00-6880ACF1D6F3}" srcId="{28FF90DE-701A-4FC9-A004-243EEEEAC3D8}" destId="{2D92E767-AC28-4F42-A5C3-9431F82E5741}" srcOrd="3" destOrd="0" parTransId="{2131ECA6-DA54-469F-9D87-57351A9329C6}" sibTransId="{292BEFD7-79B3-49EE-AFCC-1C3ED0AEAF57}"/>
    <dgm:cxn modelId="{C1AF98D8-8412-4720-A351-67A21395F7DB}" type="presOf" srcId="{65AEDA0F-3C84-49B8-BAF2-EC2D95572187}" destId="{43671D8B-BED0-4C34-9094-6FECE57B394A}" srcOrd="0" destOrd="0" presId="urn:microsoft.com/office/officeart/2005/8/layout/vList2"/>
    <dgm:cxn modelId="{73E46C58-C934-4882-AA60-43F4F1E70549}" srcId="{65AEDA0F-3C84-49B8-BAF2-EC2D95572187}" destId="{28FF90DE-701A-4FC9-A004-243EEEEAC3D8}" srcOrd="0" destOrd="0" parTransId="{CADC4A4F-DBA9-4225-8C51-532C89FA9463}" sibTransId="{087BA39B-B5F1-46F3-96B4-A833AD56133F}"/>
    <dgm:cxn modelId="{B9CBBFC2-0F43-4135-BCB6-0D8A0F4FC9F3}" type="presOf" srcId="{38F622EF-A2B7-4782-BCD8-51B92CFDD988}" destId="{ACCEBC7B-F47A-4DAC-A2B6-776E72372B12}" srcOrd="0" destOrd="2" presId="urn:microsoft.com/office/officeart/2005/8/layout/vList2"/>
    <dgm:cxn modelId="{80C16F90-7A73-4694-B5B6-032049601DD6}" srcId="{28FF90DE-701A-4FC9-A004-243EEEEAC3D8}" destId="{7E4669AE-625F-432A-B446-959D3F14CD0F}" srcOrd="1" destOrd="0" parTransId="{60988302-8DEA-4CA5-8A81-A8C68C29BD62}" sibTransId="{CADBEE10-F446-41ED-BDC4-BB8384B08AE1}"/>
    <dgm:cxn modelId="{C82C5B7F-8551-4739-9812-E190D1411A2C}" srcId="{28FF90DE-701A-4FC9-A004-243EEEEAC3D8}" destId="{9D30FDA5-4BD9-45D7-B236-374A0854B29B}" srcOrd="0" destOrd="0" parTransId="{C2ECC824-4140-4D7C-B9C4-DB29BDC4A8EE}" sibTransId="{99BC91D1-AFE6-479E-8E5B-DBC78DC13A97}"/>
    <dgm:cxn modelId="{DFB18A1C-7F29-42A0-B1F0-52EC4EE20A40}" type="presOf" srcId="{7E4669AE-625F-432A-B446-959D3F14CD0F}" destId="{ACCEBC7B-F47A-4DAC-A2B6-776E72372B12}" srcOrd="0" destOrd="1" presId="urn:microsoft.com/office/officeart/2005/8/layout/vList2"/>
    <dgm:cxn modelId="{D6EEE0BB-6CDF-4FF9-9AEB-C176E89A3578}" type="presOf" srcId="{9D30FDA5-4BD9-45D7-B236-374A0854B29B}" destId="{ACCEBC7B-F47A-4DAC-A2B6-776E72372B12}" srcOrd="0" destOrd="0" presId="urn:microsoft.com/office/officeart/2005/8/layout/vList2"/>
    <dgm:cxn modelId="{7F2964AE-DAAE-429E-82CC-BB507F0EEE5F}" type="presOf" srcId="{28FF90DE-701A-4FC9-A004-243EEEEAC3D8}" destId="{8FEB3DA8-CBF7-4EA9-9B47-BAF345B2F151}" srcOrd="0" destOrd="0" presId="urn:microsoft.com/office/officeart/2005/8/layout/vList2"/>
    <dgm:cxn modelId="{F14593B9-7848-4447-930D-B960BE6B31CC}" srcId="{28FF90DE-701A-4FC9-A004-243EEEEAC3D8}" destId="{38F622EF-A2B7-4782-BCD8-51B92CFDD988}" srcOrd="2" destOrd="0" parTransId="{C5A624DF-2DA1-4A7A-8E1C-5F8865241992}" sibTransId="{8162A2A3-3BEC-407B-875F-2AC0460B4626}"/>
    <dgm:cxn modelId="{7C784036-87E9-46FB-A3E5-A5B629678447}" type="presParOf" srcId="{43671D8B-BED0-4C34-9094-6FECE57B394A}" destId="{8FEB3DA8-CBF7-4EA9-9B47-BAF345B2F151}" srcOrd="0" destOrd="0" presId="urn:microsoft.com/office/officeart/2005/8/layout/vList2"/>
    <dgm:cxn modelId="{DF28696E-B9EE-46F4-AB27-2E8FEFC0B1E2}" type="presParOf" srcId="{43671D8B-BED0-4C34-9094-6FECE57B394A}" destId="{ACCEBC7B-F47A-4DAC-A2B6-776E72372B1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D80DE4-359F-44B4-AA64-5EE55B948008}"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A0103287-7EB7-4D43-AC8E-833D041566C0}">
      <dgm:prSet/>
      <dgm:spPr/>
      <dgm:t>
        <a:bodyPr/>
        <a:lstStyle/>
        <a:p>
          <a:pPr rtl="0"/>
          <a:r>
            <a:rPr lang="en-US" smtClean="0"/>
            <a:t>Ada beberapa kemungkinan yang menyebabkan  </a:t>
          </a:r>
          <a:r>
            <a:rPr lang="en-US" i="1" smtClean="0"/>
            <a:t>actor </a:t>
          </a:r>
          <a:r>
            <a:rPr lang="en-US" smtClean="0"/>
            <a:t>tersebut terkait dengan sistem antara lain:</a:t>
          </a:r>
          <a:endParaRPr lang="en-US"/>
        </a:p>
      </dgm:t>
    </dgm:pt>
    <dgm:pt modelId="{D2A2E948-FFCC-4DEE-8536-8E1EEA118602}" type="parTrans" cxnId="{650E8E68-B1C7-4D75-81CC-E8FB5E80B23C}">
      <dgm:prSet/>
      <dgm:spPr/>
      <dgm:t>
        <a:bodyPr/>
        <a:lstStyle/>
        <a:p>
          <a:endParaRPr lang="en-US"/>
        </a:p>
      </dgm:t>
    </dgm:pt>
    <dgm:pt modelId="{63A8B18A-EEAE-4739-93C1-1D8AE584EDF7}" type="sibTrans" cxnId="{650E8E68-B1C7-4D75-81CC-E8FB5E80B23C}">
      <dgm:prSet/>
      <dgm:spPr/>
      <dgm:t>
        <a:bodyPr/>
        <a:lstStyle/>
        <a:p>
          <a:endParaRPr lang="en-US"/>
        </a:p>
      </dgm:t>
    </dgm:pt>
    <dgm:pt modelId="{10CF0AD5-E349-4535-B525-0A7F4B8567C1}">
      <dgm:prSet/>
      <dgm:spPr/>
      <dgm:t>
        <a:bodyPr/>
        <a:lstStyle/>
        <a:p>
          <a:pPr rtl="0"/>
          <a:r>
            <a:rPr lang="en-US" smtClean="0"/>
            <a:t>Yang  berkepentingan  terhadap  sistem  dimana  adanya  arus informasi  baik yang diterimanya maupun yang dia inputkan ke sistem.</a:t>
          </a:r>
          <a:endParaRPr lang="en-US"/>
        </a:p>
      </dgm:t>
    </dgm:pt>
    <dgm:pt modelId="{6D570912-B416-40B0-84B0-B220956B1762}" type="parTrans" cxnId="{DA60BA42-21FD-486B-AD51-6435C86A9E2C}">
      <dgm:prSet/>
      <dgm:spPr/>
      <dgm:t>
        <a:bodyPr/>
        <a:lstStyle/>
        <a:p>
          <a:endParaRPr lang="en-US"/>
        </a:p>
      </dgm:t>
    </dgm:pt>
    <dgm:pt modelId="{6A9DB017-5705-4F56-A3BE-4726E2AE3437}" type="sibTrans" cxnId="{DA60BA42-21FD-486B-AD51-6435C86A9E2C}">
      <dgm:prSet/>
      <dgm:spPr/>
      <dgm:t>
        <a:bodyPr/>
        <a:lstStyle/>
        <a:p>
          <a:endParaRPr lang="en-US"/>
        </a:p>
      </dgm:t>
    </dgm:pt>
    <dgm:pt modelId="{4608EE3C-6287-4A46-A12F-A8A37A41B25E}">
      <dgm:prSet/>
      <dgm:spPr/>
      <dgm:t>
        <a:bodyPr/>
        <a:lstStyle/>
        <a:p>
          <a:pPr rtl="0"/>
          <a:r>
            <a:rPr lang="en-US" smtClean="0"/>
            <a:t>Orang ataupun pihak yang akan mengelola sistem tersebut.</a:t>
          </a:r>
          <a:endParaRPr lang="en-US"/>
        </a:p>
      </dgm:t>
    </dgm:pt>
    <dgm:pt modelId="{31F487BE-3F08-47B0-AFAB-5FE6A8D92C9F}" type="parTrans" cxnId="{851E1E5B-3787-4339-B38A-AEF4D04A80B0}">
      <dgm:prSet/>
      <dgm:spPr/>
      <dgm:t>
        <a:bodyPr/>
        <a:lstStyle/>
        <a:p>
          <a:endParaRPr lang="en-US"/>
        </a:p>
      </dgm:t>
    </dgm:pt>
    <dgm:pt modelId="{3E582C58-5451-45CC-8A33-462CA7B28D22}" type="sibTrans" cxnId="{851E1E5B-3787-4339-B38A-AEF4D04A80B0}">
      <dgm:prSet/>
      <dgm:spPr/>
      <dgm:t>
        <a:bodyPr/>
        <a:lstStyle/>
        <a:p>
          <a:endParaRPr lang="en-US"/>
        </a:p>
      </dgm:t>
    </dgm:pt>
    <dgm:pt modelId="{D0049C4B-9E3C-442F-A84A-255D1E342C00}">
      <dgm:prSet/>
      <dgm:spPr/>
      <dgm:t>
        <a:bodyPr/>
        <a:lstStyle/>
        <a:p>
          <a:pPr rtl="0"/>
          <a:r>
            <a:rPr lang="en-US" i="1" smtClean="0"/>
            <a:t>External resource </a:t>
          </a:r>
          <a:r>
            <a:rPr lang="en-US" smtClean="0"/>
            <a:t>yang digunakan oleh sistem.</a:t>
          </a:r>
          <a:endParaRPr lang="en-US"/>
        </a:p>
      </dgm:t>
    </dgm:pt>
    <dgm:pt modelId="{E3081338-00D6-43F7-9A38-E7B3DE6ECB6F}" type="parTrans" cxnId="{2CA6C17A-E9BD-40B2-B7BF-B84380069712}">
      <dgm:prSet/>
      <dgm:spPr/>
      <dgm:t>
        <a:bodyPr/>
        <a:lstStyle/>
        <a:p>
          <a:endParaRPr lang="en-US"/>
        </a:p>
      </dgm:t>
    </dgm:pt>
    <dgm:pt modelId="{E28A79D6-2F40-4C52-828C-8A275F4D7E6C}" type="sibTrans" cxnId="{2CA6C17A-E9BD-40B2-B7BF-B84380069712}">
      <dgm:prSet/>
      <dgm:spPr/>
      <dgm:t>
        <a:bodyPr/>
        <a:lstStyle/>
        <a:p>
          <a:endParaRPr lang="en-US"/>
        </a:p>
      </dgm:t>
    </dgm:pt>
    <dgm:pt modelId="{2E121E53-2D39-4FD1-AF23-E08C05566666}">
      <dgm:prSet/>
      <dgm:spPr/>
      <dgm:t>
        <a:bodyPr/>
        <a:lstStyle/>
        <a:p>
          <a:pPr rtl="0"/>
          <a:r>
            <a:rPr lang="en-US" smtClean="0"/>
            <a:t>Sistem lain yang berinteraksi dengan sistem yang akan dibuat.</a:t>
          </a:r>
          <a:endParaRPr lang="en-US"/>
        </a:p>
      </dgm:t>
    </dgm:pt>
    <dgm:pt modelId="{C339C807-1237-4E2B-BCAE-ED2D345F976D}" type="parTrans" cxnId="{833F2750-2493-4D8E-9436-430C67432570}">
      <dgm:prSet/>
      <dgm:spPr/>
      <dgm:t>
        <a:bodyPr/>
        <a:lstStyle/>
        <a:p>
          <a:endParaRPr lang="en-US"/>
        </a:p>
      </dgm:t>
    </dgm:pt>
    <dgm:pt modelId="{4AC4464A-04D2-4F2A-A100-9A812F321B59}" type="sibTrans" cxnId="{833F2750-2493-4D8E-9436-430C67432570}">
      <dgm:prSet/>
      <dgm:spPr/>
      <dgm:t>
        <a:bodyPr/>
        <a:lstStyle/>
        <a:p>
          <a:endParaRPr lang="en-US"/>
        </a:p>
      </dgm:t>
    </dgm:pt>
    <dgm:pt modelId="{BEDC01A1-E908-4666-A516-381CCE3CA851}" type="pres">
      <dgm:prSet presAssocID="{85D80DE4-359F-44B4-AA64-5EE55B948008}" presName="Name0" presStyleCnt="0">
        <dgm:presLayoutVars>
          <dgm:dir/>
          <dgm:animLvl val="lvl"/>
          <dgm:resizeHandles val="exact"/>
        </dgm:presLayoutVars>
      </dgm:prSet>
      <dgm:spPr/>
      <dgm:t>
        <a:bodyPr/>
        <a:lstStyle/>
        <a:p>
          <a:endParaRPr lang="en-GB"/>
        </a:p>
      </dgm:t>
    </dgm:pt>
    <dgm:pt modelId="{88C40642-A89B-433C-ABB5-380249A03446}" type="pres">
      <dgm:prSet presAssocID="{A0103287-7EB7-4D43-AC8E-833D041566C0}" presName="composite" presStyleCnt="0"/>
      <dgm:spPr/>
    </dgm:pt>
    <dgm:pt modelId="{A3D692A9-2F4F-4462-8049-0260E9438AF9}" type="pres">
      <dgm:prSet presAssocID="{A0103287-7EB7-4D43-AC8E-833D041566C0}" presName="parTx" presStyleLbl="alignNode1" presStyleIdx="0" presStyleCnt="1">
        <dgm:presLayoutVars>
          <dgm:chMax val="0"/>
          <dgm:chPref val="0"/>
          <dgm:bulletEnabled val="1"/>
        </dgm:presLayoutVars>
      </dgm:prSet>
      <dgm:spPr/>
      <dgm:t>
        <a:bodyPr/>
        <a:lstStyle/>
        <a:p>
          <a:endParaRPr lang="en-GB"/>
        </a:p>
      </dgm:t>
    </dgm:pt>
    <dgm:pt modelId="{B3EE18B9-6740-412C-9654-261A4BDDA85A}" type="pres">
      <dgm:prSet presAssocID="{A0103287-7EB7-4D43-AC8E-833D041566C0}" presName="desTx" presStyleLbl="alignAccFollowNode1" presStyleIdx="0" presStyleCnt="1">
        <dgm:presLayoutVars>
          <dgm:bulletEnabled val="1"/>
        </dgm:presLayoutVars>
      </dgm:prSet>
      <dgm:spPr/>
      <dgm:t>
        <a:bodyPr/>
        <a:lstStyle/>
        <a:p>
          <a:endParaRPr lang="en-GB"/>
        </a:p>
      </dgm:t>
    </dgm:pt>
  </dgm:ptLst>
  <dgm:cxnLst>
    <dgm:cxn modelId="{B1772345-4CFE-44BA-9CCC-C48E53C498D4}" type="presOf" srcId="{85D80DE4-359F-44B4-AA64-5EE55B948008}" destId="{BEDC01A1-E908-4666-A516-381CCE3CA851}" srcOrd="0" destOrd="0" presId="urn:microsoft.com/office/officeart/2005/8/layout/hList1"/>
    <dgm:cxn modelId="{6A9FC89A-DEE2-49CA-9B2A-58936CF3EF13}" type="presOf" srcId="{D0049C4B-9E3C-442F-A84A-255D1E342C00}" destId="{B3EE18B9-6740-412C-9654-261A4BDDA85A}" srcOrd="0" destOrd="2" presId="urn:microsoft.com/office/officeart/2005/8/layout/hList1"/>
    <dgm:cxn modelId="{BB2E1B02-F0E6-4BDC-9604-BD245CB6076C}" type="presOf" srcId="{2E121E53-2D39-4FD1-AF23-E08C05566666}" destId="{B3EE18B9-6740-412C-9654-261A4BDDA85A}" srcOrd="0" destOrd="3" presId="urn:microsoft.com/office/officeart/2005/8/layout/hList1"/>
    <dgm:cxn modelId="{91ED5C31-72F9-4AAA-81A2-44D53607EA2D}" type="presOf" srcId="{A0103287-7EB7-4D43-AC8E-833D041566C0}" destId="{A3D692A9-2F4F-4462-8049-0260E9438AF9}" srcOrd="0" destOrd="0" presId="urn:microsoft.com/office/officeart/2005/8/layout/hList1"/>
    <dgm:cxn modelId="{798BCE2C-EC13-4565-A131-3176A7105AD3}" type="presOf" srcId="{4608EE3C-6287-4A46-A12F-A8A37A41B25E}" destId="{B3EE18B9-6740-412C-9654-261A4BDDA85A}" srcOrd="0" destOrd="1" presId="urn:microsoft.com/office/officeart/2005/8/layout/hList1"/>
    <dgm:cxn modelId="{DA60BA42-21FD-486B-AD51-6435C86A9E2C}" srcId="{A0103287-7EB7-4D43-AC8E-833D041566C0}" destId="{10CF0AD5-E349-4535-B525-0A7F4B8567C1}" srcOrd="0" destOrd="0" parTransId="{6D570912-B416-40B0-84B0-B220956B1762}" sibTransId="{6A9DB017-5705-4F56-A3BE-4726E2AE3437}"/>
    <dgm:cxn modelId="{2CA6C17A-E9BD-40B2-B7BF-B84380069712}" srcId="{A0103287-7EB7-4D43-AC8E-833D041566C0}" destId="{D0049C4B-9E3C-442F-A84A-255D1E342C00}" srcOrd="2" destOrd="0" parTransId="{E3081338-00D6-43F7-9A38-E7B3DE6ECB6F}" sibTransId="{E28A79D6-2F40-4C52-828C-8A275F4D7E6C}"/>
    <dgm:cxn modelId="{4A16ABAD-B1C7-4108-A809-1F399BD91B22}" type="presOf" srcId="{10CF0AD5-E349-4535-B525-0A7F4B8567C1}" destId="{B3EE18B9-6740-412C-9654-261A4BDDA85A}" srcOrd="0" destOrd="0" presId="urn:microsoft.com/office/officeart/2005/8/layout/hList1"/>
    <dgm:cxn modelId="{851E1E5B-3787-4339-B38A-AEF4D04A80B0}" srcId="{A0103287-7EB7-4D43-AC8E-833D041566C0}" destId="{4608EE3C-6287-4A46-A12F-A8A37A41B25E}" srcOrd="1" destOrd="0" parTransId="{31F487BE-3F08-47B0-AFAB-5FE6A8D92C9F}" sibTransId="{3E582C58-5451-45CC-8A33-462CA7B28D22}"/>
    <dgm:cxn modelId="{833F2750-2493-4D8E-9436-430C67432570}" srcId="{A0103287-7EB7-4D43-AC8E-833D041566C0}" destId="{2E121E53-2D39-4FD1-AF23-E08C05566666}" srcOrd="3" destOrd="0" parTransId="{C339C807-1237-4E2B-BCAE-ED2D345F976D}" sibTransId="{4AC4464A-04D2-4F2A-A100-9A812F321B59}"/>
    <dgm:cxn modelId="{650E8E68-B1C7-4D75-81CC-E8FB5E80B23C}" srcId="{85D80DE4-359F-44B4-AA64-5EE55B948008}" destId="{A0103287-7EB7-4D43-AC8E-833D041566C0}" srcOrd="0" destOrd="0" parTransId="{D2A2E948-FFCC-4DEE-8536-8E1EEA118602}" sibTransId="{63A8B18A-EEAE-4739-93C1-1D8AE584EDF7}"/>
    <dgm:cxn modelId="{2FD52820-479D-4476-B479-839A5D3A87AC}" type="presParOf" srcId="{BEDC01A1-E908-4666-A516-381CCE3CA851}" destId="{88C40642-A89B-433C-ABB5-380249A03446}" srcOrd="0" destOrd="0" presId="urn:microsoft.com/office/officeart/2005/8/layout/hList1"/>
    <dgm:cxn modelId="{BDF4F242-9A92-448E-9F2D-0DADBF9ADAA5}" type="presParOf" srcId="{88C40642-A89B-433C-ABB5-380249A03446}" destId="{A3D692A9-2F4F-4462-8049-0260E9438AF9}" srcOrd="0" destOrd="0" presId="urn:microsoft.com/office/officeart/2005/8/layout/hList1"/>
    <dgm:cxn modelId="{5C302E8C-9DFF-43C9-A22B-2184394A104E}" type="presParOf" srcId="{88C40642-A89B-433C-ABB5-380249A03446}" destId="{B3EE18B9-6740-412C-9654-261A4BDDA85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6A8CB0-A1DA-4C0F-BA7A-9B20F4E7D3A3}"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EAA1C208-2571-493D-83AE-E85DD59B3ED1}">
      <dgm:prSet/>
      <dgm:spPr/>
      <dgm:t>
        <a:bodyPr/>
        <a:lstStyle/>
        <a:p>
          <a:pPr rtl="0"/>
          <a:r>
            <a:rPr lang="en-US" i="1" smtClean="0"/>
            <a:t>Use case </a:t>
          </a:r>
          <a:r>
            <a:rPr lang="en-US" smtClean="0"/>
            <a:t>adalah gambaran fungsionalitas dari suatu sistem, sehingga </a:t>
          </a:r>
          <a:r>
            <a:rPr lang="en-US" i="1" smtClean="0"/>
            <a:t>customer  </a:t>
          </a:r>
          <a:r>
            <a:rPr lang="en-US" smtClean="0"/>
            <a:t>atau pengguna  sistem   paham   dan   mengerti   mengenai   kegunaan   sistem   yang   akan dibangun.</a:t>
          </a:r>
          <a:endParaRPr lang="en-US"/>
        </a:p>
      </dgm:t>
    </dgm:pt>
    <dgm:pt modelId="{08692854-03DE-4C9F-BDD0-B4860CF8EF18}" type="parTrans" cxnId="{C9DD10D5-35FC-4730-ACDE-9232077CA68C}">
      <dgm:prSet/>
      <dgm:spPr/>
      <dgm:t>
        <a:bodyPr/>
        <a:lstStyle/>
        <a:p>
          <a:endParaRPr lang="en-US"/>
        </a:p>
      </dgm:t>
    </dgm:pt>
    <dgm:pt modelId="{B982B2F1-7C55-47ED-8FAF-1BA29A95210F}" type="sibTrans" cxnId="{C9DD10D5-35FC-4730-ACDE-9232077CA68C}">
      <dgm:prSet/>
      <dgm:spPr/>
      <dgm:t>
        <a:bodyPr/>
        <a:lstStyle/>
        <a:p>
          <a:endParaRPr lang="en-US"/>
        </a:p>
      </dgm:t>
    </dgm:pt>
    <dgm:pt modelId="{E91494F4-E4A7-421C-A40C-1CBFAE3ED00E}" type="pres">
      <dgm:prSet presAssocID="{F76A8CB0-A1DA-4C0F-BA7A-9B20F4E7D3A3}" presName="CompostProcess" presStyleCnt="0">
        <dgm:presLayoutVars>
          <dgm:dir/>
          <dgm:resizeHandles val="exact"/>
        </dgm:presLayoutVars>
      </dgm:prSet>
      <dgm:spPr/>
      <dgm:t>
        <a:bodyPr/>
        <a:lstStyle/>
        <a:p>
          <a:endParaRPr lang="en-GB"/>
        </a:p>
      </dgm:t>
    </dgm:pt>
    <dgm:pt modelId="{FCA9DF67-E476-4E2C-A18E-6D2F4CFC931D}" type="pres">
      <dgm:prSet presAssocID="{F76A8CB0-A1DA-4C0F-BA7A-9B20F4E7D3A3}" presName="arrow" presStyleLbl="bgShp" presStyleIdx="0" presStyleCnt="1"/>
      <dgm:spPr/>
    </dgm:pt>
    <dgm:pt modelId="{AF8414A0-513A-4A77-9227-441803987A9B}" type="pres">
      <dgm:prSet presAssocID="{F76A8CB0-A1DA-4C0F-BA7A-9B20F4E7D3A3}" presName="linearProcess" presStyleCnt="0"/>
      <dgm:spPr/>
    </dgm:pt>
    <dgm:pt modelId="{A680A537-3670-4443-BB5D-0B31B21D7804}" type="pres">
      <dgm:prSet presAssocID="{EAA1C208-2571-493D-83AE-E85DD59B3ED1}" presName="textNode" presStyleLbl="node1" presStyleIdx="0" presStyleCnt="1">
        <dgm:presLayoutVars>
          <dgm:bulletEnabled val="1"/>
        </dgm:presLayoutVars>
      </dgm:prSet>
      <dgm:spPr/>
      <dgm:t>
        <a:bodyPr/>
        <a:lstStyle/>
        <a:p>
          <a:endParaRPr lang="en-GB"/>
        </a:p>
      </dgm:t>
    </dgm:pt>
  </dgm:ptLst>
  <dgm:cxnLst>
    <dgm:cxn modelId="{E7E1D541-91F3-48DD-8BE4-CA4466379FD5}" type="presOf" srcId="{F76A8CB0-A1DA-4C0F-BA7A-9B20F4E7D3A3}" destId="{E91494F4-E4A7-421C-A40C-1CBFAE3ED00E}" srcOrd="0" destOrd="0" presId="urn:microsoft.com/office/officeart/2005/8/layout/hProcess9"/>
    <dgm:cxn modelId="{C9DD10D5-35FC-4730-ACDE-9232077CA68C}" srcId="{F76A8CB0-A1DA-4C0F-BA7A-9B20F4E7D3A3}" destId="{EAA1C208-2571-493D-83AE-E85DD59B3ED1}" srcOrd="0" destOrd="0" parTransId="{08692854-03DE-4C9F-BDD0-B4860CF8EF18}" sibTransId="{B982B2F1-7C55-47ED-8FAF-1BA29A95210F}"/>
    <dgm:cxn modelId="{BB2B4EA3-CD3C-440E-A556-0C2601854F6C}" type="presOf" srcId="{EAA1C208-2571-493D-83AE-E85DD59B3ED1}" destId="{A680A537-3670-4443-BB5D-0B31B21D7804}" srcOrd="0" destOrd="0" presId="urn:microsoft.com/office/officeart/2005/8/layout/hProcess9"/>
    <dgm:cxn modelId="{A3F993AB-A240-499E-95F4-65F456D47A28}" type="presParOf" srcId="{E91494F4-E4A7-421C-A40C-1CBFAE3ED00E}" destId="{FCA9DF67-E476-4E2C-A18E-6D2F4CFC931D}" srcOrd="0" destOrd="0" presId="urn:microsoft.com/office/officeart/2005/8/layout/hProcess9"/>
    <dgm:cxn modelId="{DE2700E4-05A3-4176-92AF-2BBF031017BA}" type="presParOf" srcId="{E91494F4-E4A7-421C-A40C-1CBFAE3ED00E}" destId="{AF8414A0-513A-4A77-9227-441803987A9B}" srcOrd="1" destOrd="0" presId="urn:microsoft.com/office/officeart/2005/8/layout/hProcess9"/>
    <dgm:cxn modelId="{ECA440B7-EEF5-451A-A2B9-0CA03BB4C622}" type="presParOf" srcId="{AF8414A0-513A-4A77-9227-441803987A9B}" destId="{A680A537-3670-4443-BB5D-0B31B21D7804}" srcOrd="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47882A-2797-47E3-BA6F-DB4A72DD983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109D179-F453-4FE6-86BE-55D828A7794B}">
      <dgm:prSet custT="1"/>
      <dgm:spPr/>
      <dgm:t>
        <a:bodyPr/>
        <a:lstStyle/>
        <a:p>
          <a:pPr rtl="0"/>
          <a:r>
            <a:rPr lang="en-US" sz="4400" i="0" dirty="0" err="1" smtClean="0"/>
            <a:t>Catatan</a:t>
          </a:r>
          <a:r>
            <a:rPr lang="en-US" sz="4400" i="0" dirty="0" smtClean="0"/>
            <a:t>:</a:t>
          </a:r>
          <a:endParaRPr lang="en-US" sz="4400" i="0" dirty="0"/>
        </a:p>
      </dgm:t>
    </dgm:pt>
    <dgm:pt modelId="{20E3E1AA-919A-4E82-B22F-AE5C4502236B}" type="parTrans" cxnId="{D371EBE4-D104-4345-8216-A3D459CAA756}">
      <dgm:prSet/>
      <dgm:spPr/>
      <dgm:t>
        <a:bodyPr/>
        <a:lstStyle/>
        <a:p>
          <a:endParaRPr lang="en-US"/>
        </a:p>
      </dgm:t>
    </dgm:pt>
    <dgm:pt modelId="{2A6F1A2F-9969-4604-B06F-ED0190986A32}" type="sibTrans" cxnId="{D371EBE4-D104-4345-8216-A3D459CAA756}">
      <dgm:prSet/>
      <dgm:spPr/>
      <dgm:t>
        <a:bodyPr/>
        <a:lstStyle/>
        <a:p>
          <a:endParaRPr lang="en-US"/>
        </a:p>
      </dgm:t>
    </dgm:pt>
    <dgm:pt modelId="{825432FE-6E2F-458E-BDBD-C4925E44F067}">
      <dgm:prSet custT="1"/>
      <dgm:spPr/>
      <dgm:t>
        <a:bodyPr/>
        <a:lstStyle/>
        <a:p>
          <a:pPr rtl="0"/>
          <a:r>
            <a:rPr lang="en-US" sz="2800" i="1" dirty="0" smtClean="0"/>
            <a:t>Use  case  diagram  </a:t>
          </a:r>
          <a:r>
            <a:rPr lang="en-US" sz="2800" dirty="0" err="1" smtClean="0"/>
            <a:t>adalah</a:t>
          </a:r>
          <a:r>
            <a:rPr lang="en-US" sz="2800" dirty="0" smtClean="0"/>
            <a:t>  </a:t>
          </a:r>
          <a:r>
            <a:rPr lang="en-US" sz="2800" dirty="0" err="1" smtClean="0"/>
            <a:t>penggambaran</a:t>
          </a:r>
          <a:r>
            <a:rPr lang="en-US" sz="2800" dirty="0" smtClean="0"/>
            <a:t>  </a:t>
          </a:r>
          <a:r>
            <a:rPr lang="en-US" sz="2800" dirty="0" err="1" smtClean="0"/>
            <a:t>sistem</a:t>
          </a:r>
          <a:r>
            <a:rPr lang="en-US" sz="2800" dirty="0" smtClean="0"/>
            <a:t>  </a:t>
          </a:r>
          <a:r>
            <a:rPr lang="en-US" sz="2800" dirty="0" err="1" smtClean="0"/>
            <a:t>dari</a:t>
          </a:r>
          <a:r>
            <a:rPr lang="en-US" sz="2800" dirty="0" smtClean="0"/>
            <a:t>  </a:t>
          </a:r>
          <a:r>
            <a:rPr lang="en-US" sz="2800" b="1" dirty="0" err="1" smtClean="0"/>
            <a:t>sudut</a:t>
          </a:r>
          <a:r>
            <a:rPr lang="en-US" sz="2800" b="1" dirty="0" smtClean="0"/>
            <a:t>  </a:t>
          </a:r>
          <a:r>
            <a:rPr lang="en-US" sz="2800" b="1" dirty="0" err="1" smtClean="0"/>
            <a:t>pandang</a:t>
          </a:r>
          <a:r>
            <a:rPr lang="en-US" sz="2800" b="1" dirty="0" smtClean="0"/>
            <a:t>  </a:t>
          </a:r>
          <a:r>
            <a:rPr lang="en-US" sz="2800" b="1" dirty="0" err="1" smtClean="0"/>
            <a:t>pengguna</a:t>
          </a:r>
          <a:r>
            <a:rPr lang="en-US" sz="2800" b="1" dirty="0" smtClean="0"/>
            <a:t> </a:t>
          </a:r>
          <a:r>
            <a:rPr lang="en-US" sz="2800" b="1" dirty="0" err="1" smtClean="0"/>
            <a:t>sistem</a:t>
          </a:r>
          <a:r>
            <a:rPr lang="en-US" sz="2800" b="1" dirty="0" smtClean="0"/>
            <a:t>  </a:t>
          </a:r>
          <a:r>
            <a:rPr lang="en-US" sz="2800" dirty="0" err="1" smtClean="0"/>
            <a:t>tersebut</a:t>
          </a:r>
          <a:r>
            <a:rPr lang="en-US" sz="2800" dirty="0" smtClean="0"/>
            <a:t> (</a:t>
          </a:r>
          <a:r>
            <a:rPr lang="en-US" sz="2800" i="1" dirty="0" smtClean="0"/>
            <a:t>user</a:t>
          </a:r>
          <a:r>
            <a:rPr lang="en-US" sz="2800" dirty="0" smtClean="0"/>
            <a:t>) , </a:t>
          </a:r>
          <a:r>
            <a:rPr lang="en-US" sz="2800" dirty="0" err="1" smtClean="0"/>
            <a:t>sehingga</a:t>
          </a:r>
          <a:r>
            <a:rPr lang="en-US" sz="2800" dirty="0" smtClean="0"/>
            <a:t> </a:t>
          </a:r>
          <a:r>
            <a:rPr lang="en-US" sz="2800" dirty="0" err="1" smtClean="0"/>
            <a:t>pembuatan</a:t>
          </a:r>
          <a:r>
            <a:rPr lang="en-US" sz="2800" dirty="0" smtClean="0"/>
            <a:t>  </a:t>
          </a:r>
          <a:r>
            <a:rPr lang="en-US" sz="2800" i="1" dirty="0" smtClean="0"/>
            <a:t>use case  </a:t>
          </a:r>
          <a:r>
            <a:rPr lang="en-US" sz="2800" dirty="0" err="1" smtClean="0"/>
            <a:t>lebih</a:t>
          </a:r>
          <a:r>
            <a:rPr lang="en-US" sz="2800" dirty="0" smtClean="0"/>
            <a:t> </a:t>
          </a:r>
          <a:r>
            <a:rPr lang="en-US" sz="2800" b="1" dirty="0" err="1" smtClean="0"/>
            <a:t>dititikberatkan</a:t>
          </a:r>
          <a:r>
            <a:rPr lang="en-US" sz="2800" b="1" dirty="0" smtClean="0"/>
            <a:t>  </a:t>
          </a:r>
          <a:r>
            <a:rPr lang="en-US" sz="2800" b="1" dirty="0" err="1" smtClean="0"/>
            <a:t>pada</a:t>
          </a:r>
          <a:r>
            <a:rPr lang="en-US" sz="2800" b="1" dirty="0" smtClean="0"/>
            <a:t> </a:t>
          </a:r>
          <a:r>
            <a:rPr lang="en-US" sz="2800" b="1" dirty="0" err="1" smtClean="0"/>
            <a:t>fungsionalitas</a:t>
          </a:r>
          <a:r>
            <a:rPr lang="en-US" sz="2800" b="1" dirty="0" smtClean="0"/>
            <a:t> </a:t>
          </a:r>
          <a:r>
            <a:rPr lang="en-US" sz="2800" dirty="0" smtClean="0"/>
            <a:t>yang </a:t>
          </a:r>
          <a:r>
            <a:rPr lang="en-US" sz="2800" dirty="0" err="1" smtClean="0"/>
            <a:t>ada</a:t>
          </a:r>
          <a:r>
            <a:rPr lang="en-US" sz="2800" dirty="0" smtClean="0"/>
            <a:t> </a:t>
          </a:r>
          <a:r>
            <a:rPr lang="en-US" sz="2800" dirty="0" err="1" smtClean="0"/>
            <a:t>pada</a:t>
          </a:r>
          <a:r>
            <a:rPr lang="en-US" sz="2800" dirty="0" smtClean="0"/>
            <a:t> </a:t>
          </a:r>
          <a:r>
            <a:rPr lang="en-US" sz="2800" dirty="0" err="1" smtClean="0"/>
            <a:t>sistem</a:t>
          </a:r>
          <a:r>
            <a:rPr lang="en-US" sz="2800" dirty="0" smtClean="0"/>
            <a:t>, </a:t>
          </a:r>
          <a:r>
            <a:rPr lang="en-US" sz="2800" b="1" dirty="0" err="1" smtClean="0"/>
            <a:t>bukan</a:t>
          </a:r>
          <a:r>
            <a:rPr lang="en-US" sz="2800" b="1" dirty="0" smtClean="0"/>
            <a:t> </a:t>
          </a:r>
          <a:r>
            <a:rPr lang="en-US" sz="2800" b="1" dirty="0" err="1" smtClean="0"/>
            <a:t>berdasarkan</a:t>
          </a:r>
          <a:r>
            <a:rPr lang="en-US" sz="2800" b="1" dirty="0" smtClean="0"/>
            <a:t> </a:t>
          </a:r>
          <a:r>
            <a:rPr lang="en-US" sz="2800" b="1" dirty="0" err="1" smtClean="0"/>
            <a:t>alur</a:t>
          </a:r>
          <a:r>
            <a:rPr lang="en-US" sz="2800" b="1" dirty="0" smtClean="0"/>
            <a:t> </a:t>
          </a:r>
          <a:r>
            <a:rPr lang="en-US" sz="2800" b="1" dirty="0" err="1" smtClean="0"/>
            <a:t>atau</a:t>
          </a:r>
          <a:r>
            <a:rPr lang="en-US" sz="2800" b="1" dirty="0" smtClean="0"/>
            <a:t> </a:t>
          </a:r>
          <a:r>
            <a:rPr lang="en-US" sz="2800" b="1" dirty="0" err="1" smtClean="0"/>
            <a:t>urutan</a:t>
          </a:r>
          <a:r>
            <a:rPr lang="en-US" sz="2800" b="1" dirty="0" smtClean="0"/>
            <a:t> </a:t>
          </a:r>
          <a:r>
            <a:rPr lang="en-US" sz="2800" b="1" dirty="0" err="1" smtClean="0"/>
            <a:t>kejadian</a:t>
          </a:r>
          <a:r>
            <a:rPr lang="en-US" sz="2800" b="1" dirty="0" smtClean="0"/>
            <a:t>.</a:t>
          </a:r>
          <a:endParaRPr lang="en-US" sz="2800" dirty="0"/>
        </a:p>
      </dgm:t>
    </dgm:pt>
    <dgm:pt modelId="{1D6CA706-2F5F-4127-8AD3-5A590134E99C}" type="parTrans" cxnId="{162B2FAC-EAF3-402F-8D71-91CA0F395F79}">
      <dgm:prSet/>
      <dgm:spPr/>
      <dgm:t>
        <a:bodyPr/>
        <a:lstStyle/>
        <a:p>
          <a:endParaRPr lang="en-US"/>
        </a:p>
      </dgm:t>
    </dgm:pt>
    <dgm:pt modelId="{278A76E8-06BD-4930-9A89-2A46BFEE2E09}" type="sibTrans" cxnId="{162B2FAC-EAF3-402F-8D71-91CA0F395F79}">
      <dgm:prSet/>
      <dgm:spPr/>
      <dgm:t>
        <a:bodyPr/>
        <a:lstStyle/>
        <a:p>
          <a:endParaRPr lang="en-US"/>
        </a:p>
      </dgm:t>
    </dgm:pt>
    <dgm:pt modelId="{B3AE2000-DEEF-4B74-8130-C003BA0B9F6A}" type="pres">
      <dgm:prSet presAssocID="{9547882A-2797-47E3-BA6F-DB4A72DD9830}" presName="linear" presStyleCnt="0">
        <dgm:presLayoutVars>
          <dgm:animLvl val="lvl"/>
          <dgm:resizeHandles val="exact"/>
        </dgm:presLayoutVars>
      </dgm:prSet>
      <dgm:spPr/>
      <dgm:t>
        <a:bodyPr/>
        <a:lstStyle/>
        <a:p>
          <a:endParaRPr lang="en-GB"/>
        </a:p>
      </dgm:t>
    </dgm:pt>
    <dgm:pt modelId="{FB611263-5987-4A00-8D74-65CA56B963C6}" type="pres">
      <dgm:prSet presAssocID="{4109D179-F453-4FE6-86BE-55D828A7794B}" presName="parentText" presStyleLbl="node1" presStyleIdx="0" presStyleCnt="1">
        <dgm:presLayoutVars>
          <dgm:chMax val="0"/>
          <dgm:bulletEnabled val="1"/>
        </dgm:presLayoutVars>
      </dgm:prSet>
      <dgm:spPr/>
      <dgm:t>
        <a:bodyPr/>
        <a:lstStyle/>
        <a:p>
          <a:endParaRPr lang="en-GB"/>
        </a:p>
      </dgm:t>
    </dgm:pt>
    <dgm:pt modelId="{42B8B368-6B4C-4A5B-A9DF-D88FD4678F36}" type="pres">
      <dgm:prSet presAssocID="{4109D179-F453-4FE6-86BE-55D828A7794B}" presName="childText" presStyleLbl="revTx" presStyleIdx="0" presStyleCnt="1">
        <dgm:presLayoutVars>
          <dgm:bulletEnabled val="1"/>
        </dgm:presLayoutVars>
      </dgm:prSet>
      <dgm:spPr/>
      <dgm:t>
        <a:bodyPr/>
        <a:lstStyle/>
        <a:p>
          <a:endParaRPr lang="en-US"/>
        </a:p>
      </dgm:t>
    </dgm:pt>
  </dgm:ptLst>
  <dgm:cxnLst>
    <dgm:cxn modelId="{D371EBE4-D104-4345-8216-A3D459CAA756}" srcId="{9547882A-2797-47E3-BA6F-DB4A72DD9830}" destId="{4109D179-F453-4FE6-86BE-55D828A7794B}" srcOrd="0" destOrd="0" parTransId="{20E3E1AA-919A-4E82-B22F-AE5C4502236B}" sibTransId="{2A6F1A2F-9969-4604-B06F-ED0190986A32}"/>
    <dgm:cxn modelId="{63651BA0-8FF0-459D-AAC7-C39256E58FEF}" type="presOf" srcId="{825432FE-6E2F-458E-BDBD-C4925E44F067}" destId="{42B8B368-6B4C-4A5B-A9DF-D88FD4678F36}" srcOrd="0" destOrd="0" presId="urn:microsoft.com/office/officeart/2005/8/layout/vList2"/>
    <dgm:cxn modelId="{F4BECFF6-A65E-4622-BBB5-CFC3D77D87E5}" type="presOf" srcId="{4109D179-F453-4FE6-86BE-55D828A7794B}" destId="{FB611263-5987-4A00-8D74-65CA56B963C6}" srcOrd="0" destOrd="0" presId="urn:microsoft.com/office/officeart/2005/8/layout/vList2"/>
    <dgm:cxn modelId="{162B2FAC-EAF3-402F-8D71-91CA0F395F79}" srcId="{4109D179-F453-4FE6-86BE-55D828A7794B}" destId="{825432FE-6E2F-458E-BDBD-C4925E44F067}" srcOrd="0" destOrd="0" parTransId="{1D6CA706-2F5F-4127-8AD3-5A590134E99C}" sibTransId="{278A76E8-06BD-4930-9A89-2A46BFEE2E09}"/>
    <dgm:cxn modelId="{08CAE4F3-65DB-4A24-AA9A-7380C3CDD86A}" type="presOf" srcId="{9547882A-2797-47E3-BA6F-DB4A72DD9830}" destId="{B3AE2000-DEEF-4B74-8130-C003BA0B9F6A}" srcOrd="0" destOrd="0" presId="urn:microsoft.com/office/officeart/2005/8/layout/vList2"/>
    <dgm:cxn modelId="{3B04B321-A5A5-4CE4-AC02-B1B7711B31C8}" type="presParOf" srcId="{B3AE2000-DEEF-4B74-8130-C003BA0B9F6A}" destId="{FB611263-5987-4A00-8D74-65CA56B963C6}" srcOrd="0" destOrd="0" presId="urn:microsoft.com/office/officeart/2005/8/layout/vList2"/>
    <dgm:cxn modelId="{21463089-FBA9-448E-85D0-1B97414F35E9}" type="presParOf" srcId="{B3AE2000-DEEF-4B74-8130-C003BA0B9F6A}" destId="{42B8B368-6B4C-4A5B-A9DF-D88FD4678F36}"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F8C38D0-A6C6-4F4E-ACE2-6BE16619AAB9}"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1BFC1683-DEFB-44D1-A70E-547FDEB353D0}">
      <dgm:prSet custT="1"/>
      <dgm:spPr/>
      <dgm:t>
        <a:bodyPr/>
        <a:lstStyle/>
        <a:p>
          <a:pPr rtl="0"/>
          <a:r>
            <a:rPr lang="en-US" sz="2400" b="1" dirty="0" smtClean="0"/>
            <a:t>Cara </a:t>
          </a:r>
          <a:r>
            <a:rPr lang="en-US" sz="2400" b="1" dirty="0" err="1" smtClean="0"/>
            <a:t>menentukan</a:t>
          </a:r>
          <a:r>
            <a:rPr lang="en-US" sz="2400" b="1" dirty="0" smtClean="0"/>
            <a:t> Use Case </a:t>
          </a:r>
          <a:r>
            <a:rPr lang="en-US" sz="2400" b="1" dirty="0" err="1" smtClean="0"/>
            <a:t>dalam</a:t>
          </a:r>
          <a:r>
            <a:rPr lang="en-US" sz="2400" b="1" dirty="0" smtClean="0"/>
            <a:t> </a:t>
          </a:r>
          <a:r>
            <a:rPr lang="en-US" sz="2400" b="1" dirty="0" err="1" smtClean="0"/>
            <a:t>suatu</a:t>
          </a:r>
          <a:r>
            <a:rPr lang="en-US" sz="2400" b="1" dirty="0" smtClean="0"/>
            <a:t> </a:t>
          </a:r>
          <a:r>
            <a:rPr lang="en-US" sz="2400" b="1" dirty="0" err="1" smtClean="0"/>
            <a:t>sistem</a:t>
          </a:r>
          <a:r>
            <a:rPr lang="en-US" sz="2400" b="1" dirty="0" smtClean="0"/>
            <a:t>:</a:t>
          </a:r>
          <a:endParaRPr lang="en-US" sz="2400" dirty="0"/>
        </a:p>
      </dgm:t>
    </dgm:pt>
    <dgm:pt modelId="{3A1B6754-78CC-4971-B5DA-54BCBB61236D}" type="parTrans" cxnId="{8BAE1FBC-00CE-43BE-A493-46394A924598}">
      <dgm:prSet/>
      <dgm:spPr/>
      <dgm:t>
        <a:bodyPr/>
        <a:lstStyle/>
        <a:p>
          <a:endParaRPr lang="en-US"/>
        </a:p>
      </dgm:t>
    </dgm:pt>
    <dgm:pt modelId="{3F7E0BF1-29CA-42DA-AC4E-81C510489FD1}" type="sibTrans" cxnId="{8BAE1FBC-00CE-43BE-A493-46394A924598}">
      <dgm:prSet/>
      <dgm:spPr/>
      <dgm:t>
        <a:bodyPr/>
        <a:lstStyle/>
        <a:p>
          <a:endParaRPr lang="en-US"/>
        </a:p>
      </dgm:t>
    </dgm:pt>
    <dgm:pt modelId="{CA89CCE7-A1A2-4933-B6A6-9F917782B01D}">
      <dgm:prSet/>
      <dgm:spPr/>
      <dgm:t>
        <a:bodyPr/>
        <a:lstStyle/>
        <a:p>
          <a:pPr rtl="0"/>
          <a:r>
            <a:rPr lang="en-US" smtClean="0"/>
            <a:t>Pola perilaku perangkat lunak aplikasi.</a:t>
          </a:r>
          <a:endParaRPr lang="en-US"/>
        </a:p>
      </dgm:t>
    </dgm:pt>
    <dgm:pt modelId="{FF5A9D38-6A69-4833-A8BD-39D7165709A9}" type="parTrans" cxnId="{A4D4134C-6895-44CC-A57C-DE6BC42D1C6D}">
      <dgm:prSet/>
      <dgm:spPr/>
      <dgm:t>
        <a:bodyPr/>
        <a:lstStyle/>
        <a:p>
          <a:endParaRPr lang="en-US"/>
        </a:p>
      </dgm:t>
    </dgm:pt>
    <dgm:pt modelId="{1363E955-69B4-47D9-87AC-38BD89FC6570}" type="sibTrans" cxnId="{A4D4134C-6895-44CC-A57C-DE6BC42D1C6D}">
      <dgm:prSet/>
      <dgm:spPr/>
      <dgm:t>
        <a:bodyPr/>
        <a:lstStyle/>
        <a:p>
          <a:endParaRPr lang="en-US"/>
        </a:p>
      </dgm:t>
    </dgm:pt>
    <dgm:pt modelId="{76E94921-E662-4BEF-A7CA-CC06E52F8AC1}">
      <dgm:prSet/>
      <dgm:spPr/>
      <dgm:t>
        <a:bodyPr/>
        <a:lstStyle/>
        <a:p>
          <a:pPr rtl="0"/>
          <a:r>
            <a:rPr lang="en-US" smtClean="0"/>
            <a:t>Gambaran tugas dari sebuah </a:t>
          </a:r>
          <a:r>
            <a:rPr lang="en-US" i="1" smtClean="0"/>
            <a:t>actor</a:t>
          </a:r>
          <a:r>
            <a:rPr lang="en-US" smtClean="0"/>
            <a:t>.</a:t>
          </a:r>
          <a:endParaRPr lang="en-US"/>
        </a:p>
      </dgm:t>
    </dgm:pt>
    <dgm:pt modelId="{D953FD3B-EC9E-4FA2-887B-3B54AD41E6DF}" type="parTrans" cxnId="{4D789F0D-4014-4097-9DFD-B94224D98AE0}">
      <dgm:prSet/>
      <dgm:spPr/>
      <dgm:t>
        <a:bodyPr/>
        <a:lstStyle/>
        <a:p>
          <a:endParaRPr lang="en-US"/>
        </a:p>
      </dgm:t>
    </dgm:pt>
    <dgm:pt modelId="{D6E60F67-E733-4AFD-A952-A4AA27955CAF}" type="sibTrans" cxnId="{4D789F0D-4014-4097-9DFD-B94224D98AE0}">
      <dgm:prSet/>
      <dgm:spPr/>
      <dgm:t>
        <a:bodyPr/>
        <a:lstStyle/>
        <a:p>
          <a:endParaRPr lang="en-US"/>
        </a:p>
      </dgm:t>
    </dgm:pt>
    <dgm:pt modelId="{CA47F64A-3F49-47E0-9F01-77B68CB2C0DE}">
      <dgm:prSet/>
      <dgm:spPr/>
      <dgm:t>
        <a:bodyPr/>
        <a:lstStyle/>
        <a:p>
          <a:pPr rtl="0"/>
          <a:r>
            <a:rPr lang="en-US" smtClean="0"/>
            <a:t>Sistem atau “benda”  yang memberikan sesuatu  yang bernilai kepada </a:t>
          </a:r>
          <a:r>
            <a:rPr lang="en-US" i="1" smtClean="0"/>
            <a:t>actor</a:t>
          </a:r>
          <a:r>
            <a:rPr lang="en-US" smtClean="0"/>
            <a:t>.</a:t>
          </a:r>
          <a:endParaRPr lang="en-US"/>
        </a:p>
      </dgm:t>
    </dgm:pt>
    <dgm:pt modelId="{C285448B-0FB6-4676-B58C-424AA9E83477}" type="parTrans" cxnId="{8F4CC15C-01EC-44F9-B9E5-5DA09CDCE2CB}">
      <dgm:prSet/>
      <dgm:spPr/>
      <dgm:t>
        <a:bodyPr/>
        <a:lstStyle/>
        <a:p>
          <a:endParaRPr lang="en-US"/>
        </a:p>
      </dgm:t>
    </dgm:pt>
    <dgm:pt modelId="{1A14F4E6-C1CD-4A50-A5EC-DB618A9FC29E}" type="sibTrans" cxnId="{8F4CC15C-01EC-44F9-B9E5-5DA09CDCE2CB}">
      <dgm:prSet/>
      <dgm:spPr/>
      <dgm:t>
        <a:bodyPr/>
        <a:lstStyle/>
        <a:p>
          <a:endParaRPr lang="en-US"/>
        </a:p>
      </dgm:t>
    </dgm:pt>
    <dgm:pt modelId="{E6C61745-BCD0-4338-B253-ED5A92F4A10A}">
      <dgm:prSet/>
      <dgm:spPr/>
      <dgm:t>
        <a:bodyPr/>
        <a:lstStyle/>
        <a:p>
          <a:pPr rtl="0"/>
          <a:r>
            <a:rPr lang="en-US" smtClean="0"/>
            <a:t>Apa  yang  dikerjakan  oleh  suatu  perangkat  lunak  (*  bukan  bagaimana  cara mengerjakannya.).</a:t>
          </a:r>
          <a:endParaRPr lang="en-US"/>
        </a:p>
      </dgm:t>
    </dgm:pt>
    <dgm:pt modelId="{0D471766-AD81-4FA9-9100-89492C5FE20E}" type="parTrans" cxnId="{F1710B72-B2E5-4FE2-8555-98A1DA497349}">
      <dgm:prSet/>
      <dgm:spPr/>
      <dgm:t>
        <a:bodyPr/>
        <a:lstStyle/>
        <a:p>
          <a:endParaRPr lang="en-US"/>
        </a:p>
      </dgm:t>
    </dgm:pt>
    <dgm:pt modelId="{8484E204-B715-4424-B9CA-C211D0AB7D4B}" type="sibTrans" cxnId="{F1710B72-B2E5-4FE2-8555-98A1DA497349}">
      <dgm:prSet/>
      <dgm:spPr/>
      <dgm:t>
        <a:bodyPr/>
        <a:lstStyle/>
        <a:p>
          <a:endParaRPr lang="en-US"/>
        </a:p>
      </dgm:t>
    </dgm:pt>
    <dgm:pt modelId="{BDE633C7-9B4C-497C-948F-067EB52F536A}" type="pres">
      <dgm:prSet presAssocID="{BF8C38D0-A6C6-4F4E-ACE2-6BE16619AAB9}" presName="Name0" presStyleCnt="0">
        <dgm:presLayoutVars>
          <dgm:dir/>
          <dgm:animLvl val="lvl"/>
          <dgm:resizeHandles val="exact"/>
        </dgm:presLayoutVars>
      </dgm:prSet>
      <dgm:spPr/>
      <dgm:t>
        <a:bodyPr/>
        <a:lstStyle/>
        <a:p>
          <a:endParaRPr lang="en-GB"/>
        </a:p>
      </dgm:t>
    </dgm:pt>
    <dgm:pt modelId="{7A094D66-09E9-413F-9908-2D19A5A26029}" type="pres">
      <dgm:prSet presAssocID="{1BFC1683-DEFB-44D1-A70E-547FDEB353D0}" presName="linNode" presStyleCnt="0"/>
      <dgm:spPr/>
    </dgm:pt>
    <dgm:pt modelId="{B16D59B5-9379-46A5-9A7D-0497CF4DF7B8}" type="pres">
      <dgm:prSet presAssocID="{1BFC1683-DEFB-44D1-A70E-547FDEB353D0}" presName="parentText" presStyleLbl="node1" presStyleIdx="0" presStyleCnt="1">
        <dgm:presLayoutVars>
          <dgm:chMax val="1"/>
          <dgm:bulletEnabled val="1"/>
        </dgm:presLayoutVars>
      </dgm:prSet>
      <dgm:spPr/>
      <dgm:t>
        <a:bodyPr/>
        <a:lstStyle/>
        <a:p>
          <a:endParaRPr lang="en-GB"/>
        </a:p>
      </dgm:t>
    </dgm:pt>
    <dgm:pt modelId="{B8C69F25-11C2-4E67-B057-FBA5F88EA03B}" type="pres">
      <dgm:prSet presAssocID="{1BFC1683-DEFB-44D1-A70E-547FDEB353D0}" presName="descendantText" presStyleLbl="alignAccFollowNode1" presStyleIdx="0" presStyleCnt="1">
        <dgm:presLayoutVars>
          <dgm:bulletEnabled val="1"/>
        </dgm:presLayoutVars>
      </dgm:prSet>
      <dgm:spPr/>
      <dgm:t>
        <a:bodyPr/>
        <a:lstStyle/>
        <a:p>
          <a:endParaRPr lang="en-GB"/>
        </a:p>
      </dgm:t>
    </dgm:pt>
  </dgm:ptLst>
  <dgm:cxnLst>
    <dgm:cxn modelId="{8BAE1FBC-00CE-43BE-A493-46394A924598}" srcId="{BF8C38D0-A6C6-4F4E-ACE2-6BE16619AAB9}" destId="{1BFC1683-DEFB-44D1-A70E-547FDEB353D0}" srcOrd="0" destOrd="0" parTransId="{3A1B6754-78CC-4971-B5DA-54BCBB61236D}" sibTransId="{3F7E0BF1-29CA-42DA-AC4E-81C510489FD1}"/>
    <dgm:cxn modelId="{4D4FFAE6-10AD-41A2-9B97-A0B4BEC98D5C}" type="presOf" srcId="{E6C61745-BCD0-4338-B253-ED5A92F4A10A}" destId="{B8C69F25-11C2-4E67-B057-FBA5F88EA03B}" srcOrd="0" destOrd="3" presId="urn:microsoft.com/office/officeart/2005/8/layout/vList5"/>
    <dgm:cxn modelId="{8F4CC15C-01EC-44F9-B9E5-5DA09CDCE2CB}" srcId="{1BFC1683-DEFB-44D1-A70E-547FDEB353D0}" destId="{CA47F64A-3F49-47E0-9F01-77B68CB2C0DE}" srcOrd="2" destOrd="0" parTransId="{C285448B-0FB6-4676-B58C-424AA9E83477}" sibTransId="{1A14F4E6-C1CD-4A50-A5EC-DB618A9FC29E}"/>
    <dgm:cxn modelId="{A4D4134C-6895-44CC-A57C-DE6BC42D1C6D}" srcId="{1BFC1683-DEFB-44D1-A70E-547FDEB353D0}" destId="{CA89CCE7-A1A2-4933-B6A6-9F917782B01D}" srcOrd="0" destOrd="0" parTransId="{FF5A9D38-6A69-4833-A8BD-39D7165709A9}" sibTransId="{1363E955-69B4-47D9-87AC-38BD89FC6570}"/>
    <dgm:cxn modelId="{212A2B4F-8BA6-44E8-9413-22EE1C607506}" type="presOf" srcId="{CA47F64A-3F49-47E0-9F01-77B68CB2C0DE}" destId="{B8C69F25-11C2-4E67-B057-FBA5F88EA03B}" srcOrd="0" destOrd="2" presId="urn:microsoft.com/office/officeart/2005/8/layout/vList5"/>
    <dgm:cxn modelId="{195DE567-3313-4E4F-A78E-0CE37B0E72C0}" type="presOf" srcId="{1BFC1683-DEFB-44D1-A70E-547FDEB353D0}" destId="{B16D59B5-9379-46A5-9A7D-0497CF4DF7B8}" srcOrd="0" destOrd="0" presId="urn:microsoft.com/office/officeart/2005/8/layout/vList5"/>
    <dgm:cxn modelId="{4D789F0D-4014-4097-9DFD-B94224D98AE0}" srcId="{1BFC1683-DEFB-44D1-A70E-547FDEB353D0}" destId="{76E94921-E662-4BEF-A7CA-CC06E52F8AC1}" srcOrd="1" destOrd="0" parTransId="{D953FD3B-EC9E-4FA2-887B-3B54AD41E6DF}" sibTransId="{D6E60F67-E733-4AFD-A952-A4AA27955CAF}"/>
    <dgm:cxn modelId="{F1710B72-B2E5-4FE2-8555-98A1DA497349}" srcId="{1BFC1683-DEFB-44D1-A70E-547FDEB353D0}" destId="{E6C61745-BCD0-4338-B253-ED5A92F4A10A}" srcOrd="3" destOrd="0" parTransId="{0D471766-AD81-4FA9-9100-89492C5FE20E}" sibTransId="{8484E204-B715-4424-B9CA-C211D0AB7D4B}"/>
    <dgm:cxn modelId="{24BDCFBF-F52F-4837-9DE4-C7193365BCEE}" type="presOf" srcId="{76E94921-E662-4BEF-A7CA-CC06E52F8AC1}" destId="{B8C69F25-11C2-4E67-B057-FBA5F88EA03B}" srcOrd="0" destOrd="1" presId="urn:microsoft.com/office/officeart/2005/8/layout/vList5"/>
    <dgm:cxn modelId="{1923D0B6-7235-4E9A-9146-D27D593DD244}" type="presOf" srcId="{CA89CCE7-A1A2-4933-B6A6-9F917782B01D}" destId="{B8C69F25-11C2-4E67-B057-FBA5F88EA03B}" srcOrd="0" destOrd="0" presId="urn:microsoft.com/office/officeart/2005/8/layout/vList5"/>
    <dgm:cxn modelId="{4CBAAB6B-05F2-49CA-8D0D-14AC7BFC9A7A}" type="presOf" srcId="{BF8C38D0-A6C6-4F4E-ACE2-6BE16619AAB9}" destId="{BDE633C7-9B4C-497C-948F-067EB52F536A}" srcOrd="0" destOrd="0" presId="urn:microsoft.com/office/officeart/2005/8/layout/vList5"/>
    <dgm:cxn modelId="{51CCFAE1-B20C-4DE7-A75E-E57F5A2B855A}" type="presParOf" srcId="{BDE633C7-9B4C-497C-948F-067EB52F536A}" destId="{7A094D66-09E9-413F-9908-2D19A5A26029}" srcOrd="0" destOrd="0" presId="urn:microsoft.com/office/officeart/2005/8/layout/vList5"/>
    <dgm:cxn modelId="{8C696493-A930-440D-A0FC-EC2ACAACE1FB}" type="presParOf" srcId="{7A094D66-09E9-413F-9908-2D19A5A26029}" destId="{B16D59B5-9379-46A5-9A7D-0497CF4DF7B8}" srcOrd="0" destOrd="0" presId="urn:microsoft.com/office/officeart/2005/8/layout/vList5"/>
    <dgm:cxn modelId="{31BAB76E-00FC-4B53-9340-42319A134906}" type="presParOf" srcId="{7A094D66-09E9-413F-9908-2D19A5A26029}" destId="{B8C69F25-11C2-4E67-B057-FBA5F88EA03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8C054CC-B128-42FA-9F43-60470432E20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GB"/>
        </a:p>
      </dgm:t>
    </dgm:pt>
    <dgm:pt modelId="{2C70F475-F366-4112-A243-01E6CD4C262C}">
      <dgm:prSet/>
      <dgm:spPr/>
      <dgm:t>
        <a:bodyPr/>
        <a:lstStyle/>
        <a:p>
          <a:pPr rtl="0"/>
          <a:r>
            <a:rPr lang="en-US" smtClean="0"/>
            <a:t>Dibawah ini beberapa pertanyaan yang mungkin digunakan untuk membantu mengidentifikasi use case pada sistem:</a:t>
          </a:r>
          <a:endParaRPr lang="en-GB"/>
        </a:p>
      </dgm:t>
    </dgm:pt>
    <dgm:pt modelId="{C1F25FF8-C3AA-4342-ACEC-4FBD5A74C0C0}" type="parTrans" cxnId="{8D3D20D8-BABB-4BDD-8A4E-C0602A868503}">
      <dgm:prSet/>
      <dgm:spPr/>
      <dgm:t>
        <a:bodyPr/>
        <a:lstStyle/>
        <a:p>
          <a:endParaRPr lang="en-GB"/>
        </a:p>
      </dgm:t>
    </dgm:pt>
    <dgm:pt modelId="{8DBA74B8-D37F-4181-98B8-8935767711F1}" type="sibTrans" cxnId="{8D3D20D8-BABB-4BDD-8A4E-C0602A868503}">
      <dgm:prSet/>
      <dgm:spPr/>
      <dgm:t>
        <a:bodyPr/>
        <a:lstStyle/>
        <a:p>
          <a:endParaRPr lang="en-GB"/>
        </a:p>
      </dgm:t>
    </dgm:pt>
    <dgm:pt modelId="{2B171E3C-FFBE-4A33-965B-22086D7D587A}">
      <dgm:prSet/>
      <dgm:spPr/>
      <dgm:t>
        <a:bodyPr/>
        <a:lstStyle/>
        <a:p>
          <a:pPr rtl="0"/>
          <a:r>
            <a:rPr lang="en-US" smtClean="0"/>
            <a:t>Apa tugas dari setiap aktor?</a:t>
          </a:r>
          <a:endParaRPr lang="en-GB"/>
        </a:p>
      </dgm:t>
    </dgm:pt>
    <dgm:pt modelId="{87E9E838-85E9-42C0-9D1A-DA234828CF65}" type="parTrans" cxnId="{5B9707EF-2997-4DB0-B2DE-135AA464B547}">
      <dgm:prSet/>
      <dgm:spPr/>
      <dgm:t>
        <a:bodyPr/>
        <a:lstStyle/>
        <a:p>
          <a:endParaRPr lang="en-GB"/>
        </a:p>
      </dgm:t>
    </dgm:pt>
    <dgm:pt modelId="{507677DB-01AA-4DFA-AB22-A0CB02255B74}" type="sibTrans" cxnId="{5B9707EF-2997-4DB0-B2DE-135AA464B547}">
      <dgm:prSet/>
      <dgm:spPr/>
      <dgm:t>
        <a:bodyPr/>
        <a:lstStyle/>
        <a:p>
          <a:endParaRPr lang="en-GB"/>
        </a:p>
      </dgm:t>
    </dgm:pt>
    <dgm:pt modelId="{5FFA878D-EC9C-4D5E-978C-F8A49C13A6C9}">
      <dgm:prSet/>
      <dgm:spPr/>
      <dgm:t>
        <a:bodyPr/>
        <a:lstStyle/>
        <a:p>
          <a:pPr rtl="0"/>
          <a:r>
            <a:rPr lang="en-US" smtClean="0"/>
            <a:t>Akankah beberapa aktor  membentuk, menyimpan, mengubah, menghapus, atau membaca informasi pada sistem?</a:t>
          </a:r>
          <a:endParaRPr lang="en-GB"/>
        </a:p>
      </dgm:t>
    </dgm:pt>
    <dgm:pt modelId="{A4A27F96-3AAA-4DCB-9470-EDA6E88FB5F4}" type="parTrans" cxnId="{62840476-F49D-4B22-8DA2-D66B333BB814}">
      <dgm:prSet/>
      <dgm:spPr/>
      <dgm:t>
        <a:bodyPr/>
        <a:lstStyle/>
        <a:p>
          <a:endParaRPr lang="en-GB"/>
        </a:p>
      </dgm:t>
    </dgm:pt>
    <dgm:pt modelId="{60F3085E-517F-48F3-840E-E9AD214246BA}" type="sibTrans" cxnId="{62840476-F49D-4B22-8DA2-D66B333BB814}">
      <dgm:prSet/>
      <dgm:spPr/>
      <dgm:t>
        <a:bodyPr/>
        <a:lstStyle/>
        <a:p>
          <a:endParaRPr lang="en-GB"/>
        </a:p>
      </dgm:t>
    </dgm:pt>
    <dgm:pt modelId="{70CA7ECF-1A69-49DB-8A8E-816CCBF0F1F7}">
      <dgm:prSet/>
      <dgm:spPr/>
      <dgm:t>
        <a:bodyPr/>
        <a:lstStyle/>
        <a:p>
          <a:pPr rtl="0"/>
          <a:r>
            <a:rPr lang="en-US" smtClean="0"/>
            <a:t>Apakah uses case akan membentuk, menyimpan, mengubah, menghapus, atau membaca informasi pada sistem?</a:t>
          </a:r>
          <a:endParaRPr lang="en-GB"/>
        </a:p>
      </dgm:t>
    </dgm:pt>
    <dgm:pt modelId="{021ED806-74A9-434B-ABEF-842C14507103}" type="parTrans" cxnId="{91BB96D3-D852-4F87-97A5-16B9936F704F}">
      <dgm:prSet/>
      <dgm:spPr/>
      <dgm:t>
        <a:bodyPr/>
        <a:lstStyle/>
        <a:p>
          <a:endParaRPr lang="en-GB"/>
        </a:p>
      </dgm:t>
    </dgm:pt>
    <dgm:pt modelId="{FA638337-9EE3-4AA0-9293-A148FB0C2FA2}" type="sibTrans" cxnId="{91BB96D3-D852-4F87-97A5-16B9936F704F}">
      <dgm:prSet/>
      <dgm:spPr/>
      <dgm:t>
        <a:bodyPr/>
        <a:lstStyle/>
        <a:p>
          <a:endParaRPr lang="en-GB"/>
        </a:p>
      </dgm:t>
    </dgm:pt>
    <dgm:pt modelId="{39F146B2-6F21-424B-ADCB-648EAA509DE1}">
      <dgm:prSet/>
      <dgm:spPr/>
      <dgm:t>
        <a:bodyPr/>
        <a:lstStyle/>
        <a:p>
          <a:pPr rtl="0"/>
          <a:r>
            <a:rPr lang="en-US" smtClean="0"/>
            <a:t>Akankan beberapa aktor membutuhkan untuk melaporkan adanya perubahan external dari sistem?</a:t>
          </a:r>
          <a:endParaRPr lang="en-GB"/>
        </a:p>
      </dgm:t>
    </dgm:pt>
    <dgm:pt modelId="{8AD24135-79AD-48BE-915A-2CA4C070190E}" type="parTrans" cxnId="{BAB5E679-975D-4375-8845-D0E5E4F59B40}">
      <dgm:prSet/>
      <dgm:spPr/>
      <dgm:t>
        <a:bodyPr/>
        <a:lstStyle/>
        <a:p>
          <a:endParaRPr lang="en-GB"/>
        </a:p>
      </dgm:t>
    </dgm:pt>
    <dgm:pt modelId="{16196293-5FEA-4CEB-9112-3333BE744A33}" type="sibTrans" cxnId="{BAB5E679-975D-4375-8845-D0E5E4F59B40}">
      <dgm:prSet/>
      <dgm:spPr/>
      <dgm:t>
        <a:bodyPr/>
        <a:lstStyle/>
        <a:p>
          <a:endParaRPr lang="en-GB"/>
        </a:p>
      </dgm:t>
    </dgm:pt>
    <dgm:pt modelId="{5864BD9D-C131-4C94-80BA-8906DC92BB38}">
      <dgm:prSet/>
      <dgm:spPr/>
      <dgm:t>
        <a:bodyPr/>
        <a:lstStyle/>
        <a:p>
          <a:pPr rtl="0"/>
          <a:r>
            <a:rPr lang="en-US" smtClean="0"/>
            <a:t>Apakah beberapa aktor membutuhkan untuk dilaporkannya tentang kejadian yang pasti ada pada sistem?</a:t>
          </a:r>
          <a:endParaRPr lang="en-GB"/>
        </a:p>
      </dgm:t>
    </dgm:pt>
    <dgm:pt modelId="{D8335E50-F4E0-4678-9E14-68A260467DDF}" type="parTrans" cxnId="{B791287D-61F7-4909-86FF-8CA4C61E71A9}">
      <dgm:prSet/>
      <dgm:spPr/>
      <dgm:t>
        <a:bodyPr/>
        <a:lstStyle/>
        <a:p>
          <a:endParaRPr lang="en-GB"/>
        </a:p>
      </dgm:t>
    </dgm:pt>
    <dgm:pt modelId="{930AC064-4113-4A90-8836-6F6CACE5776C}" type="sibTrans" cxnId="{B791287D-61F7-4909-86FF-8CA4C61E71A9}">
      <dgm:prSet/>
      <dgm:spPr/>
      <dgm:t>
        <a:bodyPr/>
        <a:lstStyle/>
        <a:p>
          <a:endParaRPr lang="en-GB"/>
        </a:p>
      </dgm:t>
    </dgm:pt>
    <dgm:pt modelId="{C789215D-3B19-47A9-BC83-596360ECB1DC}">
      <dgm:prSet/>
      <dgm:spPr/>
      <dgm:t>
        <a:bodyPr/>
        <a:lstStyle/>
        <a:p>
          <a:pPr rtl="0"/>
          <a:r>
            <a:rPr lang="en-US" smtClean="0"/>
            <a:t>Apakah use case akan mendukung dan memelihara sistem?</a:t>
          </a:r>
          <a:endParaRPr lang="en-GB"/>
        </a:p>
      </dgm:t>
    </dgm:pt>
    <dgm:pt modelId="{247290F9-C227-43FC-B013-5CFEF6F3B8AC}" type="parTrans" cxnId="{1B70EAFE-38B4-4525-BF66-05E16E4BD107}">
      <dgm:prSet/>
      <dgm:spPr/>
      <dgm:t>
        <a:bodyPr/>
        <a:lstStyle/>
        <a:p>
          <a:endParaRPr lang="en-GB"/>
        </a:p>
      </dgm:t>
    </dgm:pt>
    <dgm:pt modelId="{FDEF1F88-911E-4D8B-88B3-D6E2AD34F4A4}" type="sibTrans" cxnId="{1B70EAFE-38B4-4525-BF66-05E16E4BD107}">
      <dgm:prSet/>
      <dgm:spPr/>
      <dgm:t>
        <a:bodyPr/>
        <a:lstStyle/>
        <a:p>
          <a:endParaRPr lang="en-GB"/>
        </a:p>
      </dgm:t>
    </dgm:pt>
    <dgm:pt modelId="{A6ACA79A-FF0B-4AFD-8DA2-D837B54DA983}">
      <dgm:prSet/>
      <dgm:spPr/>
      <dgm:t>
        <a:bodyPr/>
        <a:lstStyle/>
        <a:p>
          <a:pPr rtl="0"/>
          <a:r>
            <a:rPr lang="en-US" smtClean="0"/>
            <a:t>Dapatkah semua permintaan fungsional dapat dilaporkan oleh use case?</a:t>
          </a:r>
          <a:endParaRPr lang="en-GB"/>
        </a:p>
      </dgm:t>
    </dgm:pt>
    <dgm:pt modelId="{AA8D5480-9EC8-491C-8CBF-AB65F4E639E8}" type="parTrans" cxnId="{968BC583-1104-4B79-BFE0-70A3D31ABD0F}">
      <dgm:prSet/>
      <dgm:spPr/>
      <dgm:t>
        <a:bodyPr/>
        <a:lstStyle/>
        <a:p>
          <a:endParaRPr lang="en-GB"/>
        </a:p>
      </dgm:t>
    </dgm:pt>
    <dgm:pt modelId="{CA1084F6-6977-469E-B7C3-35FAA028FC46}" type="sibTrans" cxnId="{968BC583-1104-4B79-BFE0-70A3D31ABD0F}">
      <dgm:prSet/>
      <dgm:spPr/>
      <dgm:t>
        <a:bodyPr/>
        <a:lstStyle/>
        <a:p>
          <a:endParaRPr lang="en-GB"/>
        </a:p>
      </dgm:t>
    </dgm:pt>
    <dgm:pt modelId="{EE7D89DD-16BE-44FB-8FAC-0611F7B0F18B}" type="pres">
      <dgm:prSet presAssocID="{88C054CC-B128-42FA-9F43-60470432E20C}" presName="linear" presStyleCnt="0">
        <dgm:presLayoutVars>
          <dgm:animLvl val="lvl"/>
          <dgm:resizeHandles val="exact"/>
        </dgm:presLayoutVars>
      </dgm:prSet>
      <dgm:spPr/>
      <dgm:t>
        <a:bodyPr/>
        <a:lstStyle/>
        <a:p>
          <a:endParaRPr lang="en-US"/>
        </a:p>
      </dgm:t>
    </dgm:pt>
    <dgm:pt modelId="{496EAD9B-0140-4FDA-8F33-32557D0BB26F}" type="pres">
      <dgm:prSet presAssocID="{2C70F475-F366-4112-A243-01E6CD4C262C}" presName="parentText" presStyleLbl="node1" presStyleIdx="0" presStyleCnt="1">
        <dgm:presLayoutVars>
          <dgm:chMax val="0"/>
          <dgm:bulletEnabled val="1"/>
        </dgm:presLayoutVars>
      </dgm:prSet>
      <dgm:spPr/>
      <dgm:t>
        <a:bodyPr/>
        <a:lstStyle/>
        <a:p>
          <a:endParaRPr lang="en-US"/>
        </a:p>
      </dgm:t>
    </dgm:pt>
    <dgm:pt modelId="{BBF98731-BDC3-4261-AA91-EC2434A38E12}" type="pres">
      <dgm:prSet presAssocID="{2C70F475-F366-4112-A243-01E6CD4C262C}" presName="childText" presStyleLbl="revTx" presStyleIdx="0" presStyleCnt="1">
        <dgm:presLayoutVars>
          <dgm:bulletEnabled val="1"/>
        </dgm:presLayoutVars>
      </dgm:prSet>
      <dgm:spPr/>
      <dgm:t>
        <a:bodyPr/>
        <a:lstStyle/>
        <a:p>
          <a:endParaRPr lang="en-US"/>
        </a:p>
      </dgm:t>
    </dgm:pt>
  </dgm:ptLst>
  <dgm:cxnLst>
    <dgm:cxn modelId="{70F8E618-4BE5-44B8-820B-36306FDCE4D1}" type="presOf" srcId="{88C054CC-B128-42FA-9F43-60470432E20C}" destId="{EE7D89DD-16BE-44FB-8FAC-0611F7B0F18B}" srcOrd="0" destOrd="0" presId="urn:microsoft.com/office/officeart/2005/8/layout/vList2"/>
    <dgm:cxn modelId="{F21F0292-C07D-4650-BB1E-A42DF61B9145}" type="presOf" srcId="{2B171E3C-FFBE-4A33-965B-22086D7D587A}" destId="{BBF98731-BDC3-4261-AA91-EC2434A38E12}" srcOrd="0" destOrd="0" presId="urn:microsoft.com/office/officeart/2005/8/layout/vList2"/>
    <dgm:cxn modelId="{AB7516B2-FA0D-4D72-8C17-332CCC6BAA00}" type="presOf" srcId="{70CA7ECF-1A69-49DB-8A8E-816CCBF0F1F7}" destId="{BBF98731-BDC3-4261-AA91-EC2434A38E12}" srcOrd="0" destOrd="2" presId="urn:microsoft.com/office/officeart/2005/8/layout/vList2"/>
    <dgm:cxn modelId="{0D46CCF1-4F7B-4D8D-BD6F-8C6A7E10930F}" type="presOf" srcId="{5864BD9D-C131-4C94-80BA-8906DC92BB38}" destId="{BBF98731-BDC3-4261-AA91-EC2434A38E12}" srcOrd="0" destOrd="4" presId="urn:microsoft.com/office/officeart/2005/8/layout/vList2"/>
    <dgm:cxn modelId="{894B98FA-3D28-4504-955F-DA50C0A0BE16}" type="presOf" srcId="{2C70F475-F366-4112-A243-01E6CD4C262C}" destId="{496EAD9B-0140-4FDA-8F33-32557D0BB26F}" srcOrd="0" destOrd="0" presId="urn:microsoft.com/office/officeart/2005/8/layout/vList2"/>
    <dgm:cxn modelId="{91BB96D3-D852-4F87-97A5-16B9936F704F}" srcId="{2C70F475-F366-4112-A243-01E6CD4C262C}" destId="{70CA7ECF-1A69-49DB-8A8E-816CCBF0F1F7}" srcOrd="2" destOrd="0" parTransId="{021ED806-74A9-434B-ABEF-842C14507103}" sibTransId="{FA638337-9EE3-4AA0-9293-A148FB0C2FA2}"/>
    <dgm:cxn modelId="{5B9707EF-2997-4DB0-B2DE-135AA464B547}" srcId="{2C70F475-F366-4112-A243-01E6CD4C262C}" destId="{2B171E3C-FFBE-4A33-965B-22086D7D587A}" srcOrd="0" destOrd="0" parTransId="{87E9E838-85E9-42C0-9D1A-DA234828CF65}" sibTransId="{507677DB-01AA-4DFA-AB22-A0CB02255B74}"/>
    <dgm:cxn modelId="{BAB5E679-975D-4375-8845-D0E5E4F59B40}" srcId="{2C70F475-F366-4112-A243-01E6CD4C262C}" destId="{39F146B2-6F21-424B-ADCB-648EAA509DE1}" srcOrd="3" destOrd="0" parTransId="{8AD24135-79AD-48BE-915A-2CA4C070190E}" sibTransId="{16196293-5FEA-4CEB-9112-3333BE744A33}"/>
    <dgm:cxn modelId="{5761589D-37B8-4FA9-B760-9CA6DBF98C6C}" type="presOf" srcId="{39F146B2-6F21-424B-ADCB-648EAA509DE1}" destId="{BBF98731-BDC3-4261-AA91-EC2434A38E12}" srcOrd="0" destOrd="3" presId="urn:microsoft.com/office/officeart/2005/8/layout/vList2"/>
    <dgm:cxn modelId="{1B70EAFE-38B4-4525-BF66-05E16E4BD107}" srcId="{2C70F475-F366-4112-A243-01E6CD4C262C}" destId="{C789215D-3B19-47A9-BC83-596360ECB1DC}" srcOrd="5" destOrd="0" parTransId="{247290F9-C227-43FC-B013-5CFEF6F3B8AC}" sibTransId="{FDEF1F88-911E-4D8B-88B3-D6E2AD34F4A4}"/>
    <dgm:cxn modelId="{B791287D-61F7-4909-86FF-8CA4C61E71A9}" srcId="{2C70F475-F366-4112-A243-01E6CD4C262C}" destId="{5864BD9D-C131-4C94-80BA-8906DC92BB38}" srcOrd="4" destOrd="0" parTransId="{D8335E50-F4E0-4678-9E14-68A260467DDF}" sibTransId="{930AC064-4113-4A90-8836-6F6CACE5776C}"/>
    <dgm:cxn modelId="{62840476-F49D-4B22-8DA2-D66B333BB814}" srcId="{2C70F475-F366-4112-A243-01E6CD4C262C}" destId="{5FFA878D-EC9C-4D5E-978C-F8A49C13A6C9}" srcOrd="1" destOrd="0" parTransId="{A4A27F96-3AAA-4DCB-9470-EDA6E88FB5F4}" sibTransId="{60F3085E-517F-48F3-840E-E9AD214246BA}"/>
    <dgm:cxn modelId="{5D413DA2-DC50-4103-8070-FED72DD199C7}" type="presOf" srcId="{A6ACA79A-FF0B-4AFD-8DA2-D837B54DA983}" destId="{BBF98731-BDC3-4261-AA91-EC2434A38E12}" srcOrd="0" destOrd="6" presId="urn:microsoft.com/office/officeart/2005/8/layout/vList2"/>
    <dgm:cxn modelId="{BE2A2784-0BB4-4A6A-A6A2-BEF29379976A}" type="presOf" srcId="{C789215D-3B19-47A9-BC83-596360ECB1DC}" destId="{BBF98731-BDC3-4261-AA91-EC2434A38E12}" srcOrd="0" destOrd="5" presId="urn:microsoft.com/office/officeart/2005/8/layout/vList2"/>
    <dgm:cxn modelId="{968BC583-1104-4B79-BFE0-70A3D31ABD0F}" srcId="{2C70F475-F366-4112-A243-01E6CD4C262C}" destId="{A6ACA79A-FF0B-4AFD-8DA2-D837B54DA983}" srcOrd="6" destOrd="0" parTransId="{AA8D5480-9EC8-491C-8CBF-AB65F4E639E8}" sibTransId="{CA1084F6-6977-469E-B7C3-35FAA028FC46}"/>
    <dgm:cxn modelId="{7FE66781-85EC-4C53-815F-4F60698B20F1}" type="presOf" srcId="{5FFA878D-EC9C-4D5E-978C-F8A49C13A6C9}" destId="{BBF98731-BDC3-4261-AA91-EC2434A38E12}" srcOrd="0" destOrd="1" presId="urn:microsoft.com/office/officeart/2005/8/layout/vList2"/>
    <dgm:cxn modelId="{8D3D20D8-BABB-4BDD-8A4E-C0602A868503}" srcId="{88C054CC-B128-42FA-9F43-60470432E20C}" destId="{2C70F475-F366-4112-A243-01E6CD4C262C}" srcOrd="0" destOrd="0" parTransId="{C1F25FF8-C3AA-4342-ACEC-4FBD5A74C0C0}" sibTransId="{8DBA74B8-D37F-4181-98B8-8935767711F1}"/>
    <dgm:cxn modelId="{4B59699B-BC79-4F5B-B04E-AF86F6A24E1F}" type="presParOf" srcId="{EE7D89DD-16BE-44FB-8FAC-0611F7B0F18B}" destId="{496EAD9B-0140-4FDA-8F33-32557D0BB26F}" srcOrd="0" destOrd="0" presId="urn:microsoft.com/office/officeart/2005/8/layout/vList2"/>
    <dgm:cxn modelId="{0A781F33-F6B6-42B5-AEF5-2806C6446840}" type="presParOf" srcId="{EE7D89DD-16BE-44FB-8FAC-0611F7B0F18B}" destId="{BBF98731-BDC3-4261-AA91-EC2434A38E1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E0A4071-9031-49B8-8E06-44487F39F46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E7D8BCE4-5A1A-4CFD-AA2A-587A3882922B}">
      <dgm:prSet/>
      <dgm:spPr/>
      <dgm:t>
        <a:bodyPr/>
        <a:lstStyle/>
        <a:p>
          <a:pPr rtl="0"/>
          <a:r>
            <a:rPr lang="en-US" b="1" smtClean="0"/>
            <a:t>Relasi dalam Use Cases</a:t>
          </a:r>
          <a:endParaRPr lang="en-GB"/>
        </a:p>
      </dgm:t>
    </dgm:pt>
    <dgm:pt modelId="{9102B302-C019-4611-932E-8B6D251A34B4}" type="parTrans" cxnId="{A0B11625-3D9C-42BE-9AA7-AD80997F7AD1}">
      <dgm:prSet/>
      <dgm:spPr/>
      <dgm:t>
        <a:bodyPr/>
        <a:lstStyle/>
        <a:p>
          <a:endParaRPr lang="en-GB"/>
        </a:p>
      </dgm:t>
    </dgm:pt>
    <dgm:pt modelId="{C48DE91A-311C-4DA9-ABFB-6748879CCB2D}" type="sibTrans" cxnId="{A0B11625-3D9C-42BE-9AA7-AD80997F7AD1}">
      <dgm:prSet/>
      <dgm:spPr/>
      <dgm:t>
        <a:bodyPr/>
        <a:lstStyle/>
        <a:p>
          <a:endParaRPr lang="en-GB"/>
        </a:p>
      </dgm:t>
    </dgm:pt>
    <dgm:pt modelId="{72459FB0-08C9-4738-A607-49A6B5A993ED}">
      <dgm:prSet/>
      <dgm:spPr/>
      <dgm:t>
        <a:bodyPr/>
        <a:lstStyle/>
        <a:p>
          <a:pPr rtl="0"/>
          <a:r>
            <a:rPr lang="en-US" smtClean="0"/>
            <a:t>Aktor hanya dihubungkan dengan use cases menggunakan association. Association antara Aktor dengan Use Case menunjukkan bahwa Aktor dan use case saling berkomunikasi antara satu dengan lainnya, dimana salah satunya mungkin mengirimkan atau menerima pesan.</a:t>
          </a:r>
          <a:endParaRPr lang="en-GB"/>
        </a:p>
      </dgm:t>
    </dgm:pt>
    <dgm:pt modelId="{4B2790A8-A1A4-4946-9938-BFCD13C6CAAE}" type="parTrans" cxnId="{D888A461-A5A8-4EDA-9E22-E8FBA112827C}">
      <dgm:prSet/>
      <dgm:spPr/>
      <dgm:t>
        <a:bodyPr/>
        <a:lstStyle/>
        <a:p>
          <a:endParaRPr lang="en-GB"/>
        </a:p>
      </dgm:t>
    </dgm:pt>
    <dgm:pt modelId="{4242C9E3-ABA2-4E0B-AF1B-10B6653C1A11}" type="sibTrans" cxnId="{D888A461-A5A8-4EDA-9E22-E8FBA112827C}">
      <dgm:prSet/>
      <dgm:spPr/>
      <dgm:t>
        <a:bodyPr/>
        <a:lstStyle/>
        <a:p>
          <a:endParaRPr lang="en-GB"/>
        </a:p>
      </dgm:t>
    </dgm:pt>
    <dgm:pt modelId="{7584D998-A50F-4584-8A23-6B798DC21B8B}">
      <dgm:prSet/>
      <dgm:spPr/>
      <dgm:t>
        <a:bodyPr/>
        <a:lstStyle/>
        <a:p>
          <a:pPr rtl="0"/>
          <a:r>
            <a:rPr lang="en-US" smtClean="0"/>
            <a:t>Association mungkin dapat melayani pada dua arah (aktor ke usecase dan use case ke aktor), atau mungkin dapat melayani hanya pada satu arah (aktor ke use case atau use case ke aktor).</a:t>
          </a:r>
          <a:endParaRPr lang="en-GB"/>
        </a:p>
      </dgm:t>
    </dgm:pt>
    <dgm:pt modelId="{3FB92FC5-A09F-42D6-AB2D-AB6790AC1233}" type="parTrans" cxnId="{7A9C573E-8FC4-4C27-850A-F1E68F653FF4}">
      <dgm:prSet/>
      <dgm:spPr/>
      <dgm:t>
        <a:bodyPr/>
        <a:lstStyle/>
        <a:p>
          <a:endParaRPr lang="en-GB"/>
        </a:p>
      </dgm:t>
    </dgm:pt>
    <dgm:pt modelId="{733BD192-5AE4-46B8-A461-694CE942264B}" type="sibTrans" cxnId="{7A9C573E-8FC4-4C27-850A-F1E68F653FF4}">
      <dgm:prSet/>
      <dgm:spPr/>
      <dgm:t>
        <a:bodyPr/>
        <a:lstStyle/>
        <a:p>
          <a:endParaRPr lang="en-GB"/>
        </a:p>
      </dgm:t>
    </dgm:pt>
    <dgm:pt modelId="{D2A6264B-6400-4D3B-AE64-C8405AB1A286}">
      <dgm:prSet/>
      <dgm:spPr/>
      <dgm:t>
        <a:bodyPr/>
        <a:lstStyle/>
        <a:p>
          <a:pPr rtl="0"/>
          <a:r>
            <a:rPr lang="en-US" smtClean="0"/>
            <a:t>Arah navigasi dari association mewakilkan siapa yang menginisiasi komunikasi (aktor menginisiasikan komunikasi dengan use case atau use case menginisiasikan komunikasi dengan aktor).</a:t>
          </a:r>
          <a:endParaRPr lang="en-GB"/>
        </a:p>
      </dgm:t>
    </dgm:pt>
    <dgm:pt modelId="{9C75695B-193B-455E-8CDA-9FCFDC007A85}" type="parTrans" cxnId="{95977D38-0F82-4212-A03E-3A99942547C7}">
      <dgm:prSet/>
      <dgm:spPr/>
      <dgm:t>
        <a:bodyPr/>
        <a:lstStyle/>
        <a:p>
          <a:endParaRPr lang="en-GB"/>
        </a:p>
      </dgm:t>
    </dgm:pt>
    <dgm:pt modelId="{87726716-787E-49E1-BC4B-A295D6043E60}" type="sibTrans" cxnId="{95977D38-0F82-4212-A03E-3A99942547C7}">
      <dgm:prSet/>
      <dgm:spPr/>
      <dgm:t>
        <a:bodyPr/>
        <a:lstStyle/>
        <a:p>
          <a:endParaRPr lang="en-GB"/>
        </a:p>
      </dgm:t>
    </dgm:pt>
    <dgm:pt modelId="{E765C0BE-9F50-44F9-83F0-ED3F716ADA27}">
      <dgm:prSet/>
      <dgm:spPr/>
      <dgm:t>
        <a:bodyPr/>
        <a:lstStyle/>
        <a:p>
          <a:pPr rtl="0"/>
          <a:r>
            <a:rPr lang="en-US" smtClean="0"/>
            <a:t>Association dipresentasikan dengan garis penghubung relasi antar element. Navigasi hanya satu arah digambarkan dengan penambahan anak panah pada garis association yang menunjukkan arah.</a:t>
          </a:r>
          <a:endParaRPr lang="en-GB"/>
        </a:p>
      </dgm:t>
    </dgm:pt>
    <dgm:pt modelId="{10A68866-D6AA-4EE2-940B-5EFCEB60499D}" type="parTrans" cxnId="{C3CA57BF-25B0-42D3-9EB1-C020AB4D0DCA}">
      <dgm:prSet/>
      <dgm:spPr/>
      <dgm:t>
        <a:bodyPr/>
        <a:lstStyle/>
        <a:p>
          <a:endParaRPr lang="en-GB"/>
        </a:p>
      </dgm:t>
    </dgm:pt>
    <dgm:pt modelId="{2E88436F-4AD6-44AE-8DBE-5A2F19E0B093}" type="sibTrans" cxnId="{C3CA57BF-25B0-42D3-9EB1-C020AB4D0DCA}">
      <dgm:prSet/>
      <dgm:spPr/>
      <dgm:t>
        <a:bodyPr/>
        <a:lstStyle/>
        <a:p>
          <a:endParaRPr lang="en-GB"/>
        </a:p>
      </dgm:t>
    </dgm:pt>
    <dgm:pt modelId="{940D9871-B0CC-4F3F-8B44-8D440E399766}">
      <dgm:prSet/>
      <dgm:spPr/>
      <dgm:t>
        <a:bodyPr/>
        <a:lstStyle/>
        <a:p>
          <a:pPr rtl="0"/>
          <a:r>
            <a:rPr lang="en-US" dirty="0" smtClean="0"/>
            <a:t>Type relationship yang </a:t>
          </a:r>
          <a:r>
            <a:rPr lang="en-US" dirty="0" err="1" smtClean="0"/>
            <a:t>mungkin</a:t>
          </a:r>
          <a:r>
            <a:rPr lang="en-US" dirty="0" smtClean="0"/>
            <a:t> </a:t>
          </a:r>
          <a:r>
            <a:rPr lang="en-US" dirty="0" err="1" smtClean="0"/>
            <a:t>ada</a:t>
          </a:r>
          <a:r>
            <a:rPr lang="en-US" dirty="0" smtClean="0"/>
            <a:t> </a:t>
          </a:r>
          <a:r>
            <a:rPr lang="en-US" dirty="0" err="1" smtClean="0"/>
            <a:t>antara</a:t>
          </a:r>
          <a:r>
            <a:rPr lang="en-US" dirty="0" smtClean="0"/>
            <a:t> use case (include, extend)</a:t>
          </a:r>
          <a:endParaRPr lang="en-GB" dirty="0"/>
        </a:p>
      </dgm:t>
    </dgm:pt>
    <dgm:pt modelId="{064C4BBE-A920-4454-8468-F96E9EAD4FEA}" type="parTrans" cxnId="{E1BDECDC-199C-4D41-8056-AA458CCAB6D9}">
      <dgm:prSet/>
      <dgm:spPr/>
      <dgm:t>
        <a:bodyPr/>
        <a:lstStyle/>
        <a:p>
          <a:endParaRPr lang="en-GB"/>
        </a:p>
      </dgm:t>
    </dgm:pt>
    <dgm:pt modelId="{FD52A8B9-C1F9-48B8-83D8-C94FE1A96944}" type="sibTrans" cxnId="{E1BDECDC-199C-4D41-8056-AA458CCAB6D9}">
      <dgm:prSet/>
      <dgm:spPr/>
      <dgm:t>
        <a:bodyPr/>
        <a:lstStyle/>
        <a:p>
          <a:endParaRPr lang="en-GB"/>
        </a:p>
      </dgm:t>
    </dgm:pt>
    <dgm:pt modelId="{7B63A888-9D75-452F-905E-4506CE4C39EC}" type="pres">
      <dgm:prSet presAssocID="{0E0A4071-9031-49B8-8E06-44487F39F469}" presName="linear" presStyleCnt="0">
        <dgm:presLayoutVars>
          <dgm:animLvl val="lvl"/>
          <dgm:resizeHandles val="exact"/>
        </dgm:presLayoutVars>
      </dgm:prSet>
      <dgm:spPr/>
      <dgm:t>
        <a:bodyPr/>
        <a:lstStyle/>
        <a:p>
          <a:endParaRPr lang="en-US"/>
        </a:p>
      </dgm:t>
    </dgm:pt>
    <dgm:pt modelId="{CDE65AD0-D190-4CAC-8734-0225D12E3075}" type="pres">
      <dgm:prSet presAssocID="{E7D8BCE4-5A1A-4CFD-AA2A-587A3882922B}" presName="parentText" presStyleLbl="node1" presStyleIdx="0" presStyleCnt="1">
        <dgm:presLayoutVars>
          <dgm:chMax val="0"/>
          <dgm:bulletEnabled val="1"/>
        </dgm:presLayoutVars>
      </dgm:prSet>
      <dgm:spPr/>
      <dgm:t>
        <a:bodyPr/>
        <a:lstStyle/>
        <a:p>
          <a:endParaRPr lang="en-US"/>
        </a:p>
      </dgm:t>
    </dgm:pt>
    <dgm:pt modelId="{C3FE979C-420A-48D8-837A-3C2BEF48FBFA}" type="pres">
      <dgm:prSet presAssocID="{E7D8BCE4-5A1A-4CFD-AA2A-587A3882922B}" presName="childText" presStyleLbl="revTx" presStyleIdx="0" presStyleCnt="1">
        <dgm:presLayoutVars>
          <dgm:bulletEnabled val="1"/>
        </dgm:presLayoutVars>
      </dgm:prSet>
      <dgm:spPr/>
      <dgm:t>
        <a:bodyPr/>
        <a:lstStyle/>
        <a:p>
          <a:endParaRPr lang="en-US"/>
        </a:p>
      </dgm:t>
    </dgm:pt>
  </dgm:ptLst>
  <dgm:cxnLst>
    <dgm:cxn modelId="{E1BDECDC-199C-4D41-8056-AA458CCAB6D9}" srcId="{E7D8BCE4-5A1A-4CFD-AA2A-587A3882922B}" destId="{940D9871-B0CC-4F3F-8B44-8D440E399766}" srcOrd="4" destOrd="0" parTransId="{064C4BBE-A920-4454-8468-F96E9EAD4FEA}" sibTransId="{FD52A8B9-C1F9-48B8-83D8-C94FE1A96944}"/>
    <dgm:cxn modelId="{BE562C47-C894-4FCD-A504-F3F5CC4F0F6E}" type="presOf" srcId="{D2A6264B-6400-4D3B-AE64-C8405AB1A286}" destId="{C3FE979C-420A-48D8-837A-3C2BEF48FBFA}" srcOrd="0" destOrd="2" presId="urn:microsoft.com/office/officeart/2005/8/layout/vList2"/>
    <dgm:cxn modelId="{BF8AC3CD-06E7-4AFA-9F1C-C21A17E50815}" type="presOf" srcId="{7584D998-A50F-4584-8A23-6B798DC21B8B}" destId="{C3FE979C-420A-48D8-837A-3C2BEF48FBFA}" srcOrd="0" destOrd="1" presId="urn:microsoft.com/office/officeart/2005/8/layout/vList2"/>
    <dgm:cxn modelId="{77620133-B443-45C9-9F52-BD7027352429}" type="presOf" srcId="{72459FB0-08C9-4738-A607-49A6B5A993ED}" destId="{C3FE979C-420A-48D8-837A-3C2BEF48FBFA}" srcOrd="0" destOrd="0" presId="urn:microsoft.com/office/officeart/2005/8/layout/vList2"/>
    <dgm:cxn modelId="{C3CA57BF-25B0-42D3-9EB1-C020AB4D0DCA}" srcId="{E7D8BCE4-5A1A-4CFD-AA2A-587A3882922B}" destId="{E765C0BE-9F50-44F9-83F0-ED3F716ADA27}" srcOrd="3" destOrd="0" parTransId="{10A68866-D6AA-4EE2-940B-5EFCEB60499D}" sibTransId="{2E88436F-4AD6-44AE-8DBE-5A2F19E0B093}"/>
    <dgm:cxn modelId="{D888A461-A5A8-4EDA-9E22-E8FBA112827C}" srcId="{E7D8BCE4-5A1A-4CFD-AA2A-587A3882922B}" destId="{72459FB0-08C9-4738-A607-49A6B5A993ED}" srcOrd="0" destOrd="0" parTransId="{4B2790A8-A1A4-4946-9938-BFCD13C6CAAE}" sibTransId="{4242C9E3-ABA2-4E0B-AF1B-10B6653C1A11}"/>
    <dgm:cxn modelId="{23057109-D36C-41FE-A866-E21703079C05}" type="presOf" srcId="{940D9871-B0CC-4F3F-8B44-8D440E399766}" destId="{C3FE979C-420A-48D8-837A-3C2BEF48FBFA}" srcOrd="0" destOrd="4" presId="urn:microsoft.com/office/officeart/2005/8/layout/vList2"/>
    <dgm:cxn modelId="{95977D38-0F82-4212-A03E-3A99942547C7}" srcId="{E7D8BCE4-5A1A-4CFD-AA2A-587A3882922B}" destId="{D2A6264B-6400-4D3B-AE64-C8405AB1A286}" srcOrd="2" destOrd="0" parTransId="{9C75695B-193B-455E-8CDA-9FCFDC007A85}" sibTransId="{87726716-787E-49E1-BC4B-A295D6043E60}"/>
    <dgm:cxn modelId="{A0B11625-3D9C-42BE-9AA7-AD80997F7AD1}" srcId="{0E0A4071-9031-49B8-8E06-44487F39F469}" destId="{E7D8BCE4-5A1A-4CFD-AA2A-587A3882922B}" srcOrd="0" destOrd="0" parTransId="{9102B302-C019-4611-932E-8B6D251A34B4}" sibTransId="{C48DE91A-311C-4DA9-ABFB-6748879CCB2D}"/>
    <dgm:cxn modelId="{40455BBC-8EF5-4C6B-8F49-7028E648DD76}" type="presOf" srcId="{E765C0BE-9F50-44F9-83F0-ED3F716ADA27}" destId="{C3FE979C-420A-48D8-837A-3C2BEF48FBFA}" srcOrd="0" destOrd="3" presId="urn:microsoft.com/office/officeart/2005/8/layout/vList2"/>
    <dgm:cxn modelId="{160F831D-FEC0-4B3D-908F-45411A5E2080}" type="presOf" srcId="{E7D8BCE4-5A1A-4CFD-AA2A-587A3882922B}" destId="{CDE65AD0-D190-4CAC-8734-0225D12E3075}" srcOrd="0" destOrd="0" presId="urn:microsoft.com/office/officeart/2005/8/layout/vList2"/>
    <dgm:cxn modelId="{7A9C573E-8FC4-4C27-850A-F1E68F653FF4}" srcId="{E7D8BCE4-5A1A-4CFD-AA2A-587A3882922B}" destId="{7584D998-A50F-4584-8A23-6B798DC21B8B}" srcOrd="1" destOrd="0" parTransId="{3FB92FC5-A09F-42D6-AB2D-AB6790AC1233}" sibTransId="{733BD192-5AE4-46B8-A461-694CE942264B}"/>
    <dgm:cxn modelId="{FB97C83D-0145-4E5A-8782-F3887D31DBE9}" type="presOf" srcId="{0E0A4071-9031-49B8-8E06-44487F39F469}" destId="{7B63A888-9D75-452F-905E-4506CE4C39EC}" srcOrd="0" destOrd="0" presId="urn:microsoft.com/office/officeart/2005/8/layout/vList2"/>
    <dgm:cxn modelId="{36A0FBAD-26F0-4982-B7FC-AABA3329BC01}" type="presParOf" srcId="{7B63A888-9D75-452F-905E-4506CE4C39EC}" destId="{CDE65AD0-D190-4CAC-8734-0225D12E3075}" srcOrd="0" destOrd="0" presId="urn:microsoft.com/office/officeart/2005/8/layout/vList2"/>
    <dgm:cxn modelId="{8A4E8BA0-48AB-404A-9193-3C0D275BE483}" type="presParOf" srcId="{7B63A888-9D75-452F-905E-4506CE4C39EC}" destId="{C3FE979C-420A-48D8-837A-3C2BEF48FBFA}"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3CA65A1-BED5-473E-B242-F3E5AF8B183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E528B8B-FBE8-4080-9947-F4296ED91EE6}">
      <dgm:prSet/>
      <dgm:spPr/>
      <dgm:t>
        <a:bodyPr/>
        <a:lstStyle/>
        <a:p>
          <a:pPr rtl="0"/>
          <a:r>
            <a:rPr lang="en-US" smtClean="0"/>
            <a:t>Ada beberapa relasi yang terdapat pada </a:t>
          </a:r>
          <a:r>
            <a:rPr lang="en-US" i="1" smtClean="0"/>
            <a:t>use case diagram</a:t>
          </a:r>
          <a:r>
            <a:rPr lang="en-US" smtClean="0"/>
            <a:t>:</a:t>
          </a:r>
          <a:endParaRPr lang="en-US"/>
        </a:p>
      </dgm:t>
    </dgm:pt>
    <dgm:pt modelId="{8651D828-FCF0-4951-BB6C-6A56201376E9}" type="parTrans" cxnId="{8F027A5D-8CAF-4B9E-A62D-E4D4302D377A}">
      <dgm:prSet/>
      <dgm:spPr/>
      <dgm:t>
        <a:bodyPr/>
        <a:lstStyle/>
        <a:p>
          <a:endParaRPr lang="en-US"/>
        </a:p>
      </dgm:t>
    </dgm:pt>
    <dgm:pt modelId="{C1D6C6B8-4573-4C1F-8A42-C50F85B6FB72}" type="sibTrans" cxnId="{8F027A5D-8CAF-4B9E-A62D-E4D4302D377A}">
      <dgm:prSet/>
      <dgm:spPr/>
      <dgm:t>
        <a:bodyPr/>
        <a:lstStyle/>
        <a:p>
          <a:endParaRPr lang="en-US"/>
        </a:p>
      </dgm:t>
    </dgm:pt>
    <dgm:pt modelId="{8F89BCC2-11FC-4AA8-A6C5-0DE14B09FA8A}">
      <dgm:prSet/>
      <dgm:spPr/>
      <dgm:t>
        <a:bodyPr/>
        <a:lstStyle/>
        <a:p>
          <a:pPr rtl="0"/>
          <a:r>
            <a:rPr lang="en-US" i="1" dirty="0" smtClean="0"/>
            <a:t>Association</a:t>
          </a:r>
          <a:r>
            <a:rPr lang="en-US" dirty="0" smtClean="0"/>
            <a:t>, </a:t>
          </a:r>
          <a:r>
            <a:rPr lang="en-US" dirty="0" err="1" smtClean="0"/>
            <a:t>menghubungkan</a:t>
          </a:r>
          <a:r>
            <a:rPr lang="en-US" dirty="0" smtClean="0"/>
            <a:t> link </a:t>
          </a:r>
          <a:r>
            <a:rPr lang="en-US" dirty="0" err="1" smtClean="0"/>
            <a:t>antar</a:t>
          </a:r>
          <a:r>
            <a:rPr lang="en-US" dirty="0" smtClean="0"/>
            <a:t> element.</a:t>
          </a:r>
          <a:endParaRPr lang="en-US" dirty="0"/>
        </a:p>
      </dgm:t>
    </dgm:pt>
    <dgm:pt modelId="{DEBA8B74-7C7C-435C-AD82-43E6451DFC6C}" type="parTrans" cxnId="{1B7EE784-9735-4A11-B830-5E88DE21107D}">
      <dgm:prSet/>
      <dgm:spPr/>
      <dgm:t>
        <a:bodyPr/>
        <a:lstStyle/>
        <a:p>
          <a:endParaRPr lang="en-US"/>
        </a:p>
      </dgm:t>
    </dgm:pt>
    <dgm:pt modelId="{D8C118B5-9A6E-46A8-909A-056C1FAFECA5}" type="sibTrans" cxnId="{1B7EE784-9735-4A11-B830-5E88DE21107D}">
      <dgm:prSet/>
      <dgm:spPr/>
      <dgm:t>
        <a:bodyPr/>
        <a:lstStyle/>
        <a:p>
          <a:endParaRPr lang="en-US"/>
        </a:p>
      </dgm:t>
    </dgm:pt>
    <dgm:pt modelId="{2E4832AE-7932-45FC-AE4B-24810E74E8B8}">
      <dgm:prSet/>
      <dgm:spPr/>
      <dgm:t>
        <a:bodyPr/>
        <a:lstStyle/>
        <a:p>
          <a:pPr rtl="0"/>
          <a:r>
            <a:rPr lang="en-US" i="1" dirty="0" smtClean="0"/>
            <a:t>Generalization</a:t>
          </a:r>
          <a:r>
            <a:rPr lang="en-US" dirty="0" smtClean="0"/>
            <a:t>,  </a:t>
          </a:r>
          <a:r>
            <a:rPr lang="en-US" dirty="0" err="1" smtClean="0"/>
            <a:t>disebut</a:t>
          </a:r>
          <a:r>
            <a:rPr lang="en-US" dirty="0" smtClean="0"/>
            <a:t>   </a:t>
          </a:r>
          <a:r>
            <a:rPr lang="en-US" dirty="0" err="1" smtClean="0"/>
            <a:t>juga</a:t>
          </a:r>
          <a:r>
            <a:rPr lang="en-US" dirty="0" smtClean="0"/>
            <a:t>  </a:t>
          </a:r>
          <a:r>
            <a:rPr lang="en-US" i="1" dirty="0" smtClean="0"/>
            <a:t>inheritance   </a:t>
          </a:r>
          <a:r>
            <a:rPr lang="en-US" dirty="0" smtClean="0"/>
            <a:t>(</a:t>
          </a:r>
          <a:r>
            <a:rPr lang="en-US" dirty="0" err="1" smtClean="0"/>
            <a:t>pewarisan</a:t>
          </a:r>
          <a:r>
            <a:rPr lang="en-US" dirty="0" smtClean="0"/>
            <a:t>),   </a:t>
          </a:r>
          <a:r>
            <a:rPr lang="en-US" dirty="0" err="1" smtClean="0"/>
            <a:t>sebuah</a:t>
          </a:r>
          <a:r>
            <a:rPr lang="en-US" dirty="0" smtClean="0"/>
            <a:t>   </a:t>
          </a:r>
          <a:r>
            <a:rPr lang="en-US" dirty="0" err="1" smtClean="0"/>
            <a:t>elemen</a:t>
          </a:r>
          <a:r>
            <a:rPr lang="en-US" dirty="0" smtClean="0"/>
            <a:t>   </a:t>
          </a:r>
          <a:r>
            <a:rPr lang="en-US" dirty="0" err="1" smtClean="0"/>
            <a:t>dapat</a:t>
          </a:r>
          <a:r>
            <a:rPr lang="en-US" dirty="0" smtClean="0"/>
            <a:t> </a:t>
          </a:r>
          <a:r>
            <a:rPr lang="en-US" dirty="0" err="1" smtClean="0"/>
            <a:t>merupakan</a:t>
          </a:r>
          <a:r>
            <a:rPr lang="en-US" dirty="0" smtClean="0"/>
            <a:t> </a:t>
          </a:r>
          <a:r>
            <a:rPr lang="en-US" dirty="0" err="1" smtClean="0"/>
            <a:t>spesialisasi</a:t>
          </a:r>
          <a:r>
            <a:rPr lang="en-US" dirty="0" smtClean="0"/>
            <a:t> </a:t>
          </a:r>
          <a:r>
            <a:rPr lang="en-US" dirty="0" err="1" smtClean="0"/>
            <a:t>dari</a:t>
          </a:r>
          <a:r>
            <a:rPr lang="en-US" dirty="0" smtClean="0"/>
            <a:t> </a:t>
          </a:r>
          <a:r>
            <a:rPr lang="en-US" dirty="0" err="1" smtClean="0"/>
            <a:t>elemen</a:t>
          </a:r>
          <a:r>
            <a:rPr lang="en-US" dirty="0" smtClean="0"/>
            <a:t> </a:t>
          </a:r>
          <a:r>
            <a:rPr lang="en-US" dirty="0" err="1" smtClean="0"/>
            <a:t>lainnya</a:t>
          </a:r>
          <a:r>
            <a:rPr lang="en-US" dirty="0" smtClean="0"/>
            <a:t>.</a:t>
          </a:r>
          <a:endParaRPr lang="en-US" dirty="0"/>
        </a:p>
      </dgm:t>
    </dgm:pt>
    <dgm:pt modelId="{7BE7E271-CEE7-4B0C-B82A-F477C3355ECB}" type="parTrans" cxnId="{6E54C7B6-9CA1-46E8-AC56-392F1FA18814}">
      <dgm:prSet/>
      <dgm:spPr/>
      <dgm:t>
        <a:bodyPr/>
        <a:lstStyle/>
        <a:p>
          <a:endParaRPr lang="en-US"/>
        </a:p>
      </dgm:t>
    </dgm:pt>
    <dgm:pt modelId="{CCD3CFE7-23DD-44BE-A6E0-B883B57BF693}" type="sibTrans" cxnId="{6E54C7B6-9CA1-46E8-AC56-392F1FA18814}">
      <dgm:prSet/>
      <dgm:spPr/>
      <dgm:t>
        <a:bodyPr/>
        <a:lstStyle/>
        <a:p>
          <a:endParaRPr lang="en-US"/>
        </a:p>
      </dgm:t>
    </dgm:pt>
    <dgm:pt modelId="{6C125C3B-8C78-4F9A-90A9-83F2E0BE7BF8}">
      <dgm:prSet/>
      <dgm:spPr/>
      <dgm:t>
        <a:bodyPr/>
        <a:lstStyle/>
        <a:p>
          <a:pPr rtl="0"/>
          <a:r>
            <a:rPr lang="en-US" i="1" dirty="0" smtClean="0"/>
            <a:t>Dependency </a:t>
          </a:r>
          <a:r>
            <a:rPr lang="en-US" dirty="0" smtClean="0"/>
            <a:t>, </a:t>
          </a:r>
          <a:r>
            <a:rPr lang="en-US" dirty="0" err="1" smtClean="0"/>
            <a:t>sebuah</a:t>
          </a:r>
          <a:r>
            <a:rPr lang="en-US" dirty="0" smtClean="0"/>
            <a:t> element </a:t>
          </a:r>
          <a:r>
            <a:rPr lang="en-US" dirty="0" err="1" smtClean="0"/>
            <a:t>bergantung</a:t>
          </a:r>
          <a:r>
            <a:rPr lang="en-US" dirty="0" smtClean="0"/>
            <a:t> </a:t>
          </a:r>
          <a:r>
            <a:rPr lang="en-US" dirty="0" err="1" smtClean="0"/>
            <a:t>dalam</a:t>
          </a:r>
          <a:r>
            <a:rPr lang="en-US" dirty="0" smtClean="0"/>
            <a:t> </a:t>
          </a:r>
          <a:r>
            <a:rPr lang="en-US" dirty="0" err="1" smtClean="0"/>
            <a:t>beberapa</a:t>
          </a:r>
          <a:r>
            <a:rPr lang="en-US" dirty="0" smtClean="0"/>
            <a:t> </a:t>
          </a:r>
          <a:r>
            <a:rPr lang="en-US" dirty="0" err="1" smtClean="0"/>
            <a:t>cara</a:t>
          </a:r>
          <a:r>
            <a:rPr lang="en-US" dirty="0" smtClean="0"/>
            <a:t> </a:t>
          </a:r>
          <a:r>
            <a:rPr lang="en-US" dirty="0" err="1" smtClean="0"/>
            <a:t>ke</a:t>
          </a:r>
          <a:r>
            <a:rPr lang="en-US" dirty="0" smtClean="0"/>
            <a:t> element </a:t>
          </a:r>
          <a:r>
            <a:rPr lang="en-US" dirty="0" err="1" smtClean="0"/>
            <a:t>lainnya</a:t>
          </a:r>
          <a:r>
            <a:rPr lang="en-US" dirty="0" smtClean="0"/>
            <a:t>.</a:t>
          </a:r>
          <a:endParaRPr lang="en-US" dirty="0"/>
        </a:p>
      </dgm:t>
    </dgm:pt>
    <dgm:pt modelId="{C7D35672-75B4-4F1C-B82C-FAB145C7C9C3}" type="parTrans" cxnId="{CC0BE65D-4149-4987-9AC6-F866ACACE0C9}">
      <dgm:prSet/>
      <dgm:spPr/>
      <dgm:t>
        <a:bodyPr/>
        <a:lstStyle/>
        <a:p>
          <a:endParaRPr lang="en-US"/>
        </a:p>
      </dgm:t>
    </dgm:pt>
    <dgm:pt modelId="{C98825A4-40CB-4FB9-B326-A948A50CC23C}" type="sibTrans" cxnId="{CC0BE65D-4149-4987-9AC6-F866ACACE0C9}">
      <dgm:prSet/>
      <dgm:spPr/>
      <dgm:t>
        <a:bodyPr/>
        <a:lstStyle/>
        <a:p>
          <a:endParaRPr lang="en-US"/>
        </a:p>
      </dgm:t>
    </dgm:pt>
    <dgm:pt modelId="{28EC5151-0966-4EC3-8B5D-6D7E50F5524B}">
      <dgm:prSet/>
      <dgm:spPr/>
      <dgm:t>
        <a:bodyPr/>
        <a:lstStyle/>
        <a:p>
          <a:pPr rtl="0"/>
          <a:r>
            <a:rPr lang="en-US" i="1" dirty="0" smtClean="0"/>
            <a:t>Aggregation</a:t>
          </a:r>
          <a:r>
            <a:rPr lang="en-US" dirty="0" smtClean="0"/>
            <a:t>, </a:t>
          </a:r>
          <a:r>
            <a:rPr lang="en-US" dirty="0" err="1" smtClean="0"/>
            <a:t>bentuk</a:t>
          </a:r>
          <a:r>
            <a:rPr lang="en-US" dirty="0" smtClean="0"/>
            <a:t> </a:t>
          </a:r>
          <a:r>
            <a:rPr lang="en-US" dirty="0" err="1" smtClean="0"/>
            <a:t>assosiation</a:t>
          </a:r>
          <a:r>
            <a:rPr lang="en-US" dirty="0" smtClean="0"/>
            <a:t>  </a:t>
          </a:r>
          <a:r>
            <a:rPr lang="en-US" dirty="0" err="1" smtClean="0"/>
            <a:t>dimana</a:t>
          </a:r>
          <a:r>
            <a:rPr lang="en-US" dirty="0" smtClean="0"/>
            <a:t> </a:t>
          </a:r>
          <a:r>
            <a:rPr lang="en-US" dirty="0" err="1" smtClean="0"/>
            <a:t>sebuah</a:t>
          </a:r>
          <a:r>
            <a:rPr lang="en-US" dirty="0" smtClean="0"/>
            <a:t> </a:t>
          </a:r>
          <a:r>
            <a:rPr lang="en-US" dirty="0" err="1" smtClean="0"/>
            <a:t>elemen</a:t>
          </a:r>
          <a:r>
            <a:rPr lang="en-US" dirty="0" smtClean="0"/>
            <a:t> </a:t>
          </a:r>
          <a:r>
            <a:rPr lang="en-US" dirty="0" err="1" smtClean="0"/>
            <a:t>berisi</a:t>
          </a:r>
          <a:r>
            <a:rPr lang="en-US" dirty="0" smtClean="0"/>
            <a:t> </a:t>
          </a:r>
          <a:r>
            <a:rPr lang="en-US" dirty="0" err="1" smtClean="0"/>
            <a:t>elemen</a:t>
          </a:r>
          <a:r>
            <a:rPr lang="en-US" dirty="0" smtClean="0"/>
            <a:t> </a:t>
          </a:r>
          <a:r>
            <a:rPr lang="en-US" dirty="0" err="1" smtClean="0"/>
            <a:t>lainnya</a:t>
          </a:r>
          <a:r>
            <a:rPr lang="en-US" dirty="0" smtClean="0"/>
            <a:t>.</a:t>
          </a:r>
          <a:endParaRPr lang="en-US" dirty="0"/>
        </a:p>
      </dgm:t>
    </dgm:pt>
    <dgm:pt modelId="{F748A79D-A328-4D9C-B985-5D320FC5F1E0}" type="parTrans" cxnId="{47498AC0-8CFD-4E3D-812A-9BB1031DBDA2}">
      <dgm:prSet/>
      <dgm:spPr/>
      <dgm:t>
        <a:bodyPr/>
        <a:lstStyle/>
        <a:p>
          <a:endParaRPr lang="en-US"/>
        </a:p>
      </dgm:t>
    </dgm:pt>
    <dgm:pt modelId="{897C505C-9C97-49DC-BC27-8AB35615E5BD}" type="sibTrans" cxnId="{47498AC0-8CFD-4E3D-812A-9BB1031DBDA2}">
      <dgm:prSet/>
      <dgm:spPr/>
      <dgm:t>
        <a:bodyPr/>
        <a:lstStyle/>
        <a:p>
          <a:endParaRPr lang="en-US"/>
        </a:p>
      </dgm:t>
    </dgm:pt>
    <dgm:pt modelId="{BC28C532-120F-4878-829F-7D00210306DA}" type="pres">
      <dgm:prSet presAssocID="{A3CA65A1-BED5-473E-B242-F3E5AF8B183A}" presName="Name0" presStyleCnt="0">
        <dgm:presLayoutVars>
          <dgm:dir/>
          <dgm:animLvl val="lvl"/>
          <dgm:resizeHandles val="exact"/>
        </dgm:presLayoutVars>
      </dgm:prSet>
      <dgm:spPr/>
      <dgm:t>
        <a:bodyPr/>
        <a:lstStyle/>
        <a:p>
          <a:endParaRPr lang="en-GB"/>
        </a:p>
      </dgm:t>
    </dgm:pt>
    <dgm:pt modelId="{7C1E6224-4322-468F-981A-943A9680B43C}" type="pres">
      <dgm:prSet presAssocID="{0E528B8B-FBE8-4080-9947-F4296ED91EE6}" presName="composite" presStyleCnt="0"/>
      <dgm:spPr/>
    </dgm:pt>
    <dgm:pt modelId="{4C5C1A61-F8B5-4AF1-9FC0-D478ED6F824D}" type="pres">
      <dgm:prSet presAssocID="{0E528B8B-FBE8-4080-9947-F4296ED91EE6}" presName="parTx" presStyleLbl="alignNode1" presStyleIdx="0" presStyleCnt="1">
        <dgm:presLayoutVars>
          <dgm:chMax val="0"/>
          <dgm:chPref val="0"/>
          <dgm:bulletEnabled val="1"/>
        </dgm:presLayoutVars>
      </dgm:prSet>
      <dgm:spPr/>
      <dgm:t>
        <a:bodyPr/>
        <a:lstStyle/>
        <a:p>
          <a:endParaRPr lang="en-GB"/>
        </a:p>
      </dgm:t>
    </dgm:pt>
    <dgm:pt modelId="{E6C1DEAD-5206-474D-AFE8-77E61137B637}" type="pres">
      <dgm:prSet presAssocID="{0E528B8B-FBE8-4080-9947-F4296ED91EE6}" presName="desTx" presStyleLbl="alignAccFollowNode1" presStyleIdx="0" presStyleCnt="1">
        <dgm:presLayoutVars>
          <dgm:bulletEnabled val="1"/>
        </dgm:presLayoutVars>
      </dgm:prSet>
      <dgm:spPr/>
      <dgm:t>
        <a:bodyPr/>
        <a:lstStyle/>
        <a:p>
          <a:endParaRPr lang="en-US"/>
        </a:p>
      </dgm:t>
    </dgm:pt>
  </dgm:ptLst>
  <dgm:cxnLst>
    <dgm:cxn modelId="{6E54C7B6-9CA1-46E8-AC56-392F1FA18814}" srcId="{0E528B8B-FBE8-4080-9947-F4296ED91EE6}" destId="{2E4832AE-7932-45FC-AE4B-24810E74E8B8}" srcOrd="1" destOrd="0" parTransId="{7BE7E271-CEE7-4B0C-B82A-F477C3355ECB}" sibTransId="{CCD3CFE7-23DD-44BE-A6E0-B883B57BF693}"/>
    <dgm:cxn modelId="{75FC71AC-2143-4A4B-AB6A-A0D893A354B7}" type="presOf" srcId="{8F89BCC2-11FC-4AA8-A6C5-0DE14B09FA8A}" destId="{E6C1DEAD-5206-474D-AFE8-77E61137B637}" srcOrd="0" destOrd="0" presId="urn:microsoft.com/office/officeart/2005/8/layout/hList1"/>
    <dgm:cxn modelId="{8F027A5D-8CAF-4B9E-A62D-E4D4302D377A}" srcId="{A3CA65A1-BED5-473E-B242-F3E5AF8B183A}" destId="{0E528B8B-FBE8-4080-9947-F4296ED91EE6}" srcOrd="0" destOrd="0" parTransId="{8651D828-FCF0-4951-BB6C-6A56201376E9}" sibTransId="{C1D6C6B8-4573-4C1F-8A42-C50F85B6FB72}"/>
    <dgm:cxn modelId="{8E94386E-C777-4D76-9732-B2FEA106CE56}" type="presOf" srcId="{0E528B8B-FBE8-4080-9947-F4296ED91EE6}" destId="{4C5C1A61-F8B5-4AF1-9FC0-D478ED6F824D}" srcOrd="0" destOrd="0" presId="urn:microsoft.com/office/officeart/2005/8/layout/hList1"/>
    <dgm:cxn modelId="{CC0BE65D-4149-4987-9AC6-F866ACACE0C9}" srcId="{0E528B8B-FBE8-4080-9947-F4296ED91EE6}" destId="{6C125C3B-8C78-4F9A-90A9-83F2E0BE7BF8}" srcOrd="2" destOrd="0" parTransId="{C7D35672-75B4-4F1C-B82C-FAB145C7C9C3}" sibTransId="{C98825A4-40CB-4FB9-B326-A948A50CC23C}"/>
    <dgm:cxn modelId="{47498AC0-8CFD-4E3D-812A-9BB1031DBDA2}" srcId="{0E528B8B-FBE8-4080-9947-F4296ED91EE6}" destId="{28EC5151-0966-4EC3-8B5D-6D7E50F5524B}" srcOrd="3" destOrd="0" parTransId="{F748A79D-A328-4D9C-B985-5D320FC5F1E0}" sibTransId="{897C505C-9C97-49DC-BC27-8AB35615E5BD}"/>
    <dgm:cxn modelId="{7194A410-4B6F-4106-A039-1B3EB285A2EE}" type="presOf" srcId="{28EC5151-0966-4EC3-8B5D-6D7E50F5524B}" destId="{E6C1DEAD-5206-474D-AFE8-77E61137B637}" srcOrd="0" destOrd="3" presId="urn:microsoft.com/office/officeart/2005/8/layout/hList1"/>
    <dgm:cxn modelId="{FE354349-357A-429A-9008-5C84C97A0D11}" type="presOf" srcId="{2E4832AE-7932-45FC-AE4B-24810E74E8B8}" destId="{E6C1DEAD-5206-474D-AFE8-77E61137B637}" srcOrd="0" destOrd="1" presId="urn:microsoft.com/office/officeart/2005/8/layout/hList1"/>
    <dgm:cxn modelId="{6C089B7A-3387-4811-AC33-92DEE6228652}" type="presOf" srcId="{6C125C3B-8C78-4F9A-90A9-83F2E0BE7BF8}" destId="{E6C1DEAD-5206-474D-AFE8-77E61137B637}" srcOrd="0" destOrd="2" presId="urn:microsoft.com/office/officeart/2005/8/layout/hList1"/>
    <dgm:cxn modelId="{B3BABD32-7AD7-48CC-93CE-68A09D1524C2}" type="presOf" srcId="{A3CA65A1-BED5-473E-B242-F3E5AF8B183A}" destId="{BC28C532-120F-4878-829F-7D00210306DA}" srcOrd="0" destOrd="0" presId="urn:microsoft.com/office/officeart/2005/8/layout/hList1"/>
    <dgm:cxn modelId="{1B7EE784-9735-4A11-B830-5E88DE21107D}" srcId="{0E528B8B-FBE8-4080-9947-F4296ED91EE6}" destId="{8F89BCC2-11FC-4AA8-A6C5-0DE14B09FA8A}" srcOrd="0" destOrd="0" parTransId="{DEBA8B74-7C7C-435C-AD82-43E6451DFC6C}" sibTransId="{D8C118B5-9A6E-46A8-909A-056C1FAFECA5}"/>
    <dgm:cxn modelId="{E25F2F6A-2053-4927-BA62-ABC333F4A424}" type="presParOf" srcId="{BC28C532-120F-4878-829F-7D00210306DA}" destId="{7C1E6224-4322-468F-981A-943A9680B43C}" srcOrd="0" destOrd="0" presId="urn:microsoft.com/office/officeart/2005/8/layout/hList1"/>
    <dgm:cxn modelId="{1881AE45-C01A-400B-AD36-50C121DDDA2B}" type="presParOf" srcId="{7C1E6224-4322-468F-981A-943A9680B43C}" destId="{4C5C1A61-F8B5-4AF1-9FC0-D478ED6F824D}" srcOrd="0" destOrd="0" presId="urn:microsoft.com/office/officeart/2005/8/layout/hList1"/>
    <dgm:cxn modelId="{4CEBDB08-5AB7-4DF4-BA65-92D156F06283}" type="presParOf" srcId="{7C1E6224-4322-468F-981A-943A9680B43C}" destId="{E6C1DEAD-5206-474D-AFE8-77E61137B63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B2DA2C3-4B94-4DBB-B503-4765E385029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539E342-B8E4-484D-9E4D-EBCD7C7000AF}">
      <dgm:prSet/>
      <dgm:spPr/>
      <dgm:t>
        <a:bodyPr/>
        <a:lstStyle/>
        <a:p>
          <a:pPr rtl="0"/>
          <a:r>
            <a:rPr lang="en-US" smtClean="0"/>
            <a:t>Tipe relasi/ </a:t>
          </a:r>
          <a:r>
            <a:rPr lang="en-US" i="1" smtClean="0"/>
            <a:t>stereotype </a:t>
          </a:r>
          <a:r>
            <a:rPr lang="en-US" smtClean="0"/>
            <a:t>yang mungkin terjadi pada </a:t>
          </a:r>
          <a:r>
            <a:rPr lang="en-US" i="1" smtClean="0"/>
            <a:t>use case diagram</a:t>
          </a:r>
          <a:r>
            <a:rPr lang="en-US" smtClean="0"/>
            <a:t>:</a:t>
          </a:r>
          <a:endParaRPr lang="en-US"/>
        </a:p>
      </dgm:t>
    </dgm:pt>
    <dgm:pt modelId="{5F3A388E-0678-4303-A3F5-B695B1377A10}" type="parTrans" cxnId="{56E7D7D7-4D89-46A1-87F5-2CC482797D90}">
      <dgm:prSet/>
      <dgm:spPr/>
      <dgm:t>
        <a:bodyPr/>
        <a:lstStyle/>
        <a:p>
          <a:endParaRPr lang="en-US"/>
        </a:p>
      </dgm:t>
    </dgm:pt>
    <dgm:pt modelId="{D127955E-BA56-471A-9CB5-5BE8C5EBB8B6}" type="sibTrans" cxnId="{56E7D7D7-4D89-46A1-87F5-2CC482797D90}">
      <dgm:prSet/>
      <dgm:spPr/>
      <dgm:t>
        <a:bodyPr/>
        <a:lstStyle/>
        <a:p>
          <a:endParaRPr lang="en-US"/>
        </a:p>
      </dgm:t>
    </dgm:pt>
    <dgm:pt modelId="{5321E469-319D-4AA1-91A4-9D77CBE79192}">
      <dgm:prSet/>
      <dgm:spPr/>
      <dgm:t>
        <a:bodyPr/>
        <a:lstStyle/>
        <a:p>
          <a:pPr rtl="0"/>
          <a:r>
            <a:rPr lang="en-US" b="1" dirty="0" smtClean="0"/>
            <a:t>&lt;&lt;include&gt;&gt; </a:t>
          </a:r>
          <a:r>
            <a:rPr lang="en-US" dirty="0" smtClean="0"/>
            <a:t>,  </a:t>
          </a:r>
          <a:r>
            <a:rPr lang="en-US" dirty="0" err="1" smtClean="0"/>
            <a:t>yaitu</a:t>
          </a:r>
          <a:r>
            <a:rPr lang="en-US" dirty="0" smtClean="0"/>
            <a:t>  </a:t>
          </a:r>
          <a:r>
            <a:rPr lang="en-US" dirty="0" err="1" smtClean="0"/>
            <a:t>kelakuan</a:t>
          </a:r>
          <a:r>
            <a:rPr lang="en-US" dirty="0" smtClean="0"/>
            <a:t>  yang  </a:t>
          </a:r>
          <a:r>
            <a:rPr lang="en-US" dirty="0" err="1" smtClean="0"/>
            <a:t>harus</a:t>
          </a:r>
          <a:r>
            <a:rPr lang="en-US" dirty="0" smtClean="0"/>
            <a:t>  </a:t>
          </a:r>
          <a:r>
            <a:rPr lang="en-US" dirty="0" err="1" smtClean="0"/>
            <a:t>terpenuhi</a:t>
          </a:r>
          <a:r>
            <a:rPr lang="en-US" dirty="0" smtClean="0"/>
            <a:t>  agar  </a:t>
          </a:r>
          <a:r>
            <a:rPr lang="en-US" dirty="0" err="1" smtClean="0"/>
            <a:t>sebuah</a:t>
          </a:r>
          <a:r>
            <a:rPr lang="en-US" dirty="0" smtClean="0"/>
            <a:t>  </a:t>
          </a:r>
          <a:r>
            <a:rPr lang="en-US" i="1" dirty="0" smtClean="0"/>
            <a:t>event  </a:t>
          </a:r>
          <a:r>
            <a:rPr lang="en-US" dirty="0" err="1" smtClean="0"/>
            <a:t>dapat</a:t>
          </a:r>
          <a:r>
            <a:rPr lang="en-US" dirty="0" smtClean="0"/>
            <a:t> </a:t>
          </a:r>
          <a:r>
            <a:rPr lang="en-US" dirty="0" err="1" smtClean="0"/>
            <a:t>terjadi</a:t>
          </a:r>
          <a:r>
            <a:rPr lang="en-US" dirty="0" smtClean="0"/>
            <a:t>,  </a:t>
          </a:r>
          <a:r>
            <a:rPr lang="en-US" dirty="0" err="1" smtClean="0"/>
            <a:t>dimana</a:t>
          </a:r>
          <a:r>
            <a:rPr lang="en-US" dirty="0" smtClean="0"/>
            <a:t>  </a:t>
          </a:r>
          <a:r>
            <a:rPr lang="en-US" dirty="0" err="1" smtClean="0"/>
            <a:t>pada</a:t>
          </a:r>
          <a:r>
            <a:rPr lang="en-US" dirty="0" smtClean="0"/>
            <a:t>  </a:t>
          </a:r>
          <a:r>
            <a:rPr lang="en-US" dirty="0" err="1" smtClean="0"/>
            <a:t>kondisi</a:t>
          </a:r>
          <a:r>
            <a:rPr lang="en-US" dirty="0" smtClean="0"/>
            <a:t>  </a:t>
          </a:r>
          <a:r>
            <a:rPr lang="en-US" dirty="0" err="1" smtClean="0"/>
            <a:t>ini</a:t>
          </a:r>
          <a:r>
            <a:rPr lang="en-US" dirty="0" smtClean="0"/>
            <a:t>  </a:t>
          </a:r>
          <a:r>
            <a:rPr lang="en-US" dirty="0" err="1" smtClean="0"/>
            <a:t>sebuah</a:t>
          </a:r>
          <a:r>
            <a:rPr lang="en-US" dirty="0" smtClean="0"/>
            <a:t>  </a:t>
          </a:r>
          <a:r>
            <a:rPr lang="en-US" i="1" dirty="0" smtClean="0"/>
            <a:t>use  case  </a:t>
          </a:r>
          <a:r>
            <a:rPr lang="en-US" dirty="0" err="1" smtClean="0"/>
            <a:t>adalah</a:t>
          </a:r>
          <a:r>
            <a:rPr lang="en-US" dirty="0" smtClean="0"/>
            <a:t>  </a:t>
          </a:r>
          <a:r>
            <a:rPr lang="en-US" dirty="0" err="1" smtClean="0"/>
            <a:t>bagian</a:t>
          </a:r>
          <a:r>
            <a:rPr lang="en-US" dirty="0" smtClean="0"/>
            <a:t>  </a:t>
          </a:r>
          <a:r>
            <a:rPr lang="en-US" dirty="0" err="1" smtClean="0"/>
            <a:t>dari</a:t>
          </a:r>
          <a:r>
            <a:rPr lang="en-US" dirty="0" smtClean="0"/>
            <a:t>  </a:t>
          </a:r>
          <a:r>
            <a:rPr lang="en-US" i="1" dirty="0" smtClean="0"/>
            <a:t>use  case </a:t>
          </a:r>
          <a:r>
            <a:rPr lang="en-US" dirty="0" err="1" smtClean="0"/>
            <a:t>lainnya</a:t>
          </a:r>
          <a:r>
            <a:rPr lang="en-US" dirty="0" smtClean="0"/>
            <a:t>.</a:t>
          </a:r>
          <a:endParaRPr lang="en-US" dirty="0"/>
        </a:p>
      </dgm:t>
    </dgm:pt>
    <dgm:pt modelId="{D68D6B31-C607-4835-9AAD-CA987FE6566B}" type="parTrans" cxnId="{76E685CE-8C6F-4E38-A457-6E05AEE3BC68}">
      <dgm:prSet/>
      <dgm:spPr/>
      <dgm:t>
        <a:bodyPr/>
        <a:lstStyle/>
        <a:p>
          <a:endParaRPr lang="en-US"/>
        </a:p>
      </dgm:t>
    </dgm:pt>
    <dgm:pt modelId="{1BAE883E-EA48-4D2A-9CF7-968E20158CB4}" type="sibTrans" cxnId="{76E685CE-8C6F-4E38-A457-6E05AEE3BC68}">
      <dgm:prSet/>
      <dgm:spPr/>
      <dgm:t>
        <a:bodyPr/>
        <a:lstStyle/>
        <a:p>
          <a:endParaRPr lang="en-US"/>
        </a:p>
      </dgm:t>
    </dgm:pt>
    <dgm:pt modelId="{68CD4878-3B07-4001-894B-A39E0910150A}">
      <dgm:prSet/>
      <dgm:spPr/>
      <dgm:t>
        <a:bodyPr/>
        <a:lstStyle/>
        <a:p>
          <a:pPr rtl="0"/>
          <a:r>
            <a:rPr lang="en-US" b="1" smtClean="0"/>
            <a:t>&lt;&lt;extends&gt;&gt; </a:t>
          </a:r>
          <a:r>
            <a:rPr lang="en-US" smtClean="0"/>
            <a:t>, kelakuan  yang  hanya  berjalan  di  bawah  kondisi  tertentu  seperti menggerakkan alarm.</a:t>
          </a:r>
          <a:endParaRPr lang="en-US"/>
        </a:p>
      </dgm:t>
    </dgm:pt>
    <dgm:pt modelId="{4B369FC5-AE2D-42A4-8510-43A93CCDC52D}" type="parTrans" cxnId="{B2EBC22D-7547-4B18-842C-FB5EFDA8D09F}">
      <dgm:prSet/>
      <dgm:spPr/>
      <dgm:t>
        <a:bodyPr/>
        <a:lstStyle/>
        <a:p>
          <a:endParaRPr lang="en-US"/>
        </a:p>
      </dgm:t>
    </dgm:pt>
    <dgm:pt modelId="{D9C246E5-52A2-4ADB-9180-393A8071B905}" type="sibTrans" cxnId="{B2EBC22D-7547-4B18-842C-FB5EFDA8D09F}">
      <dgm:prSet/>
      <dgm:spPr/>
      <dgm:t>
        <a:bodyPr/>
        <a:lstStyle/>
        <a:p>
          <a:endParaRPr lang="en-US"/>
        </a:p>
      </dgm:t>
    </dgm:pt>
    <dgm:pt modelId="{00E0983C-0131-4BDB-A05E-DB0FBDCCFFFD}">
      <dgm:prSet/>
      <dgm:spPr/>
      <dgm:t>
        <a:bodyPr/>
        <a:lstStyle/>
        <a:p>
          <a:pPr rtl="0"/>
          <a:r>
            <a:rPr lang="en-US" smtClean="0"/>
            <a:t>&lt;&lt;</a:t>
          </a:r>
          <a:r>
            <a:rPr lang="en-US" b="1" smtClean="0"/>
            <a:t>communicates </a:t>
          </a:r>
          <a:r>
            <a:rPr lang="en-US" smtClean="0"/>
            <a:t>&gt;&gt;,  mungkin  ditambahkan  untuk  asosiasi  yang  menunjukkan asosiasinya  adalah  </a:t>
          </a:r>
          <a:r>
            <a:rPr lang="en-US" i="1" smtClean="0"/>
            <a:t>communicates  association </a:t>
          </a:r>
          <a:r>
            <a:rPr lang="en-US" smtClean="0"/>
            <a:t>.  Ini  merupakan  pilihan  selama asociasi hanya tipe </a:t>
          </a:r>
          <a:r>
            <a:rPr lang="en-US" i="1" smtClean="0"/>
            <a:t>ralationship  </a:t>
          </a:r>
          <a:r>
            <a:rPr lang="en-US" smtClean="0"/>
            <a:t>yang dibolehkan antara </a:t>
          </a:r>
          <a:r>
            <a:rPr lang="en-US" i="1" smtClean="0"/>
            <a:t>actor </a:t>
          </a:r>
          <a:r>
            <a:rPr lang="en-US" smtClean="0"/>
            <a:t>dan </a:t>
          </a:r>
          <a:r>
            <a:rPr lang="en-US" i="1" smtClean="0"/>
            <a:t>use case</a:t>
          </a:r>
          <a:r>
            <a:rPr lang="en-US" smtClean="0"/>
            <a:t>.</a:t>
          </a:r>
          <a:endParaRPr lang="en-US"/>
        </a:p>
      </dgm:t>
    </dgm:pt>
    <dgm:pt modelId="{324C709A-AC14-4859-9FE6-B08CF0217240}" type="parTrans" cxnId="{EDAFEC7C-412F-4668-B028-1CD4740CC595}">
      <dgm:prSet/>
      <dgm:spPr/>
      <dgm:t>
        <a:bodyPr/>
        <a:lstStyle/>
        <a:p>
          <a:endParaRPr lang="en-US"/>
        </a:p>
      </dgm:t>
    </dgm:pt>
    <dgm:pt modelId="{7BB666F8-9E47-47BB-8741-A035D4BDFD9D}" type="sibTrans" cxnId="{EDAFEC7C-412F-4668-B028-1CD4740CC595}">
      <dgm:prSet/>
      <dgm:spPr/>
      <dgm:t>
        <a:bodyPr/>
        <a:lstStyle/>
        <a:p>
          <a:endParaRPr lang="en-US"/>
        </a:p>
      </dgm:t>
    </dgm:pt>
    <dgm:pt modelId="{0523A9DB-7580-49CB-B1BA-2450D32A6653}" type="pres">
      <dgm:prSet presAssocID="{6B2DA2C3-4B94-4DBB-B503-4765E3850299}" presName="linear" presStyleCnt="0">
        <dgm:presLayoutVars>
          <dgm:animLvl val="lvl"/>
          <dgm:resizeHandles val="exact"/>
        </dgm:presLayoutVars>
      </dgm:prSet>
      <dgm:spPr/>
      <dgm:t>
        <a:bodyPr/>
        <a:lstStyle/>
        <a:p>
          <a:endParaRPr lang="en-GB"/>
        </a:p>
      </dgm:t>
    </dgm:pt>
    <dgm:pt modelId="{9E7A2BF4-CC25-464A-BB10-946D471DE54A}" type="pres">
      <dgm:prSet presAssocID="{A539E342-B8E4-484D-9E4D-EBCD7C7000AF}" presName="parentText" presStyleLbl="node1" presStyleIdx="0" presStyleCnt="1">
        <dgm:presLayoutVars>
          <dgm:chMax val="0"/>
          <dgm:bulletEnabled val="1"/>
        </dgm:presLayoutVars>
      </dgm:prSet>
      <dgm:spPr/>
      <dgm:t>
        <a:bodyPr/>
        <a:lstStyle/>
        <a:p>
          <a:endParaRPr lang="en-GB"/>
        </a:p>
      </dgm:t>
    </dgm:pt>
    <dgm:pt modelId="{25DCD78B-F296-429A-8F2A-58B649C2F333}" type="pres">
      <dgm:prSet presAssocID="{A539E342-B8E4-484D-9E4D-EBCD7C7000AF}" presName="childText" presStyleLbl="revTx" presStyleIdx="0" presStyleCnt="1">
        <dgm:presLayoutVars>
          <dgm:bulletEnabled val="1"/>
        </dgm:presLayoutVars>
      </dgm:prSet>
      <dgm:spPr/>
      <dgm:t>
        <a:bodyPr/>
        <a:lstStyle/>
        <a:p>
          <a:endParaRPr lang="en-GB"/>
        </a:p>
      </dgm:t>
    </dgm:pt>
  </dgm:ptLst>
  <dgm:cxnLst>
    <dgm:cxn modelId="{76E685CE-8C6F-4E38-A457-6E05AEE3BC68}" srcId="{A539E342-B8E4-484D-9E4D-EBCD7C7000AF}" destId="{5321E469-319D-4AA1-91A4-9D77CBE79192}" srcOrd="0" destOrd="0" parTransId="{D68D6B31-C607-4835-9AAD-CA987FE6566B}" sibTransId="{1BAE883E-EA48-4D2A-9CF7-968E20158CB4}"/>
    <dgm:cxn modelId="{CC65F7FD-C4C3-4E4F-95CE-F0EF814AE0E3}" type="presOf" srcId="{A539E342-B8E4-484D-9E4D-EBCD7C7000AF}" destId="{9E7A2BF4-CC25-464A-BB10-946D471DE54A}" srcOrd="0" destOrd="0" presId="urn:microsoft.com/office/officeart/2005/8/layout/vList2"/>
    <dgm:cxn modelId="{EDAFEC7C-412F-4668-B028-1CD4740CC595}" srcId="{A539E342-B8E4-484D-9E4D-EBCD7C7000AF}" destId="{00E0983C-0131-4BDB-A05E-DB0FBDCCFFFD}" srcOrd="2" destOrd="0" parTransId="{324C709A-AC14-4859-9FE6-B08CF0217240}" sibTransId="{7BB666F8-9E47-47BB-8741-A035D4BDFD9D}"/>
    <dgm:cxn modelId="{A03C9ECC-D309-4DF0-B84F-7491DCC55237}" type="presOf" srcId="{5321E469-319D-4AA1-91A4-9D77CBE79192}" destId="{25DCD78B-F296-429A-8F2A-58B649C2F333}" srcOrd="0" destOrd="0" presId="urn:microsoft.com/office/officeart/2005/8/layout/vList2"/>
    <dgm:cxn modelId="{99E21395-C1BF-4D6E-A8AB-C7CB2C68CBBC}" type="presOf" srcId="{6B2DA2C3-4B94-4DBB-B503-4765E3850299}" destId="{0523A9DB-7580-49CB-B1BA-2450D32A6653}" srcOrd="0" destOrd="0" presId="urn:microsoft.com/office/officeart/2005/8/layout/vList2"/>
    <dgm:cxn modelId="{56E7D7D7-4D89-46A1-87F5-2CC482797D90}" srcId="{6B2DA2C3-4B94-4DBB-B503-4765E3850299}" destId="{A539E342-B8E4-484D-9E4D-EBCD7C7000AF}" srcOrd="0" destOrd="0" parTransId="{5F3A388E-0678-4303-A3F5-B695B1377A10}" sibTransId="{D127955E-BA56-471A-9CB5-5BE8C5EBB8B6}"/>
    <dgm:cxn modelId="{785C97A9-A7A2-4171-AD89-824F6236AB1C}" type="presOf" srcId="{00E0983C-0131-4BDB-A05E-DB0FBDCCFFFD}" destId="{25DCD78B-F296-429A-8F2A-58B649C2F333}" srcOrd="0" destOrd="2" presId="urn:microsoft.com/office/officeart/2005/8/layout/vList2"/>
    <dgm:cxn modelId="{126484DB-FAE8-4ECC-B221-5A2A15F10B9C}" type="presOf" srcId="{68CD4878-3B07-4001-894B-A39E0910150A}" destId="{25DCD78B-F296-429A-8F2A-58B649C2F333}" srcOrd="0" destOrd="1" presId="urn:microsoft.com/office/officeart/2005/8/layout/vList2"/>
    <dgm:cxn modelId="{B2EBC22D-7547-4B18-842C-FB5EFDA8D09F}" srcId="{A539E342-B8E4-484D-9E4D-EBCD7C7000AF}" destId="{68CD4878-3B07-4001-894B-A39E0910150A}" srcOrd="1" destOrd="0" parTransId="{4B369FC5-AE2D-42A4-8510-43A93CCDC52D}" sibTransId="{D9C246E5-52A2-4ADB-9180-393A8071B905}"/>
    <dgm:cxn modelId="{931854CA-8A80-456A-A102-966EA9147A83}" type="presParOf" srcId="{0523A9DB-7580-49CB-B1BA-2450D32A6653}" destId="{9E7A2BF4-CC25-464A-BB10-946D471DE54A}" srcOrd="0" destOrd="0" presId="urn:microsoft.com/office/officeart/2005/8/layout/vList2"/>
    <dgm:cxn modelId="{E79C1EB2-3A0D-43A9-B03D-D34B709B71E9}" type="presParOf" srcId="{0523A9DB-7580-49CB-B1BA-2450D32A6653}" destId="{25DCD78B-F296-429A-8F2A-58B649C2F33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99B63C-F19C-43EC-9461-C5659DC3A269}">
      <dsp:nvSpPr>
        <dsp:cNvPr id="0" name=""/>
        <dsp:cNvSpPr/>
      </dsp:nvSpPr>
      <dsp:spPr>
        <a:xfrm>
          <a:off x="1004" y="1020773"/>
          <a:ext cx="8227590" cy="2484732"/>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rtl="0">
            <a:lnSpc>
              <a:spcPct val="90000"/>
            </a:lnSpc>
            <a:spcBef>
              <a:spcPct val="0"/>
            </a:spcBef>
            <a:spcAft>
              <a:spcPct val="35000"/>
            </a:spcAft>
          </a:pPr>
          <a:r>
            <a:rPr lang="en-US" sz="3600" kern="1200" dirty="0" err="1" smtClean="0"/>
            <a:t>Interaksi</a:t>
          </a:r>
          <a:r>
            <a:rPr lang="en-US" sz="3600" kern="1200" dirty="0" smtClean="0"/>
            <a:t> </a:t>
          </a:r>
          <a:r>
            <a:rPr lang="en-US" sz="3600" kern="1200" dirty="0" err="1" smtClean="0"/>
            <a:t>antara</a:t>
          </a:r>
          <a:r>
            <a:rPr lang="en-US" sz="3600" kern="1200" dirty="0" smtClean="0"/>
            <a:t> </a:t>
          </a:r>
          <a:r>
            <a:rPr lang="en-US" sz="3600" kern="1200" dirty="0" err="1" smtClean="0"/>
            <a:t>Aktor</a:t>
          </a:r>
          <a:r>
            <a:rPr lang="en-US" sz="3600" kern="1200" dirty="0" smtClean="0"/>
            <a:t> </a:t>
          </a:r>
          <a:r>
            <a:rPr lang="en-US" sz="3600" kern="1200" dirty="0" err="1" smtClean="0"/>
            <a:t>dengan</a:t>
          </a:r>
          <a:r>
            <a:rPr lang="en-US" sz="3600" kern="1200" dirty="0" smtClean="0"/>
            <a:t> </a:t>
          </a:r>
          <a:r>
            <a:rPr lang="en-US" sz="3600" kern="1200" dirty="0" err="1" smtClean="0"/>
            <a:t>Sistem</a:t>
          </a:r>
          <a:endParaRPr lang="en-US" sz="3600" kern="1200" dirty="0"/>
        </a:p>
      </dsp:txBody>
      <dsp:txXfrm>
        <a:off x="1004" y="1020773"/>
        <a:ext cx="8227590" cy="248473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EB3DA8-CBF7-4EA9-9B47-BAF345B2F151}">
      <dsp:nvSpPr>
        <dsp:cNvPr id="0" name=""/>
        <dsp:cNvSpPr/>
      </dsp:nvSpPr>
      <dsp:spPr>
        <a:xfrm>
          <a:off x="0" y="109214"/>
          <a:ext cx="8686800" cy="1450983"/>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GB" sz="2700" kern="1200" dirty="0" smtClean="0"/>
            <a:t>Jelaskan dan berikan contoh penggunaan dari beberapa relasi dan stereotype yang mungkin digunakan pada usecase:</a:t>
          </a:r>
          <a:endParaRPr lang="en-GB" sz="2700" kern="1200" dirty="0"/>
        </a:p>
      </dsp:txBody>
      <dsp:txXfrm>
        <a:off x="70831" y="180045"/>
        <a:ext cx="8545138" cy="1309321"/>
      </dsp:txXfrm>
    </dsp:sp>
    <dsp:sp modelId="{ACCEBC7B-F47A-4DAC-A2B6-776E72372B12}">
      <dsp:nvSpPr>
        <dsp:cNvPr id="0" name=""/>
        <dsp:cNvSpPr/>
      </dsp:nvSpPr>
      <dsp:spPr>
        <a:xfrm>
          <a:off x="0" y="1560197"/>
          <a:ext cx="8686800" cy="3448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806" tIns="25400" rIns="142240" bIns="25400" numCol="1" spcCol="1270" anchor="t" anchorCtr="0">
          <a:noAutofit/>
        </a:bodyPr>
        <a:lstStyle/>
        <a:p>
          <a:pPr marL="228600" lvl="1" indent="-228600" algn="l" defTabSz="889000" rtl="0">
            <a:lnSpc>
              <a:spcPct val="90000"/>
            </a:lnSpc>
            <a:spcBef>
              <a:spcPct val="0"/>
            </a:spcBef>
            <a:spcAft>
              <a:spcPct val="20000"/>
            </a:spcAft>
            <a:buChar char="••"/>
          </a:pPr>
          <a:r>
            <a:rPr lang="en-US" sz="2000" i="1" kern="1200" dirty="0" smtClean="0"/>
            <a:t>Association</a:t>
          </a:r>
          <a:r>
            <a:rPr lang="en-US" sz="2000" kern="1200" dirty="0" smtClean="0"/>
            <a:t> (Kapan menggunaakan relasi ini, dan berikan contoh usecase dengan relasi ini)</a:t>
          </a:r>
          <a:endParaRPr lang="en-GB" sz="2000" kern="1200" dirty="0"/>
        </a:p>
        <a:p>
          <a:pPr marL="228600" lvl="1" indent="-228600" algn="l" defTabSz="889000" rtl="0">
            <a:lnSpc>
              <a:spcPct val="90000"/>
            </a:lnSpc>
            <a:spcBef>
              <a:spcPct val="0"/>
            </a:spcBef>
            <a:spcAft>
              <a:spcPct val="20000"/>
            </a:spcAft>
            <a:buChar char="••"/>
          </a:pPr>
          <a:r>
            <a:rPr lang="en-US" sz="2000" i="1" kern="1200" dirty="0" smtClean="0"/>
            <a:t>Generalization</a:t>
          </a:r>
          <a:r>
            <a:rPr lang="en-US" sz="2000" kern="1200" dirty="0" smtClean="0"/>
            <a:t>,  disebut   juga  </a:t>
          </a:r>
          <a:r>
            <a:rPr lang="en-US" sz="2000" i="1" kern="1200" dirty="0" smtClean="0"/>
            <a:t>inheritance   </a:t>
          </a:r>
          <a:r>
            <a:rPr lang="en-US" sz="2000" kern="1200" dirty="0" smtClean="0"/>
            <a:t>(pewarisan),   sebuah   elemen   dapat merupakan spesialisasi dari elemen lainnya. (Kapan menggunaakan relasi ini, dan berikan contoh usecase dengan relasi ini)</a:t>
          </a:r>
          <a:endParaRPr lang="en-US" sz="2000" kern="1200" dirty="0"/>
        </a:p>
        <a:p>
          <a:pPr marL="228600" lvl="1" indent="-228600" algn="l" defTabSz="889000" rtl="0">
            <a:lnSpc>
              <a:spcPct val="90000"/>
            </a:lnSpc>
            <a:spcBef>
              <a:spcPct val="0"/>
            </a:spcBef>
            <a:spcAft>
              <a:spcPct val="20000"/>
            </a:spcAft>
            <a:buChar char="••"/>
          </a:pPr>
          <a:r>
            <a:rPr lang="en-US" sz="2000" i="1" kern="1200" dirty="0" smtClean="0"/>
            <a:t>Dependency </a:t>
          </a:r>
          <a:r>
            <a:rPr lang="en-US" sz="2000" kern="1200" dirty="0" smtClean="0"/>
            <a:t>, sebuah element bergantung dalam beberapa cara ke element lainnya.(Kapan menggunaakan relasi ini, dan berikan contoh usecase dengan relasi ini)</a:t>
          </a:r>
          <a:endParaRPr lang="en-US" sz="2000" kern="1200" dirty="0"/>
        </a:p>
        <a:p>
          <a:pPr marL="228600" lvl="1" indent="-228600" algn="l" defTabSz="889000" rtl="0">
            <a:lnSpc>
              <a:spcPct val="90000"/>
            </a:lnSpc>
            <a:spcBef>
              <a:spcPct val="0"/>
            </a:spcBef>
            <a:spcAft>
              <a:spcPct val="20000"/>
            </a:spcAft>
            <a:buChar char="••"/>
          </a:pPr>
          <a:r>
            <a:rPr lang="en-US" sz="2000" i="1" kern="1200" dirty="0" smtClean="0"/>
            <a:t>Aggregation</a:t>
          </a:r>
          <a:r>
            <a:rPr lang="en-US" sz="2000" kern="1200" dirty="0" smtClean="0"/>
            <a:t>, bentuk assosiation  dimana sebuah elemen berisi elemen lainnya.(Kapan menggunaakan relasi ini, dan berikan contoh usecase dengan relasi ini)</a:t>
          </a:r>
          <a:endParaRPr lang="en-US" sz="2000" kern="1200" dirty="0"/>
        </a:p>
      </dsp:txBody>
      <dsp:txXfrm>
        <a:off x="0" y="1560197"/>
        <a:ext cx="8686800" cy="34486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D692A9-2F4F-4462-8049-0260E9438AF9}">
      <dsp:nvSpPr>
        <dsp:cNvPr id="0" name=""/>
        <dsp:cNvSpPr/>
      </dsp:nvSpPr>
      <dsp:spPr>
        <a:xfrm>
          <a:off x="0" y="91125"/>
          <a:ext cx="8229600" cy="934739"/>
        </a:xfrm>
        <a:prstGeom prst="rect">
          <a:avLst/>
        </a:prstGeom>
        <a:solidFill>
          <a:schemeClr val="accent1">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rtl="0">
            <a:lnSpc>
              <a:spcPct val="90000"/>
            </a:lnSpc>
            <a:spcBef>
              <a:spcPct val="0"/>
            </a:spcBef>
            <a:spcAft>
              <a:spcPct val="35000"/>
            </a:spcAft>
          </a:pPr>
          <a:r>
            <a:rPr lang="en-US" sz="2700" kern="1200" smtClean="0"/>
            <a:t>Ada beberapa kemungkinan yang menyebabkan  </a:t>
          </a:r>
          <a:r>
            <a:rPr lang="en-US" sz="2700" i="1" kern="1200" smtClean="0"/>
            <a:t>actor </a:t>
          </a:r>
          <a:r>
            <a:rPr lang="en-US" sz="2700" kern="1200" smtClean="0"/>
            <a:t>tersebut terkait dengan sistem antara lain:</a:t>
          </a:r>
          <a:endParaRPr lang="en-US" sz="2700" kern="1200"/>
        </a:p>
      </dsp:txBody>
      <dsp:txXfrm>
        <a:off x="0" y="91125"/>
        <a:ext cx="8229600" cy="934739"/>
      </dsp:txXfrm>
    </dsp:sp>
    <dsp:sp modelId="{B3EE18B9-6740-412C-9654-261A4BDDA85A}">
      <dsp:nvSpPr>
        <dsp:cNvPr id="0" name=""/>
        <dsp:cNvSpPr/>
      </dsp:nvSpPr>
      <dsp:spPr>
        <a:xfrm>
          <a:off x="0" y="1025865"/>
          <a:ext cx="8229600" cy="3409289"/>
        </a:xfrm>
        <a:prstGeom prst="rect">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en-US" sz="2700" kern="1200" smtClean="0"/>
            <a:t>Yang  berkepentingan  terhadap  sistem  dimana  adanya  arus informasi  baik yang diterimanya maupun yang dia inputkan ke sistem.</a:t>
          </a:r>
          <a:endParaRPr lang="en-US" sz="2700" kern="1200"/>
        </a:p>
        <a:p>
          <a:pPr marL="228600" lvl="1" indent="-228600" algn="l" defTabSz="1200150" rtl="0">
            <a:lnSpc>
              <a:spcPct val="90000"/>
            </a:lnSpc>
            <a:spcBef>
              <a:spcPct val="0"/>
            </a:spcBef>
            <a:spcAft>
              <a:spcPct val="15000"/>
            </a:spcAft>
            <a:buChar char="••"/>
          </a:pPr>
          <a:r>
            <a:rPr lang="en-US" sz="2700" kern="1200" smtClean="0"/>
            <a:t>Orang ataupun pihak yang akan mengelola sistem tersebut.</a:t>
          </a:r>
          <a:endParaRPr lang="en-US" sz="2700" kern="1200"/>
        </a:p>
        <a:p>
          <a:pPr marL="228600" lvl="1" indent="-228600" algn="l" defTabSz="1200150" rtl="0">
            <a:lnSpc>
              <a:spcPct val="90000"/>
            </a:lnSpc>
            <a:spcBef>
              <a:spcPct val="0"/>
            </a:spcBef>
            <a:spcAft>
              <a:spcPct val="15000"/>
            </a:spcAft>
            <a:buChar char="••"/>
          </a:pPr>
          <a:r>
            <a:rPr lang="en-US" sz="2700" i="1" kern="1200" smtClean="0"/>
            <a:t>External resource </a:t>
          </a:r>
          <a:r>
            <a:rPr lang="en-US" sz="2700" kern="1200" smtClean="0"/>
            <a:t>yang digunakan oleh sistem.</a:t>
          </a:r>
          <a:endParaRPr lang="en-US" sz="2700" kern="1200"/>
        </a:p>
        <a:p>
          <a:pPr marL="228600" lvl="1" indent="-228600" algn="l" defTabSz="1200150" rtl="0">
            <a:lnSpc>
              <a:spcPct val="90000"/>
            </a:lnSpc>
            <a:spcBef>
              <a:spcPct val="0"/>
            </a:spcBef>
            <a:spcAft>
              <a:spcPct val="15000"/>
            </a:spcAft>
            <a:buChar char="••"/>
          </a:pPr>
          <a:r>
            <a:rPr lang="en-US" sz="2700" kern="1200" smtClean="0"/>
            <a:t>Sistem lain yang berinteraksi dengan sistem yang akan dibuat.</a:t>
          </a:r>
          <a:endParaRPr lang="en-US" sz="2700" kern="1200"/>
        </a:p>
      </dsp:txBody>
      <dsp:txXfrm>
        <a:off x="0" y="1025865"/>
        <a:ext cx="8229600" cy="34092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A9DF67-E476-4E2C-A18E-6D2F4CFC931D}">
      <dsp:nvSpPr>
        <dsp:cNvPr id="0" name=""/>
        <dsp:cNvSpPr/>
      </dsp:nvSpPr>
      <dsp:spPr>
        <a:xfrm>
          <a:off x="617219" y="0"/>
          <a:ext cx="6995160" cy="452628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80A537-3670-4443-BB5D-0B31B21D7804}">
      <dsp:nvSpPr>
        <dsp:cNvPr id="0" name=""/>
        <dsp:cNvSpPr/>
      </dsp:nvSpPr>
      <dsp:spPr>
        <a:xfrm>
          <a:off x="90011" y="1357884"/>
          <a:ext cx="8049577" cy="1810512"/>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i="1" kern="1200" smtClean="0"/>
            <a:t>Use case </a:t>
          </a:r>
          <a:r>
            <a:rPr lang="en-US" sz="2700" kern="1200" smtClean="0"/>
            <a:t>adalah gambaran fungsionalitas dari suatu sistem, sehingga </a:t>
          </a:r>
          <a:r>
            <a:rPr lang="en-US" sz="2700" i="1" kern="1200" smtClean="0"/>
            <a:t>customer  </a:t>
          </a:r>
          <a:r>
            <a:rPr lang="en-US" sz="2700" kern="1200" smtClean="0"/>
            <a:t>atau pengguna  sistem   paham   dan   mengerti   mengenai   kegunaan   sistem   yang   akan dibangun.</a:t>
          </a:r>
          <a:endParaRPr lang="en-US" sz="2700" kern="1200"/>
        </a:p>
      </dsp:txBody>
      <dsp:txXfrm>
        <a:off x="178393" y="1446266"/>
        <a:ext cx="7872813" cy="16337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611263-5987-4A00-8D74-65CA56B963C6}">
      <dsp:nvSpPr>
        <dsp:cNvPr id="0" name=""/>
        <dsp:cNvSpPr/>
      </dsp:nvSpPr>
      <dsp:spPr>
        <a:xfrm>
          <a:off x="0" y="511065"/>
          <a:ext cx="8229600" cy="121680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rtl="0">
            <a:lnSpc>
              <a:spcPct val="90000"/>
            </a:lnSpc>
            <a:spcBef>
              <a:spcPct val="0"/>
            </a:spcBef>
            <a:spcAft>
              <a:spcPct val="35000"/>
            </a:spcAft>
          </a:pPr>
          <a:r>
            <a:rPr lang="en-US" sz="4400" i="0" kern="1200" dirty="0" err="1" smtClean="0"/>
            <a:t>Catatan</a:t>
          </a:r>
          <a:r>
            <a:rPr lang="en-US" sz="4400" i="0" kern="1200" dirty="0" smtClean="0"/>
            <a:t>:</a:t>
          </a:r>
          <a:endParaRPr lang="en-US" sz="4400" i="0" kern="1200" dirty="0"/>
        </a:p>
      </dsp:txBody>
      <dsp:txXfrm>
        <a:off x="59399" y="570464"/>
        <a:ext cx="8110802" cy="1098002"/>
      </dsp:txXfrm>
    </dsp:sp>
    <dsp:sp modelId="{42B8B368-6B4C-4A5B-A9DF-D88FD4678F36}">
      <dsp:nvSpPr>
        <dsp:cNvPr id="0" name=""/>
        <dsp:cNvSpPr/>
      </dsp:nvSpPr>
      <dsp:spPr>
        <a:xfrm>
          <a:off x="0" y="1727865"/>
          <a:ext cx="8229600" cy="2287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5560" rIns="199136" bIns="35560" numCol="1" spcCol="1270" anchor="t" anchorCtr="0">
          <a:noAutofit/>
        </a:bodyPr>
        <a:lstStyle/>
        <a:p>
          <a:pPr marL="285750" lvl="1" indent="-285750" algn="l" defTabSz="1244600" rtl="0">
            <a:lnSpc>
              <a:spcPct val="90000"/>
            </a:lnSpc>
            <a:spcBef>
              <a:spcPct val="0"/>
            </a:spcBef>
            <a:spcAft>
              <a:spcPct val="20000"/>
            </a:spcAft>
            <a:buChar char="••"/>
          </a:pPr>
          <a:r>
            <a:rPr lang="en-US" sz="2800" i="1" kern="1200" dirty="0" smtClean="0"/>
            <a:t>Use  case  diagram  </a:t>
          </a:r>
          <a:r>
            <a:rPr lang="en-US" sz="2800" kern="1200" dirty="0" err="1" smtClean="0"/>
            <a:t>adalah</a:t>
          </a:r>
          <a:r>
            <a:rPr lang="en-US" sz="2800" kern="1200" dirty="0" smtClean="0"/>
            <a:t>  </a:t>
          </a:r>
          <a:r>
            <a:rPr lang="en-US" sz="2800" kern="1200" dirty="0" err="1" smtClean="0"/>
            <a:t>penggambaran</a:t>
          </a:r>
          <a:r>
            <a:rPr lang="en-US" sz="2800" kern="1200" dirty="0" smtClean="0"/>
            <a:t>  </a:t>
          </a:r>
          <a:r>
            <a:rPr lang="en-US" sz="2800" kern="1200" dirty="0" err="1" smtClean="0"/>
            <a:t>sistem</a:t>
          </a:r>
          <a:r>
            <a:rPr lang="en-US" sz="2800" kern="1200" dirty="0" smtClean="0"/>
            <a:t>  </a:t>
          </a:r>
          <a:r>
            <a:rPr lang="en-US" sz="2800" kern="1200" dirty="0" err="1" smtClean="0"/>
            <a:t>dari</a:t>
          </a:r>
          <a:r>
            <a:rPr lang="en-US" sz="2800" kern="1200" dirty="0" smtClean="0"/>
            <a:t>  </a:t>
          </a:r>
          <a:r>
            <a:rPr lang="en-US" sz="2800" b="1" kern="1200" dirty="0" err="1" smtClean="0"/>
            <a:t>sudut</a:t>
          </a:r>
          <a:r>
            <a:rPr lang="en-US" sz="2800" b="1" kern="1200" dirty="0" smtClean="0"/>
            <a:t>  </a:t>
          </a:r>
          <a:r>
            <a:rPr lang="en-US" sz="2800" b="1" kern="1200" dirty="0" err="1" smtClean="0"/>
            <a:t>pandang</a:t>
          </a:r>
          <a:r>
            <a:rPr lang="en-US" sz="2800" b="1" kern="1200" dirty="0" smtClean="0"/>
            <a:t>  </a:t>
          </a:r>
          <a:r>
            <a:rPr lang="en-US" sz="2800" b="1" kern="1200" dirty="0" err="1" smtClean="0"/>
            <a:t>pengguna</a:t>
          </a:r>
          <a:r>
            <a:rPr lang="en-US" sz="2800" b="1" kern="1200" dirty="0" smtClean="0"/>
            <a:t> </a:t>
          </a:r>
          <a:r>
            <a:rPr lang="en-US" sz="2800" b="1" kern="1200" dirty="0" err="1" smtClean="0"/>
            <a:t>sistem</a:t>
          </a:r>
          <a:r>
            <a:rPr lang="en-US" sz="2800" b="1" kern="1200" dirty="0" smtClean="0"/>
            <a:t>  </a:t>
          </a:r>
          <a:r>
            <a:rPr lang="en-US" sz="2800" kern="1200" dirty="0" err="1" smtClean="0"/>
            <a:t>tersebut</a:t>
          </a:r>
          <a:r>
            <a:rPr lang="en-US" sz="2800" kern="1200" dirty="0" smtClean="0"/>
            <a:t> (</a:t>
          </a:r>
          <a:r>
            <a:rPr lang="en-US" sz="2800" i="1" kern="1200" dirty="0" smtClean="0"/>
            <a:t>user</a:t>
          </a:r>
          <a:r>
            <a:rPr lang="en-US" sz="2800" kern="1200" dirty="0" smtClean="0"/>
            <a:t>) , </a:t>
          </a:r>
          <a:r>
            <a:rPr lang="en-US" sz="2800" kern="1200" dirty="0" err="1" smtClean="0"/>
            <a:t>sehingga</a:t>
          </a:r>
          <a:r>
            <a:rPr lang="en-US" sz="2800" kern="1200" dirty="0" smtClean="0"/>
            <a:t> </a:t>
          </a:r>
          <a:r>
            <a:rPr lang="en-US" sz="2800" kern="1200" dirty="0" err="1" smtClean="0"/>
            <a:t>pembuatan</a:t>
          </a:r>
          <a:r>
            <a:rPr lang="en-US" sz="2800" kern="1200" dirty="0" smtClean="0"/>
            <a:t>  </a:t>
          </a:r>
          <a:r>
            <a:rPr lang="en-US" sz="2800" i="1" kern="1200" dirty="0" smtClean="0"/>
            <a:t>use case  </a:t>
          </a:r>
          <a:r>
            <a:rPr lang="en-US" sz="2800" kern="1200" dirty="0" err="1" smtClean="0"/>
            <a:t>lebih</a:t>
          </a:r>
          <a:r>
            <a:rPr lang="en-US" sz="2800" kern="1200" dirty="0" smtClean="0"/>
            <a:t> </a:t>
          </a:r>
          <a:r>
            <a:rPr lang="en-US" sz="2800" b="1" kern="1200" dirty="0" err="1" smtClean="0"/>
            <a:t>dititikberatkan</a:t>
          </a:r>
          <a:r>
            <a:rPr lang="en-US" sz="2800" b="1" kern="1200" dirty="0" smtClean="0"/>
            <a:t>  </a:t>
          </a:r>
          <a:r>
            <a:rPr lang="en-US" sz="2800" b="1" kern="1200" dirty="0" err="1" smtClean="0"/>
            <a:t>pada</a:t>
          </a:r>
          <a:r>
            <a:rPr lang="en-US" sz="2800" b="1" kern="1200" dirty="0" smtClean="0"/>
            <a:t> </a:t>
          </a:r>
          <a:r>
            <a:rPr lang="en-US" sz="2800" b="1" kern="1200" dirty="0" err="1" smtClean="0"/>
            <a:t>fungsionalitas</a:t>
          </a:r>
          <a:r>
            <a:rPr lang="en-US" sz="2800" b="1" kern="1200" dirty="0" smtClean="0"/>
            <a:t> </a:t>
          </a:r>
          <a:r>
            <a:rPr lang="en-US" sz="2800" kern="1200" dirty="0" smtClean="0"/>
            <a:t>yang </a:t>
          </a:r>
          <a:r>
            <a:rPr lang="en-US" sz="2800" kern="1200" dirty="0" err="1" smtClean="0"/>
            <a:t>ada</a:t>
          </a:r>
          <a:r>
            <a:rPr lang="en-US" sz="2800" kern="1200" dirty="0" smtClean="0"/>
            <a:t> </a:t>
          </a:r>
          <a:r>
            <a:rPr lang="en-US" sz="2800" kern="1200" dirty="0" err="1" smtClean="0"/>
            <a:t>pada</a:t>
          </a:r>
          <a:r>
            <a:rPr lang="en-US" sz="2800" kern="1200" dirty="0" smtClean="0"/>
            <a:t> </a:t>
          </a:r>
          <a:r>
            <a:rPr lang="en-US" sz="2800" kern="1200" dirty="0" err="1" smtClean="0"/>
            <a:t>sistem</a:t>
          </a:r>
          <a:r>
            <a:rPr lang="en-US" sz="2800" kern="1200" dirty="0" smtClean="0"/>
            <a:t>, </a:t>
          </a:r>
          <a:r>
            <a:rPr lang="en-US" sz="2800" b="1" kern="1200" dirty="0" err="1" smtClean="0"/>
            <a:t>bukan</a:t>
          </a:r>
          <a:r>
            <a:rPr lang="en-US" sz="2800" b="1" kern="1200" dirty="0" smtClean="0"/>
            <a:t> </a:t>
          </a:r>
          <a:r>
            <a:rPr lang="en-US" sz="2800" b="1" kern="1200" dirty="0" err="1" smtClean="0"/>
            <a:t>berdasarkan</a:t>
          </a:r>
          <a:r>
            <a:rPr lang="en-US" sz="2800" b="1" kern="1200" dirty="0" smtClean="0"/>
            <a:t> </a:t>
          </a:r>
          <a:r>
            <a:rPr lang="en-US" sz="2800" b="1" kern="1200" dirty="0" err="1" smtClean="0"/>
            <a:t>alur</a:t>
          </a:r>
          <a:r>
            <a:rPr lang="en-US" sz="2800" b="1" kern="1200" dirty="0" smtClean="0"/>
            <a:t> </a:t>
          </a:r>
          <a:r>
            <a:rPr lang="en-US" sz="2800" b="1" kern="1200" dirty="0" err="1" smtClean="0"/>
            <a:t>atau</a:t>
          </a:r>
          <a:r>
            <a:rPr lang="en-US" sz="2800" b="1" kern="1200" dirty="0" smtClean="0"/>
            <a:t> </a:t>
          </a:r>
          <a:r>
            <a:rPr lang="en-US" sz="2800" b="1" kern="1200" dirty="0" err="1" smtClean="0"/>
            <a:t>urutan</a:t>
          </a:r>
          <a:r>
            <a:rPr lang="en-US" sz="2800" b="1" kern="1200" dirty="0" smtClean="0"/>
            <a:t> </a:t>
          </a:r>
          <a:r>
            <a:rPr lang="en-US" sz="2800" b="1" kern="1200" dirty="0" err="1" smtClean="0"/>
            <a:t>kejadian</a:t>
          </a:r>
          <a:r>
            <a:rPr lang="en-US" sz="2800" b="1" kern="1200" dirty="0" smtClean="0"/>
            <a:t>.</a:t>
          </a:r>
          <a:endParaRPr lang="en-US" sz="2800" kern="1200" dirty="0"/>
        </a:p>
      </dsp:txBody>
      <dsp:txXfrm>
        <a:off x="0" y="1727865"/>
        <a:ext cx="8229600" cy="22873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69F25-11C2-4E67-B057-FBA5F88EA03B}">
      <dsp:nvSpPr>
        <dsp:cNvPr id="0" name=""/>
        <dsp:cNvSpPr/>
      </dsp:nvSpPr>
      <dsp:spPr>
        <a:xfrm rot="5400000">
          <a:off x="3785616" y="-370332"/>
          <a:ext cx="3621024" cy="5266944"/>
        </a:xfrm>
        <a:prstGeom prst="round2SameRect">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rtl="0">
            <a:lnSpc>
              <a:spcPct val="90000"/>
            </a:lnSpc>
            <a:spcBef>
              <a:spcPct val="0"/>
            </a:spcBef>
            <a:spcAft>
              <a:spcPct val="15000"/>
            </a:spcAft>
            <a:buChar char="••"/>
          </a:pPr>
          <a:r>
            <a:rPr lang="en-US" sz="2300" kern="1200" smtClean="0"/>
            <a:t>Pola perilaku perangkat lunak aplikasi.</a:t>
          </a:r>
          <a:endParaRPr lang="en-US" sz="2300" kern="1200"/>
        </a:p>
        <a:p>
          <a:pPr marL="228600" lvl="1" indent="-228600" algn="l" defTabSz="1022350" rtl="0">
            <a:lnSpc>
              <a:spcPct val="90000"/>
            </a:lnSpc>
            <a:spcBef>
              <a:spcPct val="0"/>
            </a:spcBef>
            <a:spcAft>
              <a:spcPct val="15000"/>
            </a:spcAft>
            <a:buChar char="••"/>
          </a:pPr>
          <a:r>
            <a:rPr lang="en-US" sz="2300" kern="1200" smtClean="0"/>
            <a:t>Gambaran tugas dari sebuah </a:t>
          </a:r>
          <a:r>
            <a:rPr lang="en-US" sz="2300" i="1" kern="1200" smtClean="0"/>
            <a:t>actor</a:t>
          </a:r>
          <a:r>
            <a:rPr lang="en-US" sz="2300" kern="1200" smtClean="0"/>
            <a:t>.</a:t>
          </a:r>
          <a:endParaRPr lang="en-US" sz="2300" kern="1200"/>
        </a:p>
        <a:p>
          <a:pPr marL="228600" lvl="1" indent="-228600" algn="l" defTabSz="1022350" rtl="0">
            <a:lnSpc>
              <a:spcPct val="90000"/>
            </a:lnSpc>
            <a:spcBef>
              <a:spcPct val="0"/>
            </a:spcBef>
            <a:spcAft>
              <a:spcPct val="15000"/>
            </a:spcAft>
            <a:buChar char="••"/>
          </a:pPr>
          <a:r>
            <a:rPr lang="en-US" sz="2300" kern="1200" smtClean="0"/>
            <a:t>Sistem atau “benda”  yang memberikan sesuatu  yang bernilai kepada </a:t>
          </a:r>
          <a:r>
            <a:rPr lang="en-US" sz="2300" i="1" kern="1200" smtClean="0"/>
            <a:t>actor</a:t>
          </a:r>
          <a:r>
            <a:rPr lang="en-US" sz="2300" kern="1200" smtClean="0"/>
            <a:t>.</a:t>
          </a:r>
          <a:endParaRPr lang="en-US" sz="2300" kern="1200"/>
        </a:p>
        <a:p>
          <a:pPr marL="228600" lvl="1" indent="-228600" algn="l" defTabSz="1022350" rtl="0">
            <a:lnSpc>
              <a:spcPct val="90000"/>
            </a:lnSpc>
            <a:spcBef>
              <a:spcPct val="0"/>
            </a:spcBef>
            <a:spcAft>
              <a:spcPct val="15000"/>
            </a:spcAft>
            <a:buChar char="••"/>
          </a:pPr>
          <a:r>
            <a:rPr lang="en-US" sz="2300" kern="1200" smtClean="0"/>
            <a:t>Apa  yang  dikerjakan  oleh  suatu  perangkat  lunak  (*  bukan  bagaimana  cara mengerjakannya.).</a:t>
          </a:r>
          <a:endParaRPr lang="en-US" sz="2300" kern="1200"/>
        </a:p>
      </dsp:txBody>
      <dsp:txXfrm rot="-5400000">
        <a:off x="2962656" y="629392"/>
        <a:ext cx="5090180" cy="3267496"/>
      </dsp:txXfrm>
    </dsp:sp>
    <dsp:sp modelId="{B16D59B5-9379-46A5-9A7D-0497CF4DF7B8}">
      <dsp:nvSpPr>
        <dsp:cNvPr id="0" name=""/>
        <dsp:cNvSpPr/>
      </dsp:nvSpPr>
      <dsp:spPr>
        <a:xfrm>
          <a:off x="0" y="0"/>
          <a:ext cx="2962656" cy="452628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b="1" kern="1200" dirty="0" smtClean="0"/>
            <a:t>Cara </a:t>
          </a:r>
          <a:r>
            <a:rPr lang="en-US" sz="2400" b="1" kern="1200" dirty="0" err="1" smtClean="0"/>
            <a:t>menentukan</a:t>
          </a:r>
          <a:r>
            <a:rPr lang="en-US" sz="2400" b="1" kern="1200" dirty="0" smtClean="0"/>
            <a:t> Use Case </a:t>
          </a:r>
          <a:r>
            <a:rPr lang="en-US" sz="2400" b="1" kern="1200" dirty="0" err="1" smtClean="0"/>
            <a:t>dalam</a:t>
          </a:r>
          <a:r>
            <a:rPr lang="en-US" sz="2400" b="1" kern="1200" dirty="0" smtClean="0"/>
            <a:t> </a:t>
          </a:r>
          <a:r>
            <a:rPr lang="en-US" sz="2400" b="1" kern="1200" dirty="0" err="1" smtClean="0"/>
            <a:t>suatu</a:t>
          </a:r>
          <a:r>
            <a:rPr lang="en-US" sz="2400" b="1" kern="1200" dirty="0" smtClean="0"/>
            <a:t> </a:t>
          </a:r>
          <a:r>
            <a:rPr lang="en-US" sz="2400" b="1" kern="1200" dirty="0" err="1" smtClean="0"/>
            <a:t>sistem</a:t>
          </a:r>
          <a:r>
            <a:rPr lang="en-US" sz="2400" b="1" kern="1200" dirty="0" smtClean="0"/>
            <a:t>:</a:t>
          </a:r>
          <a:endParaRPr lang="en-US" sz="2400" kern="1200" dirty="0"/>
        </a:p>
      </dsp:txBody>
      <dsp:txXfrm>
        <a:off x="144625" y="144625"/>
        <a:ext cx="2673406" cy="42370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6EAD9B-0140-4FDA-8F33-32557D0BB26F}">
      <dsp:nvSpPr>
        <dsp:cNvPr id="0" name=""/>
        <dsp:cNvSpPr/>
      </dsp:nvSpPr>
      <dsp:spPr>
        <a:xfrm>
          <a:off x="0" y="319409"/>
          <a:ext cx="8229600" cy="88803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smtClean="0"/>
            <a:t>Dibawah ini beberapa pertanyaan yang mungkin digunakan untuk membantu mengidentifikasi use case pada sistem:</a:t>
          </a:r>
          <a:endParaRPr lang="en-GB" sz="2300" kern="1200"/>
        </a:p>
      </dsp:txBody>
      <dsp:txXfrm>
        <a:off x="43350" y="362759"/>
        <a:ext cx="8142900" cy="801330"/>
      </dsp:txXfrm>
    </dsp:sp>
    <dsp:sp modelId="{BBF98731-BDC3-4261-AA91-EC2434A38E12}">
      <dsp:nvSpPr>
        <dsp:cNvPr id="0" name=""/>
        <dsp:cNvSpPr/>
      </dsp:nvSpPr>
      <dsp:spPr>
        <a:xfrm>
          <a:off x="0" y="1207440"/>
          <a:ext cx="8229600" cy="2999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smtClean="0"/>
            <a:t>Apa tugas dari setiap aktor?</a:t>
          </a:r>
          <a:endParaRPr lang="en-GB" sz="1800" kern="1200"/>
        </a:p>
        <a:p>
          <a:pPr marL="171450" lvl="1" indent="-171450" algn="l" defTabSz="800100" rtl="0">
            <a:lnSpc>
              <a:spcPct val="90000"/>
            </a:lnSpc>
            <a:spcBef>
              <a:spcPct val="0"/>
            </a:spcBef>
            <a:spcAft>
              <a:spcPct val="20000"/>
            </a:spcAft>
            <a:buChar char="••"/>
          </a:pPr>
          <a:r>
            <a:rPr lang="en-US" sz="1800" kern="1200" smtClean="0"/>
            <a:t>Akankah beberapa aktor  membentuk, menyimpan, mengubah, menghapus, atau membaca informasi pada sistem?</a:t>
          </a:r>
          <a:endParaRPr lang="en-GB" sz="1800" kern="1200"/>
        </a:p>
        <a:p>
          <a:pPr marL="171450" lvl="1" indent="-171450" algn="l" defTabSz="800100" rtl="0">
            <a:lnSpc>
              <a:spcPct val="90000"/>
            </a:lnSpc>
            <a:spcBef>
              <a:spcPct val="0"/>
            </a:spcBef>
            <a:spcAft>
              <a:spcPct val="20000"/>
            </a:spcAft>
            <a:buChar char="••"/>
          </a:pPr>
          <a:r>
            <a:rPr lang="en-US" sz="1800" kern="1200" smtClean="0"/>
            <a:t>Apakah uses case akan membentuk, menyimpan, mengubah, menghapus, atau membaca informasi pada sistem?</a:t>
          </a:r>
          <a:endParaRPr lang="en-GB" sz="1800" kern="1200"/>
        </a:p>
        <a:p>
          <a:pPr marL="171450" lvl="1" indent="-171450" algn="l" defTabSz="800100" rtl="0">
            <a:lnSpc>
              <a:spcPct val="90000"/>
            </a:lnSpc>
            <a:spcBef>
              <a:spcPct val="0"/>
            </a:spcBef>
            <a:spcAft>
              <a:spcPct val="20000"/>
            </a:spcAft>
            <a:buChar char="••"/>
          </a:pPr>
          <a:r>
            <a:rPr lang="en-US" sz="1800" kern="1200" smtClean="0"/>
            <a:t>Akankan beberapa aktor membutuhkan untuk melaporkan adanya perubahan external dari sistem?</a:t>
          </a:r>
          <a:endParaRPr lang="en-GB" sz="1800" kern="1200"/>
        </a:p>
        <a:p>
          <a:pPr marL="171450" lvl="1" indent="-171450" algn="l" defTabSz="800100" rtl="0">
            <a:lnSpc>
              <a:spcPct val="90000"/>
            </a:lnSpc>
            <a:spcBef>
              <a:spcPct val="0"/>
            </a:spcBef>
            <a:spcAft>
              <a:spcPct val="20000"/>
            </a:spcAft>
            <a:buChar char="••"/>
          </a:pPr>
          <a:r>
            <a:rPr lang="en-US" sz="1800" kern="1200" smtClean="0"/>
            <a:t>Apakah beberapa aktor membutuhkan untuk dilaporkannya tentang kejadian yang pasti ada pada sistem?</a:t>
          </a:r>
          <a:endParaRPr lang="en-GB" sz="1800" kern="1200"/>
        </a:p>
        <a:p>
          <a:pPr marL="171450" lvl="1" indent="-171450" algn="l" defTabSz="800100" rtl="0">
            <a:lnSpc>
              <a:spcPct val="90000"/>
            </a:lnSpc>
            <a:spcBef>
              <a:spcPct val="0"/>
            </a:spcBef>
            <a:spcAft>
              <a:spcPct val="20000"/>
            </a:spcAft>
            <a:buChar char="••"/>
          </a:pPr>
          <a:r>
            <a:rPr lang="en-US" sz="1800" kern="1200" smtClean="0"/>
            <a:t>Apakah use case akan mendukung dan memelihara sistem?</a:t>
          </a:r>
          <a:endParaRPr lang="en-GB" sz="1800" kern="1200"/>
        </a:p>
        <a:p>
          <a:pPr marL="171450" lvl="1" indent="-171450" algn="l" defTabSz="800100" rtl="0">
            <a:lnSpc>
              <a:spcPct val="90000"/>
            </a:lnSpc>
            <a:spcBef>
              <a:spcPct val="0"/>
            </a:spcBef>
            <a:spcAft>
              <a:spcPct val="20000"/>
            </a:spcAft>
            <a:buChar char="••"/>
          </a:pPr>
          <a:r>
            <a:rPr lang="en-US" sz="1800" kern="1200" smtClean="0"/>
            <a:t>Dapatkah semua permintaan fungsional dapat dilaporkan oleh use case?</a:t>
          </a:r>
          <a:endParaRPr lang="en-GB" sz="1800" kern="1200"/>
        </a:p>
      </dsp:txBody>
      <dsp:txXfrm>
        <a:off x="0" y="1207440"/>
        <a:ext cx="8229600" cy="29994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E65AD0-D190-4CAC-8734-0225D12E3075}">
      <dsp:nvSpPr>
        <dsp:cNvPr id="0" name=""/>
        <dsp:cNvSpPr/>
      </dsp:nvSpPr>
      <dsp:spPr>
        <a:xfrm>
          <a:off x="0" y="184859"/>
          <a:ext cx="8229600" cy="53820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b="1" kern="1200" smtClean="0"/>
            <a:t>Relasi dalam Use Cases</a:t>
          </a:r>
          <a:endParaRPr lang="en-GB" sz="2300" kern="1200"/>
        </a:p>
      </dsp:txBody>
      <dsp:txXfrm>
        <a:off x="26273" y="211132"/>
        <a:ext cx="8177054" cy="485654"/>
      </dsp:txXfrm>
    </dsp:sp>
    <dsp:sp modelId="{C3FE979C-420A-48D8-837A-3C2BEF48FBFA}">
      <dsp:nvSpPr>
        <dsp:cNvPr id="0" name=""/>
        <dsp:cNvSpPr/>
      </dsp:nvSpPr>
      <dsp:spPr>
        <a:xfrm>
          <a:off x="0" y="723059"/>
          <a:ext cx="8229600" cy="3618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smtClean="0"/>
            <a:t>Aktor hanya dihubungkan dengan use cases menggunakan association. Association antara Aktor dengan Use Case menunjukkan bahwa Aktor dan use case saling berkomunikasi antara satu dengan lainnya, dimana salah satunya mungkin mengirimkan atau menerima pesan.</a:t>
          </a:r>
          <a:endParaRPr lang="en-GB" sz="1800" kern="1200"/>
        </a:p>
        <a:p>
          <a:pPr marL="171450" lvl="1" indent="-171450" algn="l" defTabSz="800100" rtl="0">
            <a:lnSpc>
              <a:spcPct val="90000"/>
            </a:lnSpc>
            <a:spcBef>
              <a:spcPct val="0"/>
            </a:spcBef>
            <a:spcAft>
              <a:spcPct val="20000"/>
            </a:spcAft>
            <a:buChar char="••"/>
          </a:pPr>
          <a:r>
            <a:rPr lang="en-US" sz="1800" kern="1200" smtClean="0"/>
            <a:t>Association mungkin dapat melayani pada dua arah (aktor ke usecase dan use case ke aktor), atau mungkin dapat melayani hanya pada satu arah (aktor ke use case atau use case ke aktor).</a:t>
          </a:r>
          <a:endParaRPr lang="en-GB" sz="1800" kern="1200"/>
        </a:p>
        <a:p>
          <a:pPr marL="171450" lvl="1" indent="-171450" algn="l" defTabSz="800100" rtl="0">
            <a:lnSpc>
              <a:spcPct val="90000"/>
            </a:lnSpc>
            <a:spcBef>
              <a:spcPct val="0"/>
            </a:spcBef>
            <a:spcAft>
              <a:spcPct val="20000"/>
            </a:spcAft>
            <a:buChar char="••"/>
          </a:pPr>
          <a:r>
            <a:rPr lang="en-US" sz="1800" kern="1200" smtClean="0"/>
            <a:t>Arah navigasi dari association mewakilkan siapa yang menginisiasi komunikasi (aktor menginisiasikan komunikasi dengan use case atau use case menginisiasikan komunikasi dengan aktor).</a:t>
          </a:r>
          <a:endParaRPr lang="en-GB" sz="1800" kern="1200"/>
        </a:p>
        <a:p>
          <a:pPr marL="171450" lvl="1" indent="-171450" algn="l" defTabSz="800100" rtl="0">
            <a:lnSpc>
              <a:spcPct val="90000"/>
            </a:lnSpc>
            <a:spcBef>
              <a:spcPct val="0"/>
            </a:spcBef>
            <a:spcAft>
              <a:spcPct val="20000"/>
            </a:spcAft>
            <a:buChar char="••"/>
          </a:pPr>
          <a:r>
            <a:rPr lang="en-US" sz="1800" kern="1200" smtClean="0"/>
            <a:t>Association dipresentasikan dengan garis penghubung relasi antar element. Navigasi hanya satu arah digambarkan dengan penambahan anak panah pada garis association yang menunjukkan arah.</a:t>
          </a:r>
          <a:endParaRPr lang="en-GB" sz="1800" kern="1200"/>
        </a:p>
        <a:p>
          <a:pPr marL="171450" lvl="1" indent="-171450" algn="l" defTabSz="800100" rtl="0">
            <a:lnSpc>
              <a:spcPct val="90000"/>
            </a:lnSpc>
            <a:spcBef>
              <a:spcPct val="0"/>
            </a:spcBef>
            <a:spcAft>
              <a:spcPct val="20000"/>
            </a:spcAft>
            <a:buChar char="••"/>
          </a:pPr>
          <a:r>
            <a:rPr lang="en-US" sz="1800" kern="1200" dirty="0" smtClean="0"/>
            <a:t>Type relationship yang </a:t>
          </a:r>
          <a:r>
            <a:rPr lang="en-US" sz="1800" kern="1200" dirty="0" err="1" smtClean="0"/>
            <a:t>mungkin</a:t>
          </a:r>
          <a:r>
            <a:rPr lang="en-US" sz="1800" kern="1200" dirty="0" smtClean="0"/>
            <a:t> </a:t>
          </a:r>
          <a:r>
            <a:rPr lang="en-US" sz="1800" kern="1200" dirty="0" err="1" smtClean="0"/>
            <a:t>ada</a:t>
          </a:r>
          <a:r>
            <a:rPr lang="en-US" sz="1800" kern="1200" dirty="0" smtClean="0"/>
            <a:t> </a:t>
          </a:r>
          <a:r>
            <a:rPr lang="en-US" sz="1800" kern="1200" dirty="0" err="1" smtClean="0"/>
            <a:t>antara</a:t>
          </a:r>
          <a:r>
            <a:rPr lang="en-US" sz="1800" kern="1200" dirty="0" smtClean="0"/>
            <a:t> use case (include, extend)</a:t>
          </a:r>
          <a:endParaRPr lang="en-GB" sz="1800" kern="1200" dirty="0"/>
        </a:p>
      </dsp:txBody>
      <dsp:txXfrm>
        <a:off x="0" y="723059"/>
        <a:ext cx="8229600" cy="36183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5C1A61-F8B5-4AF1-9FC0-D478ED6F824D}">
      <dsp:nvSpPr>
        <dsp:cNvPr id="0" name=""/>
        <dsp:cNvSpPr/>
      </dsp:nvSpPr>
      <dsp:spPr>
        <a:xfrm>
          <a:off x="0" y="91125"/>
          <a:ext cx="8229600" cy="934739"/>
        </a:xfrm>
        <a:prstGeom prst="rect">
          <a:avLst/>
        </a:prstGeom>
        <a:solidFill>
          <a:schemeClr val="accent1">
            <a:hueOff val="0"/>
            <a:satOff val="0"/>
            <a:lumOff val="0"/>
            <a:alphaOff val="0"/>
          </a:schemeClr>
        </a:solidFill>
        <a:ln w="381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rtl="0">
            <a:lnSpc>
              <a:spcPct val="90000"/>
            </a:lnSpc>
            <a:spcBef>
              <a:spcPct val="0"/>
            </a:spcBef>
            <a:spcAft>
              <a:spcPct val="35000"/>
            </a:spcAft>
          </a:pPr>
          <a:r>
            <a:rPr lang="en-US" sz="2700" kern="1200" smtClean="0"/>
            <a:t>Ada beberapa relasi yang terdapat pada </a:t>
          </a:r>
          <a:r>
            <a:rPr lang="en-US" sz="2700" i="1" kern="1200" smtClean="0"/>
            <a:t>use case diagram</a:t>
          </a:r>
          <a:r>
            <a:rPr lang="en-US" sz="2700" kern="1200" smtClean="0"/>
            <a:t>:</a:t>
          </a:r>
          <a:endParaRPr lang="en-US" sz="2700" kern="1200"/>
        </a:p>
      </dsp:txBody>
      <dsp:txXfrm>
        <a:off x="0" y="91125"/>
        <a:ext cx="8229600" cy="934739"/>
      </dsp:txXfrm>
    </dsp:sp>
    <dsp:sp modelId="{E6C1DEAD-5206-474D-AFE8-77E61137B637}">
      <dsp:nvSpPr>
        <dsp:cNvPr id="0" name=""/>
        <dsp:cNvSpPr/>
      </dsp:nvSpPr>
      <dsp:spPr>
        <a:xfrm>
          <a:off x="0" y="1025865"/>
          <a:ext cx="8229600" cy="3409289"/>
        </a:xfrm>
        <a:prstGeom prst="rect">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en-US" sz="2700" i="1" kern="1200" dirty="0" smtClean="0"/>
            <a:t>Association</a:t>
          </a:r>
          <a:r>
            <a:rPr lang="en-US" sz="2700" kern="1200" dirty="0" smtClean="0"/>
            <a:t>, </a:t>
          </a:r>
          <a:r>
            <a:rPr lang="en-US" sz="2700" kern="1200" dirty="0" err="1" smtClean="0"/>
            <a:t>menghubungkan</a:t>
          </a:r>
          <a:r>
            <a:rPr lang="en-US" sz="2700" kern="1200" dirty="0" smtClean="0"/>
            <a:t> link </a:t>
          </a:r>
          <a:r>
            <a:rPr lang="en-US" sz="2700" kern="1200" dirty="0" err="1" smtClean="0"/>
            <a:t>antar</a:t>
          </a:r>
          <a:r>
            <a:rPr lang="en-US" sz="2700" kern="1200" dirty="0" smtClean="0"/>
            <a:t> element.</a:t>
          </a:r>
          <a:endParaRPr lang="en-US" sz="2700" kern="1200" dirty="0"/>
        </a:p>
        <a:p>
          <a:pPr marL="228600" lvl="1" indent="-228600" algn="l" defTabSz="1200150" rtl="0">
            <a:lnSpc>
              <a:spcPct val="90000"/>
            </a:lnSpc>
            <a:spcBef>
              <a:spcPct val="0"/>
            </a:spcBef>
            <a:spcAft>
              <a:spcPct val="15000"/>
            </a:spcAft>
            <a:buChar char="••"/>
          </a:pPr>
          <a:r>
            <a:rPr lang="en-US" sz="2700" i="1" kern="1200" dirty="0" smtClean="0"/>
            <a:t>Generalization</a:t>
          </a:r>
          <a:r>
            <a:rPr lang="en-US" sz="2700" kern="1200" dirty="0" smtClean="0"/>
            <a:t>,  </a:t>
          </a:r>
          <a:r>
            <a:rPr lang="en-US" sz="2700" kern="1200" dirty="0" err="1" smtClean="0"/>
            <a:t>disebut</a:t>
          </a:r>
          <a:r>
            <a:rPr lang="en-US" sz="2700" kern="1200" dirty="0" smtClean="0"/>
            <a:t>   </a:t>
          </a:r>
          <a:r>
            <a:rPr lang="en-US" sz="2700" kern="1200" dirty="0" err="1" smtClean="0"/>
            <a:t>juga</a:t>
          </a:r>
          <a:r>
            <a:rPr lang="en-US" sz="2700" kern="1200" dirty="0" smtClean="0"/>
            <a:t>  </a:t>
          </a:r>
          <a:r>
            <a:rPr lang="en-US" sz="2700" i="1" kern="1200" dirty="0" smtClean="0"/>
            <a:t>inheritance   </a:t>
          </a:r>
          <a:r>
            <a:rPr lang="en-US" sz="2700" kern="1200" dirty="0" smtClean="0"/>
            <a:t>(</a:t>
          </a:r>
          <a:r>
            <a:rPr lang="en-US" sz="2700" kern="1200" dirty="0" err="1" smtClean="0"/>
            <a:t>pewarisan</a:t>
          </a:r>
          <a:r>
            <a:rPr lang="en-US" sz="2700" kern="1200" dirty="0" smtClean="0"/>
            <a:t>),   </a:t>
          </a:r>
          <a:r>
            <a:rPr lang="en-US" sz="2700" kern="1200" dirty="0" err="1" smtClean="0"/>
            <a:t>sebuah</a:t>
          </a:r>
          <a:r>
            <a:rPr lang="en-US" sz="2700" kern="1200" dirty="0" smtClean="0"/>
            <a:t>   </a:t>
          </a:r>
          <a:r>
            <a:rPr lang="en-US" sz="2700" kern="1200" dirty="0" err="1" smtClean="0"/>
            <a:t>elemen</a:t>
          </a:r>
          <a:r>
            <a:rPr lang="en-US" sz="2700" kern="1200" dirty="0" smtClean="0"/>
            <a:t>   </a:t>
          </a:r>
          <a:r>
            <a:rPr lang="en-US" sz="2700" kern="1200" dirty="0" err="1" smtClean="0"/>
            <a:t>dapat</a:t>
          </a:r>
          <a:r>
            <a:rPr lang="en-US" sz="2700" kern="1200" dirty="0" smtClean="0"/>
            <a:t> </a:t>
          </a:r>
          <a:r>
            <a:rPr lang="en-US" sz="2700" kern="1200" dirty="0" err="1" smtClean="0"/>
            <a:t>merupakan</a:t>
          </a:r>
          <a:r>
            <a:rPr lang="en-US" sz="2700" kern="1200" dirty="0" smtClean="0"/>
            <a:t> </a:t>
          </a:r>
          <a:r>
            <a:rPr lang="en-US" sz="2700" kern="1200" dirty="0" err="1" smtClean="0"/>
            <a:t>spesialisasi</a:t>
          </a:r>
          <a:r>
            <a:rPr lang="en-US" sz="2700" kern="1200" dirty="0" smtClean="0"/>
            <a:t> </a:t>
          </a:r>
          <a:r>
            <a:rPr lang="en-US" sz="2700" kern="1200" dirty="0" err="1" smtClean="0"/>
            <a:t>dari</a:t>
          </a:r>
          <a:r>
            <a:rPr lang="en-US" sz="2700" kern="1200" dirty="0" smtClean="0"/>
            <a:t> </a:t>
          </a:r>
          <a:r>
            <a:rPr lang="en-US" sz="2700" kern="1200" dirty="0" err="1" smtClean="0"/>
            <a:t>elemen</a:t>
          </a:r>
          <a:r>
            <a:rPr lang="en-US" sz="2700" kern="1200" dirty="0" smtClean="0"/>
            <a:t> </a:t>
          </a:r>
          <a:r>
            <a:rPr lang="en-US" sz="2700" kern="1200" dirty="0" err="1" smtClean="0"/>
            <a:t>lainnya</a:t>
          </a:r>
          <a:r>
            <a:rPr lang="en-US" sz="2700" kern="1200" dirty="0" smtClean="0"/>
            <a:t>.</a:t>
          </a:r>
          <a:endParaRPr lang="en-US" sz="2700" kern="1200" dirty="0"/>
        </a:p>
        <a:p>
          <a:pPr marL="228600" lvl="1" indent="-228600" algn="l" defTabSz="1200150" rtl="0">
            <a:lnSpc>
              <a:spcPct val="90000"/>
            </a:lnSpc>
            <a:spcBef>
              <a:spcPct val="0"/>
            </a:spcBef>
            <a:spcAft>
              <a:spcPct val="15000"/>
            </a:spcAft>
            <a:buChar char="••"/>
          </a:pPr>
          <a:r>
            <a:rPr lang="en-US" sz="2700" i="1" kern="1200" dirty="0" smtClean="0"/>
            <a:t>Dependency </a:t>
          </a:r>
          <a:r>
            <a:rPr lang="en-US" sz="2700" kern="1200" dirty="0" smtClean="0"/>
            <a:t>, </a:t>
          </a:r>
          <a:r>
            <a:rPr lang="en-US" sz="2700" kern="1200" dirty="0" err="1" smtClean="0"/>
            <a:t>sebuah</a:t>
          </a:r>
          <a:r>
            <a:rPr lang="en-US" sz="2700" kern="1200" dirty="0" smtClean="0"/>
            <a:t> element </a:t>
          </a:r>
          <a:r>
            <a:rPr lang="en-US" sz="2700" kern="1200" dirty="0" err="1" smtClean="0"/>
            <a:t>bergantung</a:t>
          </a:r>
          <a:r>
            <a:rPr lang="en-US" sz="2700" kern="1200" dirty="0" smtClean="0"/>
            <a:t> </a:t>
          </a:r>
          <a:r>
            <a:rPr lang="en-US" sz="2700" kern="1200" dirty="0" err="1" smtClean="0"/>
            <a:t>dalam</a:t>
          </a:r>
          <a:r>
            <a:rPr lang="en-US" sz="2700" kern="1200" dirty="0" smtClean="0"/>
            <a:t> </a:t>
          </a:r>
          <a:r>
            <a:rPr lang="en-US" sz="2700" kern="1200" dirty="0" err="1" smtClean="0"/>
            <a:t>beberapa</a:t>
          </a:r>
          <a:r>
            <a:rPr lang="en-US" sz="2700" kern="1200" dirty="0" smtClean="0"/>
            <a:t> </a:t>
          </a:r>
          <a:r>
            <a:rPr lang="en-US" sz="2700" kern="1200" dirty="0" err="1" smtClean="0"/>
            <a:t>cara</a:t>
          </a:r>
          <a:r>
            <a:rPr lang="en-US" sz="2700" kern="1200" dirty="0" smtClean="0"/>
            <a:t> </a:t>
          </a:r>
          <a:r>
            <a:rPr lang="en-US" sz="2700" kern="1200" dirty="0" err="1" smtClean="0"/>
            <a:t>ke</a:t>
          </a:r>
          <a:r>
            <a:rPr lang="en-US" sz="2700" kern="1200" dirty="0" smtClean="0"/>
            <a:t> element </a:t>
          </a:r>
          <a:r>
            <a:rPr lang="en-US" sz="2700" kern="1200" dirty="0" err="1" smtClean="0"/>
            <a:t>lainnya</a:t>
          </a:r>
          <a:r>
            <a:rPr lang="en-US" sz="2700" kern="1200" dirty="0" smtClean="0"/>
            <a:t>.</a:t>
          </a:r>
          <a:endParaRPr lang="en-US" sz="2700" kern="1200" dirty="0"/>
        </a:p>
        <a:p>
          <a:pPr marL="228600" lvl="1" indent="-228600" algn="l" defTabSz="1200150" rtl="0">
            <a:lnSpc>
              <a:spcPct val="90000"/>
            </a:lnSpc>
            <a:spcBef>
              <a:spcPct val="0"/>
            </a:spcBef>
            <a:spcAft>
              <a:spcPct val="15000"/>
            </a:spcAft>
            <a:buChar char="••"/>
          </a:pPr>
          <a:r>
            <a:rPr lang="en-US" sz="2700" i="1" kern="1200" dirty="0" smtClean="0"/>
            <a:t>Aggregation</a:t>
          </a:r>
          <a:r>
            <a:rPr lang="en-US" sz="2700" kern="1200" dirty="0" smtClean="0"/>
            <a:t>, </a:t>
          </a:r>
          <a:r>
            <a:rPr lang="en-US" sz="2700" kern="1200" dirty="0" err="1" smtClean="0"/>
            <a:t>bentuk</a:t>
          </a:r>
          <a:r>
            <a:rPr lang="en-US" sz="2700" kern="1200" dirty="0" smtClean="0"/>
            <a:t> </a:t>
          </a:r>
          <a:r>
            <a:rPr lang="en-US" sz="2700" kern="1200" dirty="0" err="1" smtClean="0"/>
            <a:t>assosiation</a:t>
          </a:r>
          <a:r>
            <a:rPr lang="en-US" sz="2700" kern="1200" dirty="0" smtClean="0"/>
            <a:t>  </a:t>
          </a:r>
          <a:r>
            <a:rPr lang="en-US" sz="2700" kern="1200" dirty="0" err="1" smtClean="0"/>
            <a:t>dimana</a:t>
          </a:r>
          <a:r>
            <a:rPr lang="en-US" sz="2700" kern="1200" dirty="0" smtClean="0"/>
            <a:t> </a:t>
          </a:r>
          <a:r>
            <a:rPr lang="en-US" sz="2700" kern="1200" dirty="0" err="1" smtClean="0"/>
            <a:t>sebuah</a:t>
          </a:r>
          <a:r>
            <a:rPr lang="en-US" sz="2700" kern="1200" dirty="0" smtClean="0"/>
            <a:t> </a:t>
          </a:r>
          <a:r>
            <a:rPr lang="en-US" sz="2700" kern="1200" dirty="0" err="1" smtClean="0"/>
            <a:t>elemen</a:t>
          </a:r>
          <a:r>
            <a:rPr lang="en-US" sz="2700" kern="1200" dirty="0" smtClean="0"/>
            <a:t> </a:t>
          </a:r>
          <a:r>
            <a:rPr lang="en-US" sz="2700" kern="1200" dirty="0" err="1" smtClean="0"/>
            <a:t>berisi</a:t>
          </a:r>
          <a:r>
            <a:rPr lang="en-US" sz="2700" kern="1200" dirty="0" smtClean="0"/>
            <a:t> </a:t>
          </a:r>
          <a:r>
            <a:rPr lang="en-US" sz="2700" kern="1200" dirty="0" err="1" smtClean="0"/>
            <a:t>elemen</a:t>
          </a:r>
          <a:r>
            <a:rPr lang="en-US" sz="2700" kern="1200" dirty="0" smtClean="0"/>
            <a:t> </a:t>
          </a:r>
          <a:r>
            <a:rPr lang="en-US" sz="2700" kern="1200" dirty="0" err="1" smtClean="0"/>
            <a:t>lainnya</a:t>
          </a:r>
          <a:r>
            <a:rPr lang="en-US" sz="2700" kern="1200" dirty="0" smtClean="0"/>
            <a:t>.</a:t>
          </a:r>
          <a:endParaRPr lang="en-US" sz="2700" kern="1200" dirty="0"/>
        </a:p>
      </dsp:txBody>
      <dsp:txXfrm>
        <a:off x="0" y="1025865"/>
        <a:ext cx="8229600" cy="34092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A2BF4-CC25-464A-BB10-946D471DE54A}">
      <dsp:nvSpPr>
        <dsp:cNvPr id="0" name=""/>
        <dsp:cNvSpPr/>
      </dsp:nvSpPr>
      <dsp:spPr>
        <a:xfrm>
          <a:off x="0" y="157680"/>
          <a:ext cx="8229600" cy="108108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smtClean="0"/>
            <a:t>Tipe relasi/ </a:t>
          </a:r>
          <a:r>
            <a:rPr lang="en-US" sz="2800" i="1" kern="1200" smtClean="0"/>
            <a:t>stereotype </a:t>
          </a:r>
          <a:r>
            <a:rPr lang="en-US" sz="2800" kern="1200" smtClean="0"/>
            <a:t>yang mungkin terjadi pada </a:t>
          </a:r>
          <a:r>
            <a:rPr lang="en-US" sz="2800" i="1" kern="1200" smtClean="0"/>
            <a:t>use case diagram</a:t>
          </a:r>
          <a:r>
            <a:rPr lang="en-US" sz="2800" kern="1200" smtClean="0"/>
            <a:t>:</a:t>
          </a:r>
          <a:endParaRPr lang="en-US" sz="2800" kern="1200"/>
        </a:p>
      </dsp:txBody>
      <dsp:txXfrm>
        <a:off x="52774" y="210454"/>
        <a:ext cx="8124052" cy="975532"/>
      </dsp:txXfrm>
    </dsp:sp>
    <dsp:sp modelId="{25DCD78B-F296-429A-8F2A-58B649C2F333}">
      <dsp:nvSpPr>
        <dsp:cNvPr id="0" name=""/>
        <dsp:cNvSpPr/>
      </dsp:nvSpPr>
      <dsp:spPr>
        <a:xfrm>
          <a:off x="0" y="1238759"/>
          <a:ext cx="8229600" cy="312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lang="en-US" sz="2200" b="1" kern="1200" dirty="0" smtClean="0"/>
            <a:t>&lt;&lt;include&gt;&gt; </a:t>
          </a:r>
          <a:r>
            <a:rPr lang="en-US" sz="2200" kern="1200" dirty="0" smtClean="0"/>
            <a:t>,  </a:t>
          </a:r>
          <a:r>
            <a:rPr lang="en-US" sz="2200" kern="1200" dirty="0" err="1" smtClean="0"/>
            <a:t>yaitu</a:t>
          </a:r>
          <a:r>
            <a:rPr lang="en-US" sz="2200" kern="1200" dirty="0" smtClean="0"/>
            <a:t>  </a:t>
          </a:r>
          <a:r>
            <a:rPr lang="en-US" sz="2200" kern="1200" dirty="0" err="1" smtClean="0"/>
            <a:t>kelakuan</a:t>
          </a:r>
          <a:r>
            <a:rPr lang="en-US" sz="2200" kern="1200" dirty="0" smtClean="0"/>
            <a:t>  yang  </a:t>
          </a:r>
          <a:r>
            <a:rPr lang="en-US" sz="2200" kern="1200" dirty="0" err="1" smtClean="0"/>
            <a:t>harus</a:t>
          </a:r>
          <a:r>
            <a:rPr lang="en-US" sz="2200" kern="1200" dirty="0" smtClean="0"/>
            <a:t>  </a:t>
          </a:r>
          <a:r>
            <a:rPr lang="en-US" sz="2200" kern="1200" dirty="0" err="1" smtClean="0"/>
            <a:t>terpenuhi</a:t>
          </a:r>
          <a:r>
            <a:rPr lang="en-US" sz="2200" kern="1200" dirty="0" smtClean="0"/>
            <a:t>  agar  </a:t>
          </a:r>
          <a:r>
            <a:rPr lang="en-US" sz="2200" kern="1200" dirty="0" err="1" smtClean="0"/>
            <a:t>sebuah</a:t>
          </a:r>
          <a:r>
            <a:rPr lang="en-US" sz="2200" kern="1200" dirty="0" smtClean="0"/>
            <a:t>  </a:t>
          </a:r>
          <a:r>
            <a:rPr lang="en-US" sz="2200" i="1" kern="1200" dirty="0" smtClean="0"/>
            <a:t>event  </a:t>
          </a:r>
          <a:r>
            <a:rPr lang="en-US" sz="2200" kern="1200" dirty="0" err="1" smtClean="0"/>
            <a:t>dapat</a:t>
          </a:r>
          <a:r>
            <a:rPr lang="en-US" sz="2200" kern="1200" dirty="0" smtClean="0"/>
            <a:t> </a:t>
          </a:r>
          <a:r>
            <a:rPr lang="en-US" sz="2200" kern="1200" dirty="0" err="1" smtClean="0"/>
            <a:t>terjadi</a:t>
          </a:r>
          <a:r>
            <a:rPr lang="en-US" sz="2200" kern="1200" dirty="0" smtClean="0"/>
            <a:t>,  </a:t>
          </a:r>
          <a:r>
            <a:rPr lang="en-US" sz="2200" kern="1200" dirty="0" err="1" smtClean="0"/>
            <a:t>dimana</a:t>
          </a:r>
          <a:r>
            <a:rPr lang="en-US" sz="2200" kern="1200" dirty="0" smtClean="0"/>
            <a:t>  </a:t>
          </a:r>
          <a:r>
            <a:rPr lang="en-US" sz="2200" kern="1200" dirty="0" err="1" smtClean="0"/>
            <a:t>pada</a:t>
          </a:r>
          <a:r>
            <a:rPr lang="en-US" sz="2200" kern="1200" dirty="0" smtClean="0"/>
            <a:t>  </a:t>
          </a:r>
          <a:r>
            <a:rPr lang="en-US" sz="2200" kern="1200" dirty="0" err="1" smtClean="0"/>
            <a:t>kondisi</a:t>
          </a:r>
          <a:r>
            <a:rPr lang="en-US" sz="2200" kern="1200" dirty="0" smtClean="0"/>
            <a:t>  </a:t>
          </a:r>
          <a:r>
            <a:rPr lang="en-US" sz="2200" kern="1200" dirty="0" err="1" smtClean="0"/>
            <a:t>ini</a:t>
          </a:r>
          <a:r>
            <a:rPr lang="en-US" sz="2200" kern="1200" dirty="0" smtClean="0"/>
            <a:t>  </a:t>
          </a:r>
          <a:r>
            <a:rPr lang="en-US" sz="2200" kern="1200" dirty="0" err="1" smtClean="0"/>
            <a:t>sebuah</a:t>
          </a:r>
          <a:r>
            <a:rPr lang="en-US" sz="2200" kern="1200" dirty="0" smtClean="0"/>
            <a:t>  </a:t>
          </a:r>
          <a:r>
            <a:rPr lang="en-US" sz="2200" i="1" kern="1200" dirty="0" smtClean="0"/>
            <a:t>use  case  </a:t>
          </a:r>
          <a:r>
            <a:rPr lang="en-US" sz="2200" kern="1200" dirty="0" err="1" smtClean="0"/>
            <a:t>adalah</a:t>
          </a:r>
          <a:r>
            <a:rPr lang="en-US" sz="2200" kern="1200" dirty="0" smtClean="0"/>
            <a:t>  </a:t>
          </a:r>
          <a:r>
            <a:rPr lang="en-US" sz="2200" kern="1200" dirty="0" err="1" smtClean="0"/>
            <a:t>bagian</a:t>
          </a:r>
          <a:r>
            <a:rPr lang="en-US" sz="2200" kern="1200" dirty="0" smtClean="0"/>
            <a:t>  </a:t>
          </a:r>
          <a:r>
            <a:rPr lang="en-US" sz="2200" kern="1200" dirty="0" err="1" smtClean="0"/>
            <a:t>dari</a:t>
          </a:r>
          <a:r>
            <a:rPr lang="en-US" sz="2200" kern="1200" dirty="0" smtClean="0"/>
            <a:t>  </a:t>
          </a:r>
          <a:r>
            <a:rPr lang="en-US" sz="2200" i="1" kern="1200" dirty="0" smtClean="0"/>
            <a:t>use  case </a:t>
          </a:r>
          <a:r>
            <a:rPr lang="en-US" sz="2200" kern="1200" dirty="0" err="1" smtClean="0"/>
            <a:t>lainnya</a:t>
          </a:r>
          <a:r>
            <a:rPr lang="en-US" sz="2200" kern="1200" dirty="0" smtClean="0"/>
            <a:t>.</a:t>
          </a:r>
          <a:endParaRPr lang="en-US" sz="2200" kern="1200" dirty="0"/>
        </a:p>
        <a:p>
          <a:pPr marL="228600" lvl="1" indent="-228600" algn="l" defTabSz="977900" rtl="0">
            <a:lnSpc>
              <a:spcPct val="90000"/>
            </a:lnSpc>
            <a:spcBef>
              <a:spcPct val="0"/>
            </a:spcBef>
            <a:spcAft>
              <a:spcPct val="20000"/>
            </a:spcAft>
            <a:buChar char="••"/>
          </a:pPr>
          <a:r>
            <a:rPr lang="en-US" sz="2200" b="1" kern="1200" smtClean="0"/>
            <a:t>&lt;&lt;extends&gt;&gt; </a:t>
          </a:r>
          <a:r>
            <a:rPr lang="en-US" sz="2200" kern="1200" smtClean="0"/>
            <a:t>, kelakuan  yang  hanya  berjalan  di  bawah  kondisi  tertentu  seperti menggerakkan alarm.</a:t>
          </a:r>
          <a:endParaRPr lang="en-US" sz="2200" kern="1200"/>
        </a:p>
        <a:p>
          <a:pPr marL="228600" lvl="1" indent="-228600" algn="l" defTabSz="977900" rtl="0">
            <a:lnSpc>
              <a:spcPct val="90000"/>
            </a:lnSpc>
            <a:spcBef>
              <a:spcPct val="0"/>
            </a:spcBef>
            <a:spcAft>
              <a:spcPct val="20000"/>
            </a:spcAft>
            <a:buChar char="••"/>
          </a:pPr>
          <a:r>
            <a:rPr lang="en-US" sz="2200" kern="1200" smtClean="0"/>
            <a:t>&lt;&lt;</a:t>
          </a:r>
          <a:r>
            <a:rPr lang="en-US" sz="2200" b="1" kern="1200" smtClean="0"/>
            <a:t>communicates </a:t>
          </a:r>
          <a:r>
            <a:rPr lang="en-US" sz="2200" kern="1200" smtClean="0"/>
            <a:t>&gt;&gt;,  mungkin  ditambahkan  untuk  asosiasi  yang  menunjukkan asosiasinya  adalah  </a:t>
          </a:r>
          <a:r>
            <a:rPr lang="en-US" sz="2200" i="1" kern="1200" smtClean="0"/>
            <a:t>communicates  association </a:t>
          </a:r>
          <a:r>
            <a:rPr lang="en-US" sz="2200" kern="1200" smtClean="0"/>
            <a:t>.  Ini  merupakan  pilihan  selama asociasi hanya tipe </a:t>
          </a:r>
          <a:r>
            <a:rPr lang="en-US" sz="2200" i="1" kern="1200" smtClean="0"/>
            <a:t>ralationship  </a:t>
          </a:r>
          <a:r>
            <a:rPr lang="en-US" sz="2200" kern="1200" smtClean="0"/>
            <a:t>yang dibolehkan antara </a:t>
          </a:r>
          <a:r>
            <a:rPr lang="en-US" sz="2200" i="1" kern="1200" smtClean="0"/>
            <a:t>actor </a:t>
          </a:r>
          <a:r>
            <a:rPr lang="en-US" sz="2200" kern="1200" smtClean="0"/>
            <a:t>dan </a:t>
          </a:r>
          <a:r>
            <a:rPr lang="en-US" sz="2200" i="1" kern="1200" smtClean="0"/>
            <a:t>use case</a:t>
          </a:r>
          <a:r>
            <a:rPr lang="en-US" sz="2200" kern="1200" smtClean="0"/>
            <a:t>.</a:t>
          </a:r>
          <a:endParaRPr lang="en-US" sz="2200" kern="1200"/>
        </a:p>
      </dsp:txBody>
      <dsp:txXfrm>
        <a:off x="0" y="1238759"/>
        <a:ext cx="8229600" cy="312984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2D768E-E331-4702-88F5-44AB206E392C}" type="datetimeFigureOut">
              <a:rPr lang="en-US" smtClean="0"/>
              <a:t>9/20/2015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EF6687-1A83-4B75-8B29-A5BC33081E29}" type="slidenum">
              <a:rPr lang="en-US" smtClean="0"/>
              <a:t>‹#›</a:t>
            </a:fld>
            <a:endParaRPr lang="en-US"/>
          </a:p>
        </p:txBody>
      </p:sp>
    </p:spTree>
    <p:extLst>
      <p:ext uri="{BB962C8B-B14F-4D97-AF65-F5344CB8AC3E}">
        <p14:creationId xmlns:p14="http://schemas.microsoft.com/office/powerpoint/2010/main" val="265998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36872DFC-8FA0-463A-82DA-435CBE5379E9}" type="datetime1">
              <a:rPr lang="en-US" smtClean="0"/>
              <a:t>9/20/2015</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8B8A2E52-D5C4-45CE-A637-57CA126CADCC}" type="slidenum">
              <a:rPr lang="en-US" smtClean="0"/>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r>
              <a:rPr lang="en-US" smtClean="0"/>
              <a:t>Prak.RPLLanjut/UIN/IF/V</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F1A15E8-8BF6-42E3-B69D-0FA8F2D80CD8}" type="datetime1">
              <a:rPr lang="en-US" smtClean="0"/>
              <a:t>9/20/2015</a:t>
            </a:fld>
            <a:endParaRPr lang="en-US"/>
          </a:p>
        </p:txBody>
      </p:sp>
      <p:sp>
        <p:nvSpPr>
          <p:cNvPr id="5" name="Footer Placeholder 4"/>
          <p:cNvSpPr>
            <a:spLocks noGrp="1"/>
          </p:cNvSpPr>
          <p:nvPr>
            <p:ph type="ftr" sz="quarter" idx="11"/>
          </p:nvPr>
        </p:nvSpPr>
        <p:spPr/>
        <p:txBody>
          <a:bodyPr/>
          <a:lstStyle>
            <a:extLst/>
          </a:lstStyle>
          <a:p>
            <a:r>
              <a:rPr lang="en-US" smtClean="0"/>
              <a:t>Prak.RPLLanjut/UIN/IF/V</a:t>
            </a:r>
            <a:endParaRPr lang="en-US"/>
          </a:p>
        </p:txBody>
      </p:sp>
      <p:sp>
        <p:nvSpPr>
          <p:cNvPr id="6" name="Slide Number Placeholder 5"/>
          <p:cNvSpPr>
            <a:spLocks noGrp="1"/>
          </p:cNvSpPr>
          <p:nvPr>
            <p:ph type="sldNum" sz="quarter" idx="12"/>
          </p:nvPr>
        </p:nvSpPr>
        <p:spPr/>
        <p:txBody>
          <a:bodyPr/>
          <a:lstStyle>
            <a:extLst/>
          </a:lstStyle>
          <a:p>
            <a:fld id="{8B8A2E52-D5C4-45CE-A637-57CA126CADC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8A1F876-DA01-46FA-A832-754979175C86}" type="datetime1">
              <a:rPr lang="en-US" smtClean="0"/>
              <a:t>9/20/2015</a:t>
            </a:fld>
            <a:endParaRPr lang="en-US"/>
          </a:p>
        </p:txBody>
      </p:sp>
      <p:sp>
        <p:nvSpPr>
          <p:cNvPr id="5" name="Footer Placeholder 4"/>
          <p:cNvSpPr>
            <a:spLocks noGrp="1"/>
          </p:cNvSpPr>
          <p:nvPr>
            <p:ph type="ftr" sz="quarter" idx="11"/>
          </p:nvPr>
        </p:nvSpPr>
        <p:spPr/>
        <p:txBody>
          <a:bodyPr/>
          <a:lstStyle>
            <a:extLst/>
          </a:lstStyle>
          <a:p>
            <a:r>
              <a:rPr lang="en-US" smtClean="0"/>
              <a:t>Prak.RPLLanjut/UIN/IF/V</a:t>
            </a:r>
            <a:endParaRPr lang="en-US"/>
          </a:p>
        </p:txBody>
      </p:sp>
      <p:sp>
        <p:nvSpPr>
          <p:cNvPr id="6" name="Slide Number Placeholder 5"/>
          <p:cNvSpPr>
            <a:spLocks noGrp="1"/>
          </p:cNvSpPr>
          <p:nvPr>
            <p:ph type="sldNum" sz="quarter" idx="12"/>
          </p:nvPr>
        </p:nvSpPr>
        <p:spPr/>
        <p:txBody>
          <a:bodyPr/>
          <a:lstStyle>
            <a:extLst/>
          </a:lstStyle>
          <a:p>
            <a:fld id="{8B8A2E52-D5C4-45CE-A637-57CA126CADC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A193219-BE03-4F52-9C64-B2B18CB22B3E}" type="datetime1">
              <a:rPr lang="en-US" smtClean="0"/>
              <a:t>9/20/2015</a:t>
            </a:fld>
            <a:endParaRPr lang="en-US"/>
          </a:p>
        </p:txBody>
      </p:sp>
      <p:sp>
        <p:nvSpPr>
          <p:cNvPr id="5" name="Footer Placeholder 4"/>
          <p:cNvSpPr>
            <a:spLocks noGrp="1"/>
          </p:cNvSpPr>
          <p:nvPr>
            <p:ph type="ftr" sz="quarter" idx="11"/>
          </p:nvPr>
        </p:nvSpPr>
        <p:spPr/>
        <p:txBody>
          <a:bodyPr/>
          <a:lstStyle>
            <a:extLst/>
          </a:lstStyle>
          <a:p>
            <a:r>
              <a:rPr lang="en-US" smtClean="0"/>
              <a:t>Prak.RPLLanjut/UIN/IF/V</a:t>
            </a:r>
            <a:endParaRPr lang="en-US"/>
          </a:p>
        </p:txBody>
      </p:sp>
      <p:sp>
        <p:nvSpPr>
          <p:cNvPr id="6" name="Slide Number Placeholder 5"/>
          <p:cNvSpPr>
            <a:spLocks noGrp="1"/>
          </p:cNvSpPr>
          <p:nvPr>
            <p:ph type="sldNum" sz="quarter" idx="12"/>
          </p:nvPr>
        </p:nvSpPr>
        <p:spPr/>
        <p:txBody>
          <a:bodyPr/>
          <a:lstStyle>
            <a:extLst/>
          </a:lstStyle>
          <a:p>
            <a:fld id="{8B8A2E52-D5C4-45CE-A637-57CA126CADC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FEC76FE2-AF28-46E2-9127-46CA5E37347E}" type="datetime1">
              <a:rPr lang="en-US" smtClean="0"/>
              <a:t>9/20/2015</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8B8A2E52-D5C4-45CE-A637-57CA126CADCC}" type="slidenum">
              <a:rPr lang="en-US" smtClean="0"/>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r>
              <a:rPr lang="en-US" smtClean="0"/>
              <a:t>Prak.RPLLanjut/UIN/IF/V</a:t>
            </a: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C7C3294-1533-4660-9EC3-13F234F5D53D}" type="datetime1">
              <a:rPr lang="en-US" smtClean="0"/>
              <a:t>9/20/2015</a:t>
            </a:fld>
            <a:endParaRPr lang="en-US"/>
          </a:p>
        </p:txBody>
      </p:sp>
      <p:sp>
        <p:nvSpPr>
          <p:cNvPr id="6" name="Footer Placeholder 5"/>
          <p:cNvSpPr>
            <a:spLocks noGrp="1"/>
          </p:cNvSpPr>
          <p:nvPr>
            <p:ph type="ftr" sz="quarter" idx="11"/>
          </p:nvPr>
        </p:nvSpPr>
        <p:spPr/>
        <p:txBody>
          <a:bodyPr/>
          <a:lstStyle>
            <a:extLst/>
          </a:lstStyle>
          <a:p>
            <a:r>
              <a:rPr lang="en-US" smtClean="0"/>
              <a:t>Prak.RPLLanjut/UIN/IF/V</a:t>
            </a:r>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8B8A2E52-D5C4-45CE-A637-57CA126CADCC}" type="slidenum">
              <a:rPr lang="en-US" smtClean="0"/>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EF385CF-555C-40A4-8E8F-C9A003EE4155}" type="datetime1">
              <a:rPr lang="en-US" smtClean="0"/>
              <a:t>9/20/2015</a:t>
            </a:fld>
            <a:endParaRPr lang="en-US"/>
          </a:p>
        </p:txBody>
      </p:sp>
      <p:sp>
        <p:nvSpPr>
          <p:cNvPr id="8" name="Footer Placeholder 7"/>
          <p:cNvSpPr>
            <a:spLocks noGrp="1"/>
          </p:cNvSpPr>
          <p:nvPr>
            <p:ph type="ftr" sz="quarter" idx="11"/>
          </p:nvPr>
        </p:nvSpPr>
        <p:spPr/>
        <p:txBody>
          <a:bodyPr/>
          <a:lstStyle>
            <a:extLst/>
          </a:lstStyle>
          <a:p>
            <a:r>
              <a:rPr lang="en-US" smtClean="0"/>
              <a:t>Prak.RPLLanjut/UIN/IF/V</a:t>
            </a:r>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8B8A2E52-D5C4-45CE-A637-57CA126CADC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3F267B2-8BA5-40BD-B8B9-6084B5C24C04}" type="datetime1">
              <a:rPr lang="en-US" smtClean="0"/>
              <a:t>9/20/2015</a:t>
            </a:fld>
            <a:endParaRPr lang="en-US"/>
          </a:p>
        </p:txBody>
      </p:sp>
      <p:sp>
        <p:nvSpPr>
          <p:cNvPr id="4" name="Footer Placeholder 3"/>
          <p:cNvSpPr>
            <a:spLocks noGrp="1"/>
          </p:cNvSpPr>
          <p:nvPr>
            <p:ph type="ftr" sz="quarter" idx="11"/>
          </p:nvPr>
        </p:nvSpPr>
        <p:spPr/>
        <p:txBody>
          <a:bodyPr/>
          <a:lstStyle>
            <a:extLst/>
          </a:lstStyle>
          <a:p>
            <a:r>
              <a:rPr lang="en-US" smtClean="0"/>
              <a:t>Prak.RPLLanjut/UIN/IF/V</a:t>
            </a:r>
            <a:endParaRPr lang="en-US"/>
          </a:p>
        </p:txBody>
      </p:sp>
      <p:sp>
        <p:nvSpPr>
          <p:cNvPr id="5" name="Slide Number Placeholder 4"/>
          <p:cNvSpPr>
            <a:spLocks noGrp="1"/>
          </p:cNvSpPr>
          <p:nvPr>
            <p:ph type="sldNum" sz="quarter" idx="12"/>
          </p:nvPr>
        </p:nvSpPr>
        <p:spPr/>
        <p:txBody>
          <a:bodyPr/>
          <a:lstStyle>
            <a:extLst/>
          </a:lstStyle>
          <a:p>
            <a:fld id="{8B8A2E52-D5C4-45CE-A637-57CA126CADCC}" type="slidenum">
              <a:rPr lang="en-US" smtClean="0"/>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83405EF-9ADB-4C23-898B-E686DA5D9211}" type="datetime1">
              <a:rPr lang="en-US" smtClean="0"/>
              <a:t>9/20/2015</a:t>
            </a:fld>
            <a:endParaRPr lang="en-US"/>
          </a:p>
        </p:txBody>
      </p:sp>
      <p:sp>
        <p:nvSpPr>
          <p:cNvPr id="3" name="Footer Placeholder 2"/>
          <p:cNvSpPr>
            <a:spLocks noGrp="1"/>
          </p:cNvSpPr>
          <p:nvPr>
            <p:ph type="ftr" sz="quarter" idx="11"/>
          </p:nvPr>
        </p:nvSpPr>
        <p:spPr/>
        <p:txBody>
          <a:bodyPr/>
          <a:lstStyle>
            <a:extLst/>
          </a:lstStyle>
          <a:p>
            <a:r>
              <a:rPr lang="en-US" smtClean="0"/>
              <a:t>Prak.RPLLanjut/UIN/IF/V</a:t>
            </a:r>
            <a:endParaRPr lang="en-US"/>
          </a:p>
        </p:txBody>
      </p:sp>
      <p:sp>
        <p:nvSpPr>
          <p:cNvPr id="4" name="Slide Number Placeholder 3"/>
          <p:cNvSpPr>
            <a:spLocks noGrp="1"/>
          </p:cNvSpPr>
          <p:nvPr>
            <p:ph type="sldNum" sz="quarter" idx="12"/>
          </p:nvPr>
        </p:nvSpPr>
        <p:spPr/>
        <p:txBody>
          <a:bodyPr/>
          <a:lstStyle>
            <a:extLst/>
          </a:lstStyle>
          <a:p>
            <a:fld id="{8B8A2E52-D5C4-45CE-A637-57CA126CADC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E20703E5-2E15-4CE7-82C3-A972285C0032}" type="datetime1">
              <a:rPr lang="en-US" smtClean="0"/>
              <a:t>9/20/2015</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8B8A2E52-D5C4-45CE-A637-57CA126CADCC}" type="slidenum">
              <a:rPr lang="en-US" smtClean="0"/>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r>
              <a:rPr lang="en-US" smtClean="0"/>
              <a:t>Prak.RPLLanjut/UIN/IF/V</a:t>
            </a: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74B94D99-62A6-4833-B2F3-A683A9291E76}" type="datetime1">
              <a:rPr lang="en-US" smtClean="0"/>
              <a:t>9/20/2015</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8B8A2E52-D5C4-45CE-A637-57CA126CADCC}" type="slidenum">
              <a:rPr lang="en-US" smtClean="0"/>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r>
              <a:rPr lang="en-US" smtClean="0"/>
              <a:t>Prak.RPLLanjut/UIN/IF/V</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r>
              <a:rPr lang="en-US" smtClean="0"/>
              <a:t>Prak.RPLLanjut/UIN/IF/V</a:t>
            </a:r>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968AA9FC-B25C-4B46-8CB5-DD45F94127CF}" type="datetime1">
              <a:rPr lang="en-US" smtClean="0"/>
              <a:t>9/20/2015</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8B8A2E52-D5C4-45CE-A637-57CA126CADCC}" type="slidenum">
              <a:rPr lang="en-US" smtClean="0"/>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Pertemuan </a:t>
            </a:r>
            <a:r>
              <a:rPr lang="en-US" dirty="0" smtClean="0"/>
              <a:t>3</a:t>
            </a:r>
            <a:endParaRPr lang="en-US" dirty="0"/>
          </a:p>
        </p:txBody>
      </p:sp>
      <p:sp>
        <p:nvSpPr>
          <p:cNvPr id="3" name="Subtitle 2"/>
          <p:cNvSpPr>
            <a:spLocks noGrp="1"/>
          </p:cNvSpPr>
          <p:nvPr>
            <p:ph type="subTitle" idx="1"/>
          </p:nvPr>
        </p:nvSpPr>
        <p:spPr/>
        <p:txBody>
          <a:bodyPr/>
          <a:lstStyle/>
          <a:p>
            <a:r>
              <a:rPr lang="en-US" i="1" dirty="0" smtClean="0"/>
              <a:t>Use Case Diagram</a:t>
            </a:r>
            <a:endParaRPr lang="en-US" i="1" dirty="0"/>
          </a:p>
        </p:txBody>
      </p:sp>
      <p:sp>
        <p:nvSpPr>
          <p:cNvPr id="4" name="Date Placeholder 3"/>
          <p:cNvSpPr>
            <a:spLocks noGrp="1"/>
          </p:cNvSpPr>
          <p:nvPr>
            <p:ph type="dt" sz="half" idx="10"/>
          </p:nvPr>
        </p:nvSpPr>
        <p:spPr/>
        <p:txBody>
          <a:bodyPr/>
          <a:lstStyle/>
          <a:p>
            <a:fld id="{DF71D5C6-7F32-4906-9F50-854787D2E771}" type="datetime1">
              <a:rPr lang="en-US" smtClean="0"/>
              <a:t>9/20/2015</a:t>
            </a:fld>
            <a:endParaRPr lang="en-US"/>
          </a:p>
        </p:txBody>
      </p:sp>
      <p:sp>
        <p:nvSpPr>
          <p:cNvPr id="6" name="Slide Number Placeholder 5"/>
          <p:cNvSpPr>
            <a:spLocks noGrp="1"/>
          </p:cNvSpPr>
          <p:nvPr>
            <p:ph type="sldNum" sz="quarter" idx="11"/>
          </p:nvPr>
        </p:nvSpPr>
        <p:spPr/>
        <p:txBody>
          <a:bodyPr/>
          <a:lstStyle/>
          <a:p>
            <a:fld id="{8B8A2E52-D5C4-45CE-A637-57CA126CADCC}" type="slidenum">
              <a:rPr lang="en-US" smtClean="0"/>
              <a:t>1</a:t>
            </a:fld>
            <a:endParaRPr lang="en-US"/>
          </a:p>
        </p:txBody>
      </p:sp>
      <p:sp>
        <p:nvSpPr>
          <p:cNvPr id="5" name="Footer Placeholder 4"/>
          <p:cNvSpPr>
            <a:spLocks noGrp="1"/>
          </p:cNvSpPr>
          <p:nvPr>
            <p:ph type="ftr" sz="quarter" idx="12"/>
          </p:nvPr>
        </p:nvSpPr>
        <p:spPr/>
        <p:txBody>
          <a:bodyPr/>
          <a:lstStyle/>
          <a:p>
            <a:r>
              <a:rPr lang="en-US" smtClean="0"/>
              <a:t>Prak.RPLLanjut/UIN/IF/V</a:t>
            </a:r>
            <a:endParaRPr lang="en-US"/>
          </a:p>
        </p:txBody>
      </p:sp>
    </p:spTree>
    <p:extLst>
      <p:ext uri="{BB962C8B-B14F-4D97-AF65-F5344CB8AC3E}">
        <p14:creationId xmlns:p14="http://schemas.microsoft.com/office/powerpoint/2010/main" val="38240564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930333769"/>
              </p:ext>
            </p:extLst>
          </p:nvPr>
        </p:nvGraphicFramePr>
        <p:xfrm>
          <a:off x="457200" y="1646237"/>
          <a:ext cx="8229600" cy="4526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4A193219-BE03-4F52-9C64-B2B18CB22B3E}" type="datetime1">
              <a:rPr lang="en-US" smtClean="0"/>
              <a:t>9/20/2015</a:t>
            </a:fld>
            <a:endParaRPr lang="en-US"/>
          </a:p>
        </p:txBody>
      </p:sp>
      <p:sp>
        <p:nvSpPr>
          <p:cNvPr id="5" name="Footer Placeholder 4"/>
          <p:cNvSpPr>
            <a:spLocks noGrp="1"/>
          </p:cNvSpPr>
          <p:nvPr>
            <p:ph type="ftr" sz="quarter" idx="11"/>
          </p:nvPr>
        </p:nvSpPr>
        <p:spPr/>
        <p:txBody>
          <a:bodyPr/>
          <a:lstStyle/>
          <a:p>
            <a:r>
              <a:rPr lang="en-US" smtClean="0"/>
              <a:t>Prak.RPLLanjut/UIN/IF/V</a:t>
            </a:r>
            <a:endParaRPr lang="en-US"/>
          </a:p>
        </p:txBody>
      </p:sp>
      <p:sp>
        <p:nvSpPr>
          <p:cNvPr id="6" name="Slide Number Placeholder 5"/>
          <p:cNvSpPr>
            <a:spLocks noGrp="1"/>
          </p:cNvSpPr>
          <p:nvPr>
            <p:ph type="sldNum" sz="quarter" idx="12"/>
          </p:nvPr>
        </p:nvSpPr>
        <p:spPr/>
        <p:txBody>
          <a:bodyPr/>
          <a:lstStyle/>
          <a:p>
            <a:fld id="{8B8A2E52-D5C4-45CE-A637-57CA126CADCC}" type="slidenum">
              <a:rPr lang="en-US" smtClean="0"/>
              <a:t>10</a:t>
            </a:fld>
            <a:endParaRPr lang="en-US"/>
          </a:p>
        </p:txBody>
      </p:sp>
      <p:sp>
        <p:nvSpPr>
          <p:cNvPr id="8" name="Title 1"/>
          <p:cNvSpPr>
            <a:spLocks noGrp="1"/>
          </p:cNvSpPr>
          <p:nvPr>
            <p:ph type="title"/>
          </p:nvPr>
        </p:nvSpPr>
        <p:spPr/>
        <p:txBody>
          <a:bodyPr/>
          <a:lstStyle/>
          <a:p>
            <a:r>
              <a:rPr lang="en-US" i="1" dirty="0" smtClean="0"/>
              <a:t>Use Case (Cont.)</a:t>
            </a:r>
            <a:endParaRPr lang="en-US" i="1" dirty="0"/>
          </a:p>
        </p:txBody>
      </p:sp>
    </p:spTree>
    <p:extLst>
      <p:ext uri="{BB962C8B-B14F-4D97-AF65-F5344CB8AC3E}">
        <p14:creationId xmlns:p14="http://schemas.microsoft.com/office/powerpoint/2010/main" val="2083411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Use Case (Cont.)</a:t>
            </a:r>
            <a:endParaRPr lang="en-US" i="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92176008"/>
              </p:ext>
            </p:extLst>
          </p:nvPr>
        </p:nvGraphicFramePr>
        <p:xfrm>
          <a:off x="457200" y="1646237"/>
          <a:ext cx="8229600" cy="4526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4A193219-BE03-4F52-9C64-B2B18CB22B3E}" type="datetime1">
              <a:rPr lang="en-US" smtClean="0"/>
              <a:t>9/20/2015</a:t>
            </a:fld>
            <a:endParaRPr lang="en-US"/>
          </a:p>
        </p:txBody>
      </p:sp>
      <p:sp>
        <p:nvSpPr>
          <p:cNvPr id="5" name="Footer Placeholder 4"/>
          <p:cNvSpPr>
            <a:spLocks noGrp="1"/>
          </p:cNvSpPr>
          <p:nvPr>
            <p:ph type="ftr" sz="quarter" idx="11"/>
          </p:nvPr>
        </p:nvSpPr>
        <p:spPr/>
        <p:txBody>
          <a:bodyPr/>
          <a:lstStyle/>
          <a:p>
            <a:r>
              <a:rPr lang="en-US" smtClean="0"/>
              <a:t>Prak.RPLLanjut/UIN/IF/V</a:t>
            </a:r>
            <a:endParaRPr lang="en-US"/>
          </a:p>
        </p:txBody>
      </p:sp>
      <p:sp>
        <p:nvSpPr>
          <p:cNvPr id="6" name="Slide Number Placeholder 5"/>
          <p:cNvSpPr>
            <a:spLocks noGrp="1"/>
          </p:cNvSpPr>
          <p:nvPr>
            <p:ph type="sldNum" sz="quarter" idx="12"/>
          </p:nvPr>
        </p:nvSpPr>
        <p:spPr/>
        <p:txBody>
          <a:bodyPr/>
          <a:lstStyle/>
          <a:p>
            <a:fld id="{8B8A2E52-D5C4-45CE-A637-57CA126CADCC}" type="slidenum">
              <a:rPr lang="en-US" smtClean="0"/>
              <a:t>11</a:t>
            </a:fld>
            <a:endParaRPr lang="en-US"/>
          </a:p>
        </p:txBody>
      </p:sp>
    </p:spTree>
    <p:extLst>
      <p:ext uri="{BB962C8B-B14F-4D97-AF65-F5344CB8AC3E}">
        <p14:creationId xmlns:p14="http://schemas.microsoft.com/office/powerpoint/2010/main" val="40322804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Use Case (Cont.)</a:t>
            </a:r>
            <a:endParaRPr lang="en-US" i="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3533447"/>
              </p:ext>
            </p:extLst>
          </p:nvPr>
        </p:nvGraphicFramePr>
        <p:xfrm>
          <a:off x="457200" y="1646237"/>
          <a:ext cx="8229600" cy="4526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4A193219-BE03-4F52-9C64-B2B18CB22B3E}" type="datetime1">
              <a:rPr lang="en-US" smtClean="0"/>
              <a:t>9/20/2015</a:t>
            </a:fld>
            <a:endParaRPr lang="en-US"/>
          </a:p>
        </p:txBody>
      </p:sp>
      <p:sp>
        <p:nvSpPr>
          <p:cNvPr id="5" name="Footer Placeholder 4"/>
          <p:cNvSpPr>
            <a:spLocks noGrp="1"/>
          </p:cNvSpPr>
          <p:nvPr>
            <p:ph type="ftr" sz="quarter" idx="11"/>
          </p:nvPr>
        </p:nvSpPr>
        <p:spPr/>
        <p:txBody>
          <a:bodyPr/>
          <a:lstStyle/>
          <a:p>
            <a:r>
              <a:rPr lang="en-US" smtClean="0"/>
              <a:t>Prak.RPLLanjut/UIN/IF/V</a:t>
            </a:r>
            <a:endParaRPr lang="en-US"/>
          </a:p>
        </p:txBody>
      </p:sp>
      <p:sp>
        <p:nvSpPr>
          <p:cNvPr id="6" name="Slide Number Placeholder 5"/>
          <p:cNvSpPr>
            <a:spLocks noGrp="1"/>
          </p:cNvSpPr>
          <p:nvPr>
            <p:ph type="sldNum" sz="quarter" idx="12"/>
          </p:nvPr>
        </p:nvSpPr>
        <p:spPr/>
        <p:txBody>
          <a:bodyPr/>
          <a:lstStyle/>
          <a:p>
            <a:fld id="{8B8A2E52-D5C4-45CE-A637-57CA126CADCC}" type="slidenum">
              <a:rPr lang="en-US" smtClean="0"/>
              <a:t>12</a:t>
            </a:fld>
            <a:endParaRPr lang="en-US"/>
          </a:p>
        </p:txBody>
      </p:sp>
    </p:spTree>
    <p:extLst>
      <p:ext uri="{BB962C8B-B14F-4D97-AF65-F5344CB8AC3E}">
        <p14:creationId xmlns:p14="http://schemas.microsoft.com/office/powerpoint/2010/main" val="23036149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Use Case (Cont.)</a:t>
            </a:r>
            <a:endParaRPr lang="en-US" i="1" dirty="0"/>
          </a:p>
        </p:txBody>
      </p:sp>
      <p:sp>
        <p:nvSpPr>
          <p:cNvPr id="4" name="Date Placeholder 3"/>
          <p:cNvSpPr>
            <a:spLocks noGrp="1"/>
          </p:cNvSpPr>
          <p:nvPr>
            <p:ph type="dt" sz="half" idx="10"/>
          </p:nvPr>
        </p:nvSpPr>
        <p:spPr/>
        <p:txBody>
          <a:bodyPr/>
          <a:lstStyle/>
          <a:p>
            <a:fld id="{4A193219-BE03-4F52-9C64-B2B18CB22B3E}" type="datetime1">
              <a:rPr lang="en-US" smtClean="0"/>
              <a:t>9/20/2015</a:t>
            </a:fld>
            <a:endParaRPr lang="en-US"/>
          </a:p>
        </p:txBody>
      </p:sp>
      <p:sp>
        <p:nvSpPr>
          <p:cNvPr id="5" name="Footer Placeholder 4"/>
          <p:cNvSpPr>
            <a:spLocks noGrp="1"/>
          </p:cNvSpPr>
          <p:nvPr>
            <p:ph type="ftr" sz="quarter" idx="11"/>
          </p:nvPr>
        </p:nvSpPr>
        <p:spPr/>
        <p:txBody>
          <a:bodyPr/>
          <a:lstStyle/>
          <a:p>
            <a:r>
              <a:rPr lang="en-US" smtClean="0"/>
              <a:t>Prak.RPLLanjut/UIN/IF/V</a:t>
            </a:r>
            <a:endParaRPr lang="en-US"/>
          </a:p>
        </p:txBody>
      </p:sp>
      <p:sp>
        <p:nvSpPr>
          <p:cNvPr id="6" name="Slide Number Placeholder 5"/>
          <p:cNvSpPr>
            <a:spLocks noGrp="1"/>
          </p:cNvSpPr>
          <p:nvPr>
            <p:ph type="sldNum" sz="quarter" idx="12"/>
          </p:nvPr>
        </p:nvSpPr>
        <p:spPr/>
        <p:txBody>
          <a:bodyPr/>
          <a:lstStyle/>
          <a:p>
            <a:fld id="{8B8A2E52-D5C4-45CE-A637-57CA126CADCC}" type="slidenum">
              <a:rPr lang="en-US" smtClean="0"/>
              <a:t>13</a:t>
            </a:fld>
            <a:endParaRPr lang="en-US"/>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752600" y="1447800"/>
            <a:ext cx="5695950" cy="4861719"/>
          </a:xfrm>
          <a:prstGeom prst="rect">
            <a:avLst/>
          </a:prstGeom>
        </p:spPr>
      </p:pic>
    </p:spTree>
    <p:extLst>
      <p:ext uri="{BB962C8B-B14F-4D97-AF65-F5344CB8AC3E}">
        <p14:creationId xmlns:p14="http://schemas.microsoft.com/office/powerpoint/2010/main" val="9548014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Use Case (Cont.)</a:t>
            </a:r>
            <a:endParaRPr lang="en-US" i="1" dirty="0"/>
          </a:p>
        </p:txBody>
      </p:sp>
      <p:sp>
        <p:nvSpPr>
          <p:cNvPr id="4" name="Date Placeholder 3"/>
          <p:cNvSpPr>
            <a:spLocks noGrp="1"/>
          </p:cNvSpPr>
          <p:nvPr>
            <p:ph type="dt" sz="half" idx="10"/>
          </p:nvPr>
        </p:nvSpPr>
        <p:spPr/>
        <p:txBody>
          <a:bodyPr/>
          <a:lstStyle/>
          <a:p>
            <a:fld id="{4A193219-BE03-4F52-9C64-B2B18CB22B3E}" type="datetime1">
              <a:rPr lang="en-US" smtClean="0"/>
              <a:t>9/20/2015</a:t>
            </a:fld>
            <a:endParaRPr lang="en-US"/>
          </a:p>
        </p:txBody>
      </p:sp>
      <p:sp>
        <p:nvSpPr>
          <p:cNvPr id="5" name="Footer Placeholder 4"/>
          <p:cNvSpPr>
            <a:spLocks noGrp="1"/>
          </p:cNvSpPr>
          <p:nvPr>
            <p:ph type="ftr" sz="quarter" idx="11"/>
          </p:nvPr>
        </p:nvSpPr>
        <p:spPr/>
        <p:txBody>
          <a:bodyPr/>
          <a:lstStyle/>
          <a:p>
            <a:r>
              <a:rPr lang="en-US" smtClean="0"/>
              <a:t>Prak.RPLLanjut/UIN/IF/V</a:t>
            </a:r>
            <a:endParaRPr lang="en-US"/>
          </a:p>
        </p:txBody>
      </p:sp>
      <p:sp>
        <p:nvSpPr>
          <p:cNvPr id="6" name="Slide Number Placeholder 5"/>
          <p:cNvSpPr>
            <a:spLocks noGrp="1"/>
          </p:cNvSpPr>
          <p:nvPr>
            <p:ph type="sldNum" sz="quarter" idx="12"/>
          </p:nvPr>
        </p:nvSpPr>
        <p:spPr/>
        <p:txBody>
          <a:bodyPr/>
          <a:lstStyle/>
          <a:p>
            <a:fld id="{8B8A2E52-D5C4-45CE-A637-57CA126CADCC}" type="slidenum">
              <a:rPr lang="en-US" smtClean="0"/>
              <a:t>14</a:t>
            </a:fld>
            <a:endParaRPr lang="en-US"/>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43137" y="1996281"/>
            <a:ext cx="4386263" cy="3642519"/>
          </a:xfrm>
          <a:prstGeom prst="rect">
            <a:avLst/>
          </a:prstGeom>
        </p:spPr>
      </p:pic>
    </p:spTree>
    <p:extLst>
      <p:ext uri="{BB962C8B-B14F-4D97-AF65-F5344CB8AC3E}">
        <p14:creationId xmlns:p14="http://schemas.microsoft.com/office/powerpoint/2010/main" val="20862396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634536"/>
          </a:xfrm>
        </p:spPr>
        <p:txBody>
          <a:bodyPr>
            <a:normAutofit/>
          </a:bodyPr>
          <a:lstStyle/>
          <a:p>
            <a:r>
              <a:rPr lang="en-US" sz="3200" dirty="0" err="1" smtClean="0"/>
              <a:t>Skenario</a:t>
            </a:r>
            <a:r>
              <a:rPr lang="en-US" sz="3200" dirty="0" smtClean="0"/>
              <a:t> Use Case</a:t>
            </a:r>
            <a:endParaRPr lang="en-US" sz="3200"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1466904635"/>
              </p:ext>
            </p:extLst>
          </p:nvPr>
        </p:nvGraphicFramePr>
        <p:xfrm>
          <a:off x="304800" y="786936"/>
          <a:ext cx="8534400" cy="5762862"/>
        </p:xfrm>
        <a:graphic>
          <a:graphicData uri="http://schemas.openxmlformats.org/drawingml/2006/table">
            <a:tbl>
              <a:tblPr firstRow="1" firstCol="1" bandRow="1">
                <a:tableStyleId>{5C22544A-7EE6-4342-B048-85BDC9FD1C3A}</a:tableStyleId>
              </a:tblPr>
              <a:tblGrid>
                <a:gridCol w="1999048"/>
                <a:gridCol w="6535352"/>
              </a:tblGrid>
              <a:tr h="214190">
                <a:tc>
                  <a:txBody>
                    <a:bodyPr/>
                    <a:lstStyle/>
                    <a:p>
                      <a:pPr marL="0" marR="0" algn="just">
                        <a:lnSpc>
                          <a:spcPct val="150000"/>
                        </a:lnSpc>
                        <a:spcBef>
                          <a:spcPts val="0"/>
                        </a:spcBef>
                        <a:spcAft>
                          <a:spcPts val="0"/>
                        </a:spcAft>
                      </a:pPr>
                      <a:r>
                        <a:rPr lang="en-US" sz="1100" kern="0" dirty="0">
                          <a:effectLst/>
                        </a:rPr>
                        <a:t>Use Case ID</a:t>
                      </a:r>
                      <a:endParaRPr lang="en-US" sz="1100" kern="100" dirty="0">
                        <a:effectLst/>
                        <a:latin typeface="Calibri"/>
                        <a:ea typeface="Calibri"/>
                        <a:cs typeface="Times New Roman"/>
                      </a:endParaRPr>
                    </a:p>
                  </a:txBody>
                  <a:tcPr marL="45717" marR="45717" marT="0" marB="0"/>
                </a:tc>
                <a:tc>
                  <a:txBody>
                    <a:bodyPr/>
                    <a:lstStyle/>
                    <a:p>
                      <a:pPr marL="0" marR="0" algn="just">
                        <a:lnSpc>
                          <a:spcPct val="150000"/>
                        </a:lnSpc>
                        <a:spcBef>
                          <a:spcPts val="0"/>
                        </a:spcBef>
                        <a:spcAft>
                          <a:spcPts val="0"/>
                        </a:spcAft>
                      </a:pPr>
                      <a:r>
                        <a:rPr lang="en-US" sz="1100" kern="0" dirty="0">
                          <a:effectLst/>
                        </a:rPr>
                        <a:t>1</a:t>
                      </a:r>
                      <a:endParaRPr lang="en-US" sz="1100" kern="100" dirty="0">
                        <a:effectLst/>
                        <a:latin typeface="Calibri"/>
                        <a:ea typeface="Calibri"/>
                        <a:cs typeface="Times New Roman"/>
                      </a:endParaRPr>
                    </a:p>
                  </a:txBody>
                  <a:tcPr marL="45717" marR="45717" marT="0" marB="0"/>
                </a:tc>
              </a:tr>
              <a:tr h="214190">
                <a:tc>
                  <a:txBody>
                    <a:bodyPr/>
                    <a:lstStyle/>
                    <a:p>
                      <a:pPr marL="0" marR="0" algn="just">
                        <a:lnSpc>
                          <a:spcPct val="150000"/>
                        </a:lnSpc>
                        <a:spcBef>
                          <a:spcPts val="0"/>
                        </a:spcBef>
                        <a:spcAft>
                          <a:spcPts val="0"/>
                        </a:spcAft>
                      </a:pPr>
                      <a:r>
                        <a:rPr lang="en-US" sz="1100" kern="0">
                          <a:effectLst/>
                        </a:rPr>
                        <a:t>Use Case Name</a:t>
                      </a:r>
                      <a:endParaRPr lang="en-US" sz="1100" kern="100">
                        <a:effectLst/>
                        <a:latin typeface="Calibri"/>
                        <a:ea typeface="Calibri"/>
                        <a:cs typeface="Times New Roman"/>
                      </a:endParaRPr>
                    </a:p>
                  </a:txBody>
                  <a:tcPr marL="45717" marR="45717" marT="0" marB="0"/>
                </a:tc>
                <a:tc>
                  <a:txBody>
                    <a:bodyPr/>
                    <a:lstStyle/>
                    <a:p>
                      <a:pPr marL="0" marR="0" algn="just">
                        <a:lnSpc>
                          <a:spcPct val="150000"/>
                        </a:lnSpc>
                        <a:spcBef>
                          <a:spcPts val="0"/>
                        </a:spcBef>
                        <a:spcAft>
                          <a:spcPts val="0"/>
                        </a:spcAft>
                      </a:pPr>
                      <a:r>
                        <a:rPr lang="en-US" sz="1100" kern="0" dirty="0">
                          <a:effectLst/>
                        </a:rPr>
                        <a:t>Buy Soda </a:t>
                      </a:r>
                      <a:endParaRPr lang="en-US" sz="1100" kern="100" dirty="0">
                        <a:effectLst/>
                        <a:latin typeface="Calibri"/>
                        <a:ea typeface="Calibri"/>
                        <a:cs typeface="Times New Roman"/>
                      </a:endParaRPr>
                    </a:p>
                  </a:txBody>
                  <a:tcPr marL="45717" marR="45717" marT="0" marB="0"/>
                </a:tc>
              </a:tr>
              <a:tr h="214190">
                <a:tc>
                  <a:txBody>
                    <a:bodyPr/>
                    <a:lstStyle/>
                    <a:p>
                      <a:pPr marL="0" marR="0" algn="just">
                        <a:lnSpc>
                          <a:spcPct val="150000"/>
                        </a:lnSpc>
                        <a:spcBef>
                          <a:spcPts val="0"/>
                        </a:spcBef>
                        <a:spcAft>
                          <a:spcPts val="0"/>
                        </a:spcAft>
                      </a:pPr>
                      <a:r>
                        <a:rPr lang="en-US" sz="1100" kern="0">
                          <a:effectLst/>
                        </a:rPr>
                        <a:t>Actors</a:t>
                      </a:r>
                      <a:endParaRPr lang="en-US" sz="1100" kern="100">
                        <a:effectLst/>
                        <a:latin typeface="Calibri"/>
                        <a:ea typeface="Calibri"/>
                        <a:cs typeface="Times New Roman"/>
                      </a:endParaRPr>
                    </a:p>
                  </a:txBody>
                  <a:tcPr marL="45717" marR="45717" marT="0" marB="0"/>
                </a:tc>
                <a:tc>
                  <a:txBody>
                    <a:bodyPr/>
                    <a:lstStyle/>
                    <a:p>
                      <a:pPr marL="0" marR="0" algn="just">
                        <a:lnSpc>
                          <a:spcPct val="150000"/>
                        </a:lnSpc>
                        <a:spcBef>
                          <a:spcPts val="0"/>
                        </a:spcBef>
                        <a:spcAft>
                          <a:spcPts val="0"/>
                        </a:spcAft>
                      </a:pPr>
                      <a:r>
                        <a:rPr lang="en-US" sz="1100" kern="0">
                          <a:effectLst/>
                        </a:rPr>
                        <a:t>Buyer</a:t>
                      </a:r>
                      <a:endParaRPr lang="en-US" sz="1100" kern="100">
                        <a:effectLst/>
                        <a:latin typeface="Calibri"/>
                        <a:ea typeface="Calibri"/>
                        <a:cs typeface="Times New Roman"/>
                      </a:endParaRPr>
                    </a:p>
                  </a:txBody>
                  <a:tcPr marL="45717" marR="45717" marT="0" marB="0"/>
                </a:tc>
              </a:tr>
              <a:tr h="1713523">
                <a:tc>
                  <a:txBody>
                    <a:bodyPr/>
                    <a:lstStyle/>
                    <a:p>
                      <a:pPr marL="0" marR="0" algn="just">
                        <a:lnSpc>
                          <a:spcPct val="150000"/>
                        </a:lnSpc>
                        <a:spcBef>
                          <a:spcPts val="0"/>
                        </a:spcBef>
                        <a:spcAft>
                          <a:spcPts val="0"/>
                        </a:spcAft>
                      </a:pPr>
                      <a:r>
                        <a:rPr lang="en-US" sz="1100" kern="0">
                          <a:effectLst/>
                        </a:rPr>
                        <a:t>Description</a:t>
                      </a:r>
                      <a:endParaRPr lang="en-US" sz="1100" kern="100">
                        <a:effectLst/>
                        <a:latin typeface="Calibri"/>
                        <a:ea typeface="Calibri"/>
                        <a:cs typeface="Times New Roman"/>
                      </a:endParaRPr>
                    </a:p>
                  </a:txBody>
                  <a:tcPr marL="45717" marR="45717" marT="0" marB="0"/>
                </a:tc>
                <a:tc>
                  <a:txBody>
                    <a:bodyPr/>
                    <a:lstStyle/>
                    <a:p>
                      <a:pPr marL="0" marR="0" algn="just">
                        <a:lnSpc>
                          <a:spcPct val="150000"/>
                        </a:lnSpc>
                        <a:spcBef>
                          <a:spcPts val="0"/>
                        </a:spcBef>
                        <a:spcAft>
                          <a:spcPts val="0"/>
                        </a:spcAft>
                      </a:pPr>
                      <a:r>
                        <a:rPr lang="en-US" sz="1100" kern="0" dirty="0">
                          <a:effectLst/>
                        </a:rPr>
                        <a:t>Buyer </a:t>
                      </a:r>
                      <a:r>
                        <a:rPr lang="en-US" sz="1100" kern="0" dirty="0" err="1">
                          <a:effectLst/>
                        </a:rPr>
                        <a:t>membeli</a:t>
                      </a:r>
                      <a:r>
                        <a:rPr lang="en-US" sz="1100" kern="0" dirty="0">
                          <a:effectLst/>
                        </a:rPr>
                        <a:t> soda yang </a:t>
                      </a:r>
                      <a:r>
                        <a:rPr lang="en-US" sz="1100" kern="0" dirty="0" err="1">
                          <a:effectLst/>
                        </a:rPr>
                        <a:t>tersedia</a:t>
                      </a:r>
                      <a:r>
                        <a:rPr lang="en-US" sz="1100" kern="0" dirty="0">
                          <a:effectLst/>
                        </a:rPr>
                        <a:t> </a:t>
                      </a:r>
                      <a:r>
                        <a:rPr lang="en-US" sz="1100" kern="0" dirty="0" err="1">
                          <a:effectLst/>
                        </a:rPr>
                        <a:t>pada</a:t>
                      </a:r>
                      <a:r>
                        <a:rPr lang="en-US" sz="1100" kern="0" dirty="0">
                          <a:effectLst/>
                        </a:rPr>
                        <a:t> vending machine. Use case </a:t>
                      </a:r>
                      <a:r>
                        <a:rPr lang="en-US" sz="1100" kern="0" dirty="0" err="1">
                          <a:effectLst/>
                        </a:rPr>
                        <a:t>ini</a:t>
                      </a:r>
                      <a:r>
                        <a:rPr lang="en-US" sz="1100" kern="0" dirty="0">
                          <a:effectLst/>
                        </a:rPr>
                        <a:t> </a:t>
                      </a:r>
                      <a:r>
                        <a:rPr lang="en-US" sz="1100" kern="0" dirty="0" err="1">
                          <a:effectLst/>
                        </a:rPr>
                        <a:t>memiliki</a:t>
                      </a:r>
                      <a:r>
                        <a:rPr lang="en-US" sz="1100" kern="0" dirty="0">
                          <a:effectLst/>
                        </a:rPr>
                        <a:t> </a:t>
                      </a:r>
                      <a:r>
                        <a:rPr lang="en-US" sz="1100" kern="0" dirty="0" err="1">
                          <a:effectLst/>
                        </a:rPr>
                        <a:t>kumpulan</a:t>
                      </a:r>
                      <a:r>
                        <a:rPr lang="en-US" sz="1100" kern="0" dirty="0">
                          <a:effectLst/>
                        </a:rPr>
                        <a:t> use case lain </a:t>
                      </a:r>
                      <a:r>
                        <a:rPr lang="en-US" sz="1100" kern="0" dirty="0" err="1">
                          <a:effectLst/>
                        </a:rPr>
                        <a:t>antara</a:t>
                      </a:r>
                      <a:r>
                        <a:rPr lang="en-US" sz="1100" kern="0" dirty="0">
                          <a:effectLst/>
                        </a:rPr>
                        <a:t> lain:</a:t>
                      </a:r>
                      <a:endParaRPr lang="en-US" sz="1100" kern="100" dirty="0">
                        <a:effectLst/>
                      </a:endParaRPr>
                    </a:p>
                    <a:p>
                      <a:pPr marL="342900" marR="0" lvl="0" indent="-342900" algn="just">
                        <a:lnSpc>
                          <a:spcPct val="150000"/>
                        </a:lnSpc>
                        <a:spcBef>
                          <a:spcPts val="0"/>
                        </a:spcBef>
                        <a:spcAft>
                          <a:spcPts val="0"/>
                        </a:spcAft>
                        <a:buFont typeface="+mj-lt"/>
                        <a:buAutoNum type="arabicPeriod"/>
                      </a:pPr>
                      <a:r>
                        <a:rPr lang="en-US" sz="1100" kern="0" dirty="0">
                          <a:effectLst/>
                        </a:rPr>
                        <a:t>Use Case Insert Coin</a:t>
                      </a:r>
                      <a:endParaRPr lang="en-US" sz="1100" kern="100" dirty="0">
                        <a:effectLst/>
                      </a:endParaRPr>
                    </a:p>
                    <a:p>
                      <a:pPr marL="342900" marR="0" lvl="0" indent="-342900" algn="just">
                        <a:lnSpc>
                          <a:spcPct val="150000"/>
                        </a:lnSpc>
                        <a:spcBef>
                          <a:spcPts val="0"/>
                        </a:spcBef>
                        <a:spcAft>
                          <a:spcPts val="0"/>
                        </a:spcAft>
                        <a:buFont typeface="+mj-lt"/>
                        <a:buAutoNum type="arabicPeriod"/>
                      </a:pPr>
                      <a:r>
                        <a:rPr lang="en-US" sz="1100" kern="0" dirty="0">
                          <a:effectLst/>
                        </a:rPr>
                        <a:t>Use Case Check Coin</a:t>
                      </a:r>
                      <a:endParaRPr lang="en-US" sz="1100" kern="100" dirty="0">
                        <a:effectLst/>
                      </a:endParaRPr>
                    </a:p>
                    <a:p>
                      <a:pPr marL="342900" marR="0" lvl="0" indent="-342900" algn="just">
                        <a:lnSpc>
                          <a:spcPct val="150000"/>
                        </a:lnSpc>
                        <a:spcBef>
                          <a:spcPts val="0"/>
                        </a:spcBef>
                        <a:spcAft>
                          <a:spcPts val="0"/>
                        </a:spcAft>
                        <a:buFont typeface="+mj-lt"/>
                        <a:buAutoNum type="arabicPeriod"/>
                      </a:pPr>
                      <a:r>
                        <a:rPr lang="en-US" sz="1100" kern="0" dirty="0">
                          <a:effectLst/>
                        </a:rPr>
                        <a:t>Use Case Check Product Available</a:t>
                      </a:r>
                      <a:endParaRPr lang="en-US" sz="1100" kern="100" dirty="0">
                        <a:effectLst/>
                      </a:endParaRPr>
                    </a:p>
                    <a:p>
                      <a:pPr marL="342900" marR="0" lvl="0" indent="-342900" algn="just">
                        <a:lnSpc>
                          <a:spcPct val="150000"/>
                        </a:lnSpc>
                        <a:spcBef>
                          <a:spcPts val="0"/>
                        </a:spcBef>
                        <a:spcAft>
                          <a:spcPts val="0"/>
                        </a:spcAft>
                        <a:buFont typeface="+mj-lt"/>
                        <a:buAutoNum type="arabicPeriod"/>
                      </a:pPr>
                      <a:r>
                        <a:rPr lang="en-US" sz="1100" kern="0" dirty="0">
                          <a:effectLst/>
                        </a:rPr>
                        <a:t>Use Case Get Change</a:t>
                      </a:r>
                      <a:endParaRPr lang="en-US" sz="1100" kern="100" dirty="0">
                        <a:effectLst/>
                      </a:endParaRPr>
                    </a:p>
                    <a:p>
                      <a:pPr marL="342900" marR="0" lvl="0" indent="-342900" algn="just">
                        <a:lnSpc>
                          <a:spcPct val="150000"/>
                        </a:lnSpc>
                        <a:spcBef>
                          <a:spcPts val="0"/>
                        </a:spcBef>
                        <a:spcAft>
                          <a:spcPts val="0"/>
                        </a:spcAft>
                        <a:buFont typeface="+mj-lt"/>
                        <a:buAutoNum type="arabicPeriod"/>
                      </a:pPr>
                      <a:r>
                        <a:rPr lang="en-US" sz="1100" kern="0" dirty="0">
                          <a:effectLst/>
                        </a:rPr>
                        <a:t>Use Case Count Price</a:t>
                      </a:r>
                      <a:endParaRPr lang="en-US" sz="1100" kern="100" dirty="0">
                        <a:effectLst/>
                      </a:endParaRPr>
                    </a:p>
                    <a:p>
                      <a:pPr marL="342900" marR="0" lvl="0" indent="-342900" algn="just">
                        <a:lnSpc>
                          <a:spcPct val="150000"/>
                        </a:lnSpc>
                        <a:spcBef>
                          <a:spcPts val="0"/>
                        </a:spcBef>
                        <a:spcAft>
                          <a:spcPts val="0"/>
                        </a:spcAft>
                        <a:buFont typeface="+mj-lt"/>
                        <a:buAutoNum type="arabicPeriod"/>
                      </a:pPr>
                      <a:r>
                        <a:rPr lang="en-US" sz="1100" kern="0" dirty="0">
                          <a:effectLst/>
                        </a:rPr>
                        <a:t>Use Case </a:t>
                      </a:r>
                      <a:r>
                        <a:rPr lang="en-US" sz="1100" kern="0" dirty="0" err="1">
                          <a:effectLst/>
                        </a:rPr>
                        <a:t>Cansel</a:t>
                      </a:r>
                      <a:r>
                        <a:rPr lang="en-US" sz="1100" kern="0" dirty="0">
                          <a:effectLst/>
                        </a:rPr>
                        <a:t> Transaction </a:t>
                      </a:r>
                      <a:endParaRPr lang="en-US" sz="1100" kern="100" dirty="0">
                        <a:effectLst/>
                        <a:latin typeface="Calibri"/>
                        <a:ea typeface="Calibri"/>
                        <a:cs typeface="Times New Roman"/>
                      </a:endParaRPr>
                    </a:p>
                  </a:txBody>
                  <a:tcPr marL="45717" marR="45717" marT="0" marB="0"/>
                </a:tc>
              </a:tr>
              <a:tr h="328374">
                <a:tc>
                  <a:txBody>
                    <a:bodyPr/>
                    <a:lstStyle/>
                    <a:p>
                      <a:pPr marL="0" marR="0" algn="just">
                        <a:lnSpc>
                          <a:spcPct val="150000"/>
                        </a:lnSpc>
                        <a:spcBef>
                          <a:spcPts val="0"/>
                        </a:spcBef>
                        <a:spcAft>
                          <a:spcPts val="0"/>
                        </a:spcAft>
                      </a:pPr>
                      <a:r>
                        <a:rPr lang="en-US" sz="1100" kern="0">
                          <a:effectLst/>
                        </a:rPr>
                        <a:t>Preconditions</a:t>
                      </a:r>
                      <a:endParaRPr lang="en-US" sz="1100" kern="100">
                        <a:effectLst/>
                        <a:latin typeface="Calibri"/>
                        <a:ea typeface="Calibri"/>
                        <a:cs typeface="Times New Roman"/>
                      </a:endParaRPr>
                    </a:p>
                  </a:txBody>
                  <a:tcPr marL="45717" marR="45717" marT="0" marB="0"/>
                </a:tc>
                <a:tc>
                  <a:txBody>
                    <a:bodyPr/>
                    <a:lstStyle/>
                    <a:p>
                      <a:pPr marL="342900" marR="0" lvl="0" indent="-342900" algn="just">
                        <a:lnSpc>
                          <a:spcPct val="150000"/>
                        </a:lnSpc>
                        <a:spcBef>
                          <a:spcPts val="0"/>
                        </a:spcBef>
                        <a:spcAft>
                          <a:spcPts val="0"/>
                        </a:spcAft>
                        <a:buFont typeface="+mj-lt"/>
                        <a:buAutoNum type="arabicPeriod"/>
                      </a:pPr>
                      <a:r>
                        <a:rPr lang="en-US" sz="1100" kern="0">
                          <a:effectLst/>
                        </a:rPr>
                        <a:t>Vending Machine menampilkan Daftar Stok Soda dan Harga Soda yang tersedia</a:t>
                      </a:r>
                      <a:endParaRPr lang="en-US" sz="1100" kern="100">
                        <a:effectLst/>
                        <a:latin typeface="Calibri"/>
                        <a:ea typeface="Calibri"/>
                        <a:cs typeface="Times New Roman"/>
                      </a:endParaRPr>
                    </a:p>
                  </a:txBody>
                  <a:tcPr marL="45717" marR="45717" marT="0" marB="0"/>
                </a:tc>
              </a:tr>
              <a:tr h="453475">
                <a:tc>
                  <a:txBody>
                    <a:bodyPr/>
                    <a:lstStyle/>
                    <a:p>
                      <a:pPr marL="0" marR="0" algn="just">
                        <a:lnSpc>
                          <a:spcPct val="150000"/>
                        </a:lnSpc>
                        <a:spcBef>
                          <a:spcPts val="0"/>
                        </a:spcBef>
                        <a:spcAft>
                          <a:spcPts val="0"/>
                        </a:spcAft>
                      </a:pPr>
                      <a:r>
                        <a:rPr lang="en-US" sz="1100" kern="0">
                          <a:effectLst/>
                        </a:rPr>
                        <a:t>Postconditions</a:t>
                      </a:r>
                      <a:endParaRPr lang="en-US" sz="1100" kern="100">
                        <a:effectLst/>
                        <a:latin typeface="Calibri"/>
                        <a:ea typeface="Calibri"/>
                        <a:cs typeface="Times New Roman"/>
                      </a:endParaRPr>
                    </a:p>
                  </a:txBody>
                  <a:tcPr marL="45717" marR="45717" marT="0" marB="0"/>
                </a:tc>
                <a:tc>
                  <a:txBody>
                    <a:bodyPr/>
                    <a:lstStyle/>
                    <a:p>
                      <a:pPr marL="342900" marR="0" lvl="0" indent="-342900" algn="just">
                        <a:lnSpc>
                          <a:spcPct val="150000"/>
                        </a:lnSpc>
                        <a:spcBef>
                          <a:spcPts val="0"/>
                        </a:spcBef>
                        <a:spcAft>
                          <a:spcPts val="0"/>
                        </a:spcAft>
                        <a:buFont typeface="+mj-lt"/>
                        <a:buAutoNum type="arabicPeriod"/>
                      </a:pPr>
                      <a:r>
                        <a:rPr lang="en-US" sz="1100" kern="0">
                          <a:effectLst/>
                        </a:rPr>
                        <a:t>Buyer mendapatkan Soda yang diinginkan</a:t>
                      </a:r>
                      <a:endParaRPr lang="en-US" sz="1100" kern="100">
                        <a:effectLst/>
                      </a:endParaRPr>
                    </a:p>
                    <a:p>
                      <a:pPr marL="342900" marR="0" lvl="0" indent="-342900" algn="just">
                        <a:lnSpc>
                          <a:spcPct val="150000"/>
                        </a:lnSpc>
                        <a:spcBef>
                          <a:spcPts val="0"/>
                        </a:spcBef>
                        <a:spcAft>
                          <a:spcPts val="0"/>
                        </a:spcAft>
                        <a:buFont typeface="+mj-lt"/>
                        <a:buAutoNum type="arabicPeriod"/>
                      </a:pPr>
                      <a:r>
                        <a:rPr lang="en-US" sz="1100" kern="0">
                          <a:effectLst/>
                        </a:rPr>
                        <a:t>Buyer mendapatkan Coin Kembalian jika coin lebih dari harga soda</a:t>
                      </a:r>
                      <a:endParaRPr lang="en-US" sz="1100" kern="100">
                        <a:effectLst/>
                        <a:latin typeface="Calibri"/>
                        <a:ea typeface="Calibri"/>
                        <a:cs typeface="Times New Roman"/>
                      </a:endParaRPr>
                    </a:p>
                  </a:txBody>
                  <a:tcPr marL="45717" marR="45717" marT="0" marB="0"/>
                </a:tc>
              </a:tr>
              <a:tr h="1499333">
                <a:tc>
                  <a:txBody>
                    <a:bodyPr/>
                    <a:lstStyle/>
                    <a:p>
                      <a:pPr marL="0" marR="0" algn="just">
                        <a:lnSpc>
                          <a:spcPct val="150000"/>
                        </a:lnSpc>
                        <a:spcBef>
                          <a:spcPts val="0"/>
                        </a:spcBef>
                        <a:spcAft>
                          <a:spcPts val="0"/>
                        </a:spcAft>
                      </a:pPr>
                      <a:r>
                        <a:rPr lang="en-US" sz="1100" kern="0">
                          <a:effectLst/>
                        </a:rPr>
                        <a:t>Normal Flow</a:t>
                      </a:r>
                      <a:endParaRPr lang="en-US" sz="1100" kern="100">
                        <a:effectLst/>
                        <a:latin typeface="Calibri"/>
                        <a:ea typeface="Calibri"/>
                        <a:cs typeface="Times New Roman"/>
                      </a:endParaRPr>
                    </a:p>
                  </a:txBody>
                  <a:tcPr marL="45717" marR="45717" marT="0" marB="0"/>
                </a:tc>
                <a:tc>
                  <a:txBody>
                    <a:bodyPr/>
                    <a:lstStyle/>
                    <a:p>
                      <a:pPr marL="342900" marR="0" lvl="0" indent="-342900" algn="just">
                        <a:lnSpc>
                          <a:spcPct val="150000"/>
                        </a:lnSpc>
                        <a:spcBef>
                          <a:spcPts val="0"/>
                        </a:spcBef>
                        <a:spcAft>
                          <a:spcPts val="0"/>
                        </a:spcAft>
                        <a:buFont typeface="+mj-lt"/>
                        <a:buAutoNum type="arabicPeriod"/>
                      </a:pPr>
                      <a:r>
                        <a:rPr lang="en-US" sz="1100" kern="0" dirty="0">
                          <a:effectLst/>
                        </a:rPr>
                        <a:t>Buyer </a:t>
                      </a:r>
                      <a:r>
                        <a:rPr lang="en-US" sz="1100" kern="0" dirty="0" err="1">
                          <a:effectLst/>
                        </a:rPr>
                        <a:t>melakukan</a:t>
                      </a:r>
                      <a:r>
                        <a:rPr lang="en-US" sz="1100" kern="0" dirty="0">
                          <a:effectLst/>
                        </a:rPr>
                        <a:t> Insert Coin</a:t>
                      </a:r>
                      <a:endParaRPr lang="en-US" sz="1100" kern="100" dirty="0">
                        <a:effectLst/>
                      </a:endParaRPr>
                    </a:p>
                    <a:p>
                      <a:pPr marL="342900" marR="0" lvl="0" indent="-342900" algn="just">
                        <a:lnSpc>
                          <a:spcPct val="150000"/>
                        </a:lnSpc>
                        <a:spcBef>
                          <a:spcPts val="0"/>
                        </a:spcBef>
                        <a:spcAft>
                          <a:spcPts val="0"/>
                        </a:spcAft>
                        <a:buFont typeface="+mj-lt"/>
                        <a:buAutoNum type="arabicPeriod"/>
                      </a:pPr>
                      <a:r>
                        <a:rPr lang="en-US" sz="1100" kern="0" dirty="0">
                          <a:effectLst/>
                        </a:rPr>
                        <a:t>Coin di </a:t>
                      </a:r>
                      <a:r>
                        <a:rPr lang="en-US" sz="1100" kern="0" dirty="0" err="1">
                          <a:effectLst/>
                        </a:rPr>
                        <a:t>cek</a:t>
                      </a:r>
                      <a:r>
                        <a:rPr lang="en-US" sz="1100" kern="0" dirty="0">
                          <a:effectLst/>
                        </a:rPr>
                        <a:t> </a:t>
                      </a:r>
                      <a:r>
                        <a:rPr lang="en-US" sz="1100" kern="0" dirty="0" err="1">
                          <a:effectLst/>
                        </a:rPr>
                        <a:t>nilainya</a:t>
                      </a:r>
                      <a:r>
                        <a:rPr lang="en-US" sz="1100" kern="0" dirty="0">
                          <a:effectLst/>
                        </a:rPr>
                        <a:t>, </a:t>
                      </a:r>
                      <a:r>
                        <a:rPr lang="en-US" sz="1100" kern="0" dirty="0" err="1">
                          <a:effectLst/>
                        </a:rPr>
                        <a:t>jika</a:t>
                      </a:r>
                      <a:r>
                        <a:rPr lang="en-US" sz="1100" kern="0" dirty="0">
                          <a:effectLst/>
                        </a:rPr>
                        <a:t> coin </a:t>
                      </a:r>
                      <a:r>
                        <a:rPr lang="en-US" sz="1100" kern="0" dirty="0" err="1">
                          <a:effectLst/>
                        </a:rPr>
                        <a:t>bukan</a:t>
                      </a:r>
                      <a:r>
                        <a:rPr lang="en-US" sz="1100" kern="0" dirty="0">
                          <a:effectLst/>
                        </a:rPr>
                        <a:t> slug</a:t>
                      </a:r>
                      <a:endParaRPr lang="en-US" sz="1100" kern="100" dirty="0">
                        <a:effectLst/>
                      </a:endParaRPr>
                    </a:p>
                    <a:p>
                      <a:pPr marL="342900" marR="0" lvl="0" indent="-342900" algn="just">
                        <a:lnSpc>
                          <a:spcPct val="150000"/>
                        </a:lnSpc>
                        <a:spcBef>
                          <a:spcPts val="0"/>
                        </a:spcBef>
                        <a:spcAft>
                          <a:spcPts val="0"/>
                        </a:spcAft>
                        <a:buFont typeface="+mj-lt"/>
                        <a:buAutoNum type="arabicPeriod"/>
                      </a:pPr>
                      <a:r>
                        <a:rPr lang="en-US" sz="1100" kern="0" dirty="0">
                          <a:effectLst/>
                        </a:rPr>
                        <a:t>Buyer </a:t>
                      </a:r>
                      <a:r>
                        <a:rPr lang="en-US" sz="1100" kern="0" dirty="0" err="1">
                          <a:effectLst/>
                        </a:rPr>
                        <a:t>memilih</a:t>
                      </a:r>
                      <a:r>
                        <a:rPr lang="en-US" sz="1100" kern="0" dirty="0">
                          <a:effectLst/>
                        </a:rPr>
                        <a:t> soda yang </a:t>
                      </a:r>
                      <a:r>
                        <a:rPr lang="en-US" sz="1100" kern="0" dirty="0" err="1">
                          <a:effectLst/>
                        </a:rPr>
                        <a:t>tersedia</a:t>
                      </a:r>
                      <a:endParaRPr lang="en-US" sz="1100" kern="100" dirty="0">
                        <a:effectLst/>
                      </a:endParaRPr>
                    </a:p>
                    <a:p>
                      <a:pPr marL="342900" marR="0" lvl="0" indent="-342900" algn="just">
                        <a:lnSpc>
                          <a:spcPct val="150000"/>
                        </a:lnSpc>
                        <a:spcBef>
                          <a:spcPts val="0"/>
                        </a:spcBef>
                        <a:spcAft>
                          <a:spcPts val="0"/>
                        </a:spcAft>
                        <a:buFont typeface="+mj-lt"/>
                        <a:buAutoNum type="arabicPeriod"/>
                      </a:pPr>
                      <a:r>
                        <a:rPr lang="en-US" sz="1100" kern="0" dirty="0" err="1">
                          <a:effectLst/>
                        </a:rPr>
                        <a:t>Jika</a:t>
                      </a:r>
                      <a:r>
                        <a:rPr lang="en-US" sz="1100" kern="0" dirty="0">
                          <a:effectLst/>
                        </a:rPr>
                        <a:t> Coin </a:t>
                      </a:r>
                      <a:r>
                        <a:rPr lang="en-US" sz="1100" kern="0" dirty="0" err="1">
                          <a:effectLst/>
                        </a:rPr>
                        <a:t>tidak</a:t>
                      </a:r>
                      <a:r>
                        <a:rPr lang="en-US" sz="1100" kern="0" dirty="0">
                          <a:effectLst/>
                        </a:rPr>
                        <a:t> </a:t>
                      </a:r>
                      <a:r>
                        <a:rPr lang="en-US" sz="1100" kern="0" dirty="0" err="1">
                          <a:effectLst/>
                        </a:rPr>
                        <a:t>mencukupi</a:t>
                      </a:r>
                      <a:r>
                        <a:rPr lang="en-US" sz="1100" kern="0" dirty="0">
                          <a:effectLst/>
                        </a:rPr>
                        <a:t> </a:t>
                      </a:r>
                      <a:r>
                        <a:rPr lang="en-US" sz="1100" kern="0" dirty="0" err="1">
                          <a:effectLst/>
                        </a:rPr>
                        <a:t>harga</a:t>
                      </a:r>
                      <a:r>
                        <a:rPr lang="en-US" sz="1100" kern="0" dirty="0">
                          <a:effectLst/>
                        </a:rPr>
                        <a:t> soda, </a:t>
                      </a:r>
                      <a:r>
                        <a:rPr lang="en-US" sz="1100" kern="0" dirty="0" err="1">
                          <a:effectLst/>
                        </a:rPr>
                        <a:t>maka</a:t>
                      </a:r>
                      <a:r>
                        <a:rPr lang="en-US" sz="1100" kern="0" dirty="0">
                          <a:effectLst/>
                        </a:rPr>
                        <a:t> coin </a:t>
                      </a:r>
                      <a:r>
                        <a:rPr lang="en-US" sz="1100" kern="0" dirty="0" err="1">
                          <a:effectLst/>
                        </a:rPr>
                        <a:t>akan</a:t>
                      </a:r>
                      <a:r>
                        <a:rPr lang="en-US" sz="1100" kern="0" dirty="0">
                          <a:effectLst/>
                        </a:rPr>
                        <a:t> </a:t>
                      </a:r>
                      <a:r>
                        <a:rPr lang="en-US" sz="1100" kern="0" dirty="0" err="1">
                          <a:effectLst/>
                        </a:rPr>
                        <a:t>dikembalikan</a:t>
                      </a:r>
                      <a:r>
                        <a:rPr lang="en-US" sz="1100" kern="0" dirty="0">
                          <a:effectLst/>
                        </a:rPr>
                        <a:t>, soda </a:t>
                      </a:r>
                      <a:r>
                        <a:rPr lang="en-US" sz="1100" kern="0" dirty="0" err="1">
                          <a:effectLst/>
                        </a:rPr>
                        <a:t>tidak</a:t>
                      </a:r>
                      <a:r>
                        <a:rPr lang="en-US" sz="1100" kern="0" dirty="0">
                          <a:effectLst/>
                        </a:rPr>
                        <a:t> </a:t>
                      </a:r>
                      <a:r>
                        <a:rPr lang="en-US" sz="1100" kern="0" dirty="0" err="1">
                          <a:effectLst/>
                        </a:rPr>
                        <a:t>dikeluarkan</a:t>
                      </a:r>
                      <a:endParaRPr lang="en-US" sz="1100" kern="100" dirty="0">
                        <a:effectLst/>
                      </a:endParaRPr>
                    </a:p>
                    <a:p>
                      <a:pPr marL="342900" marR="0" lvl="0" indent="-342900" algn="just">
                        <a:lnSpc>
                          <a:spcPct val="150000"/>
                        </a:lnSpc>
                        <a:spcBef>
                          <a:spcPts val="0"/>
                        </a:spcBef>
                        <a:spcAft>
                          <a:spcPts val="0"/>
                        </a:spcAft>
                        <a:buFont typeface="+mj-lt"/>
                        <a:buAutoNum type="arabicPeriod"/>
                      </a:pPr>
                      <a:r>
                        <a:rPr lang="en-US" sz="1100" kern="0" dirty="0" err="1">
                          <a:effectLst/>
                        </a:rPr>
                        <a:t>Jika</a:t>
                      </a:r>
                      <a:r>
                        <a:rPr lang="en-US" sz="1100" kern="0" dirty="0">
                          <a:effectLst/>
                        </a:rPr>
                        <a:t> Coin </a:t>
                      </a:r>
                      <a:r>
                        <a:rPr lang="en-US" sz="1100" kern="0" dirty="0" err="1">
                          <a:effectLst/>
                        </a:rPr>
                        <a:t>mencukupi</a:t>
                      </a:r>
                      <a:r>
                        <a:rPr lang="en-US" sz="1100" kern="0" dirty="0">
                          <a:effectLst/>
                        </a:rPr>
                        <a:t> </a:t>
                      </a:r>
                      <a:r>
                        <a:rPr lang="en-US" sz="1100" kern="0" dirty="0" err="1">
                          <a:effectLst/>
                        </a:rPr>
                        <a:t>harga</a:t>
                      </a:r>
                      <a:r>
                        <a:rPr lang="en-US" sz="1100" kern="0" dirty="0">
                          <a:effectLst/>
                        </a:rPr>
                        <a:t> soda, </a:t>
                      </a:r>
                      <a:r>
                        <a:rPr lang="en-US" sz="1100" kern="0" dirty="0" err="1">
                          <a:effectLst/>
                        </a:rPr>
                        <a:t>maka</a:t>
                      </a:r>
                      <a:r>
                        <a:rPr lang="en-US" sz="1100" kern="0" dirty="0">
                          <a:effectLst/>
                        </a:rPr>
                        <a:t> soda </a:t>
                      </a:r>
                      <a:r>
                        <a:rPr lang="en-US" sz="1100" kern="0" dirty="0" err="1">
                          <a:effectLst/>
                        </a:rPr>
                        <a:t>dikeluarkan</a:t>
                      </a:r>
                      <a:endParaRPr lang="en-US" sz="1100" kern="100" dirty="0">
                        <a:effectLst/>
                      </a:endParaRPr>
                    </a:p>
                    <a:p>
                      <a:pPr marL="342900" marR="0" lvl="0" indent="-342900" algn="just">
                        <a:lnSpc>
                          <a:spcPct val="150000"/>
                        </a:lnSpc>
                        <a:spcBef>
                          <a:spcPts val="0"/>
                        </a:spcBef>
                        <a:spcAft>
                          <a:spcPts val="0"/>
                        </a:spcAft>
                        <a:buFont typeface="+mj-lt"/>
                        <a:buAutoNum type="arabicPeriod"/>
                      </a:pPr>
                      <a:r>
                        <a:rPr lang="en-US" sz="1100" kern="0" dirty="0" err="1">
                          <a:effectLst/>
                        </a:rPr>
                        <a:t>Jika</a:t>
                      </a:r>
                      <a:r>
                        <a:rPr lang="en-US" sz="1100" kern="0" dirty="0">
                          <a:effectLst/>
                        </a:rPr>
                        <a:t> Coin </a:t>
                      </a:r>
                      <a:r>
                        <a:rPr lang="en-US" sz="1100" kern="0" dirty="0" err="1">
                          <a:effectLst/>
                        </a:rPr>
                        <a:t>melebihi</a:t>
                      </a:r>
                      <a:r>
                        <a:rPr lang="en-US" sz="1100" kern="0" dirty="0">
                          <a:effectLst/>
                        </a:rPr>
                        <a:t> </a:t>
                      </a:r>
                      <a:r>
                        <a:rPr lang="en-US" sz="1100" kern="0" dirty="0" err="1">
                          <a:effectLst/>
                        </a:rPr>
                        <a:t>harga</a:t>
                      </a:r>
                      <a:r>
                        <a:rPr lang="en-US" sz="1100" kern="0" dirty="0">
                          <a:effectLst/>
                        </a:rPr>
                        <a:t> soda, </a:t>
                      </a:r>
                      <a:r>
                        <a:rPr lang="en-US" sz="1100" kern="0" dirty="0" err="1">
                          <a:effectLst/>
                        </a:rPr>
                        <a:t>maka</a:t>
                      </a:r>
                      <a:r>
                        <a:rPr lang="en-US" sz="1100" kern="0" dirty="0">
                          <a:effectLst/>
                        </a:rPr>
                        <a:t> soda </a:t>
                      </a:r>
                      <a:r>
                        <a:rPr lang="en-US" sz="1100" kern="0" dirty="0" err="1">
                          <a:effectLst/>
                        </a:rPr>
                        <a:t>dikeluarkan</a:t>
                      </a:r>
                      <a:r>
                        <a:rPr lang="en-US" sz="1100" kern="0" dirty="0">
                          <a:effectLst/>
                        </a:rPr>
                        <a:t>, </a:t>
                      </a:r>
                      <a:r>
                        <a:rPr lang="en-US" sz="1100" kern="0" dirty="0" err="1">
                          <a:effectLst/>
                        </a:rPr>
                        <a:t>dan</a:t>
                      </a:r>
                      <a:r>
                        <a:rPr lang="en-US" sz="1100" kern="0" dirty="0">
                          <a:effectLst/>
                        </a:rPr>
                        <a:t> buyer </a:t>
                      </a:r>
                      <a:r>
                        <a:rPr lang="en-US" sz="1100" kern="0" dirty="0" err="1">
                          <a:effectLst/>
                        </a:rPr>
                        <a:t>mendapatkan</a:t>
                      </a:r>
                      <a:r>
                        <a:rPr lang="en-US" sz="1100" kern="0" dirty="0">
                          <a:effectLst/>
                        </a:rPr>
                        <a:t> </a:t>
                      </a:r>
                      <a:r>
                        <a:rPr lang="en-US" sz="1100" kern="0" dirty="0" err="1">
                          <a:effectLst/>
                        </a:rPr>
                        <a:t>kembalian</a:t>
                      </a:r>
                      <a:r>
                        <a:rPr lang="en-US" sz="1100" kern="0" dirty="0">
                          <a:effectLst/>
                        </a:rPr>
                        <a:t>. </a:t>
                      </a:r>
                      <a:endParaRPr lang="en-US" sz="1100" kern="100" dirty="0">
                        <a:effectLst/>
                        <a:latin typeface="Calibri"/>
                        <a:ea typeface="Calibri"/>
                        <a:cs typeface="Times New Roman"/>
                      </a:endParaRPr>
                    </a:p>
                  </a:txBody>
                  <a:tcPr marL="45717" marR="45717" marT="0" marB="0"/>
                </a:tc>
              </a:tr>
              <a:tr h="656748">
                <a:tc>
                  <a:txBody>
                    <a:bodyPr/>
                    <a:lstStyle/>
                    <a:p>
                      <a:pPr marL="0" marR="0" algn="just">
                        <a:lnSpc>
                          <a:spcPct val="150000"/>
                        </a:lnSpc>
                        <a:spcBef>
                          <a:spcPts val="0"/>
                        </a:spcBef>
                        <a:spcAft>
                          <a:spcPts val="0"/>
                        </a:spcAft>
                      </a:pPr>
                      <a:r>
                        <a:rPr lang="en-US" sz="1100" kern="0">
                          <a:effectLst/>
                        </a:rPr>
                        <a:t>Alternative Flows</a:t>
                      </a:r>
                      <a:endParaRPr lang="en-US" sz="1100" kern="100">
                        <a:effectLst/>
                        <a:latin typeface="Calibri"/>
                        <a:ea typeface="Calibri"/>
                        <a:cs typeface="Times New Roman"/>
                      </a:endParaRPr>
                    </a:p>
                  </a:txBody>
                  <a:tcPr marL="45717" marR="45717" marT="0" marB="0"/>
                </a:tc>
                <a:tc>
                  <a:txBody>
                    <a:bodyPr/>
                    <a:lstStyle/>
                    <a:p>
                      <a:pPr marL="342900" marR="0" lvl="0" indent="-342900" algn="just">
                        <a:lnSpc>
                          <a:spcPct val="150000"/>
                        </a:lnSpc>
                        <a:spcBef>
                          <a:spcPts val="0"/>
                        </a:spcBef>
                        <a:spcAft>
                          <a:spcPts val="0"/>
                        </a:spcAft>
                        <a:buFont typeface="+mj-lt"/>
                        <a:buAutoNum type="arabicPeriod"/>
                      </a:pPr>
                      <a:r>
                        <a:rPr lang="en-US" sz="1100" kern="0" dirty="0" err="1">
                          <a:effectLst/>
                        </a:rPr>
                        <a:t>Jika</a:t>
                      </a:r>
                      <a:r>
                        <a:rPr lang="en-US" sz="1100" kern="0" dirty="0">
                          <a:effectLst/>
                        </a:rPr>
                        <a:t> coin </a:t>
                      </a:r>
                      <a:r>
                        <a:rPr lang="en-US" sz="1100" kern="0" dirty="0" err="1">
                          <a:effectLst/>
                        </a:rPr>
                        <a:t>terdeteksi</a:t>
                      </a:r>
                      <a:r>
                        <a:rPr lang="en-US" sz="1100" kern="0" dirty="0">
                          <a:effectLst/>
                        </a:rPr>
                        <a:t> slug, slug </a:t>
                      </a:r>
                      <a:r>
                        <a:rPr lang="en-US" sz="1100" kern="0" dirty="0" err="1">
                          <a:effectLst/>
                        </a:rPr>
                        <a:t>langsung</a:t>
                      </a:r>
                      <a:r>
                        <a:rPr lang="en-US" sz="1100" kern="0" dirty="0">
                          <a:effectLst/>
                        </a:rPr>
                        <a:t> </a:t>
                      </a:r>
                      <a:r>
                        <a:rPr lang="en-US" sz="1100" kern="0" dirty="0" err="1">
                          <a:effectLst/>
                        </a:rPr>
                        <a:t>dikeluarkan</a:t>
                      </a:r>
                      <a:r>
                        <a:rPr lang="en-US" sz="1100" kern="0" dirty="0">
                          <a:effectLst/>
                        </a:rPr>
                        <a:t>, </a:t>
                      </a:r>
                      <a:r>
                        <a:rPr lang="en-US" sz="1100" kern="0" dirty="0" err="1">
                          <a:effectLst/>
                        </a:rPr>
                        <a:t>dan</a:t>
                      </a:r>
                      <a:r>
                        <a:rPr lang="en-US" sz="1100" kern="0" dirty="0">
                          <a:effectLst/>
                        </a:rPr>
                        <a:t> buyer </a:t>
                      </a:r>
                      <a:r>
                        <a:rPr lang="en-US" sz="1100" kern="0" dirty="0" err="1">
                          <a:effectLst/>
                        </a:rPr>
                        <a:t>tidak</a:t>
                      </a:r>
                      <a:r>
                        <a:rPr lang="en-US" sz="1100" kern="0" dirty="0">
                          <a:effectLst/>
                        </a:rPr>
                        <a:t> </a:t>
                      </a:r>
                      <a:r>
                        <a:rPr lang="en-US" sz="1100" kern="0" dirty="0" err="1">
                          <a:effectLst/>
                        </a:rPr>
                        <a:t>dapat</a:t>
                      </a:r>
                      <a:r>
                        <a:rPr lang="en-US" sz="1100" kern="0" dirty="0">
                          <a:effectLst/>
                        </a:rPr>
                        <a:t> </a:t>
                      </a:r>
                      <a:r>
                        <a:rPr lang="en-US" sz="1100" kern="0" dirty="0" err="1">
                          <a:effectLst/>
                        </a:rPr>
                        <a:t>membeli</a:t>
                      </a:r>
                      <a:r>
                        <a:rPr lang="en-US" sz="1100" kern="0" dirty="0">
                          <a:effectLst/>
                        </a:rPr>
                        <a:t> soda. </a:t>
                      </a:r>
                      <a:endParaRPr lang="en-US" sz="1100" kern="100" dirty="0">
                        <a:effectLst/>
                      </a:endParaRPr>
                    </a:p>
                    <a:p>
                      <a:pPr marL="342900" marR="0" lvl="0" indent="-342900" algn="just">
                        <a:lnSpc>
                          <a:spcPct val="150000"/>
                        </a:lnSpc>
                        <a:spcBef>
                          <a:spcPts val="0"/>
                        </a:spcBef>
                        <a:spcAft>
                          <a:spcPts val="0"/>
                        </a:spcAft>
                        <a:buFont typeface="+mj-lt"/>
                        <a:buAutoNum type="arabicPeriod"/>
                      </a:pPr>
                      <a:r>
                        <a:rPr lang="en-US" sz="1100" kern="0" dirty="0" err="1">
                          <a:effectLst/>
                        </a:rPr>
                        <a:t>Jika</a:t>
                      </a:r>
                      <a:r>
                        <a:rPr lang="en-US" sz="1100" kern="0" dirty="0">
                          <a:effectLst/>
                        </a:rPr>
                        <a:t> buyer </a:t>
                      </a:r>
                      <a:r>
                        <a:rPr lang="en-US" sz="1100" kern="0" dirty="0" err="1">
                          <a:effectLst/>
                        </a:rPr>
                        <a:t>melakukan</a:t>
                      </a:r>
                      <a:r>
                        <a:rPr lang="en-US" sz="1100" kern="0" dirty="0">
                          <a:effectLst/>
                        </a:rPr>
                        <a:t> cancel transaction, coin </a:t>
                      </a:r>
                      <a:r>
                        <a:rPr lang="en-US" sz="1100" kern="0" dirty="0" err="1">
                          <a:effectLst/>
                        </a:rPr>
                        <a:t>dikeluarkan</a:t>
                      </a:r>
                      <a:r>
                        <a:rPr lang="en-US" sz="1100" kern="0" dirty="0">
                          <a:effectLst/>
                        </a:rPr>
                        <a:t>, </a:t>
                      </a:r>
                      <a:r>
                        <a:rPr lang="en-US" sz="1100" kern="0" dirty="0" err="1">
                          <a:effectLst/>
                        </a:rPr>
                        <a:t>dan</a:t>
                      </a:r>
                      <a:r>
                        <a:rPr lang="en-US" sz="1100" kern="0" dirty="0">
                          <a:effectLst/>
                        </a:rPr>
                        <a:t> soda </a:t>
                      </a:r>
                      <a:r>
                        <a:rPr lang="en-US" sz="1100" kern="0" dirty="0" err="1">
                          <a:effectLst/>
                        </a:rPr>
                        <a:t>tidak</a:t>
                      </a:r>
                      <a:r>
                        <a:rPr lang="en-US" sz="1100" kern="0" dirty="0">
                          <a:effectLst/>
                        </a:rPr>
                        <a:t> </a:t>
                      </a:r>
                      <a:r>
                        <a:rPr lang="en-US" sz="1100" kern="0" dirty="0" err="1">
                          <a:effectLst/>
                        </a:rPr>
                        <a:t>dikeluarkan</a:t>
                      </a:r>
                      <a:endParaRPr lang="en-US" sz="1100" kern="100" dirty="0">
                        <a:effectLst/>
                        <a:latin typeface="Calibri"/>
                        <a:ea typeface="Calibri"/>
                        <a:cs typeface="Times New Roman"/>
                      </a:endParaRPr>
                    </a:p>
                  </a:txBody>
                  <a:tcPr marL="45717" marR="45717" marT="0" marB="0"/>
                </a:tc>
              </a:tr>
            </a:tbl>
          </a:graphicData>
        </a:graphic>
      </p:graphicFrame>
      <p:sp>
        <p:nvSpPr>
          <p:cNvPr id="4" name="Date Placeholder 3"/>
          <p:cNvSpPr>
            <a:spLocks noGrp="1"/>
          </p:cNvSpPr>
          <p:nvPr>
            <p:ph type="dt" sz="half" idx="10"/>
          </p:nvPr>
        </p:nvSpPr>
        <p:spPr/>
        <p:txBody>
          <a:bodyPr/>
          <a:lstStyle/>
          <a:p>
            <a:fld id="{4A193219-BE03-4F52-9C64-B2B18CB22B3E}" type="datetime1">
              <a:rPr lang="en-US" smtClean="0"/>
              <a:t>9/20/2015</a:t>
            </a:fld>
            <a:endParaRPr lang="en-US"/>
          </a:p>
        </p:txBody>
      </p:sp>
      <p:sp>
        <p:nvSpPr>
          <p:cNvPr id="5" name="Footer Placeholder 4"/>
          <p:cNvSpPr>
            <a:spLocks noGrp="1"/>
          </p:cNvSpPr>
          <p:nvPr>
            <p:ph type="ftr" sz="quarter" idx="11"/>
          </p:nvPr>
        </p:nvSpPr>
        <p:spPr/>
        <p:txBody>
          <a:bodyPr/>
          <a:lstStyle/>
          <a:p>
            <a:r>
              <a:rPr lang="en-US" smtClean="0"/>
              <a:t>Prak.RPLLanjut/UIN/IF/V</a:t>
            </a:r>
            <a:endParaRPr lang="en-US"/>
          </a:p>
        </p:txBody>
      </p:sp>
      <p:sp>
        <p:nvSpPr>
          <p:cNvPr id="6" name="Slide Number Placeholder 5"/>
          <p:cNvSpPr>
            <a:spLocks noGrp="1"/>
          </p:cNvSpPr>
          <p:nvPr>
            <p:ph type="sldNum" sz="quarter" idx="12"/>
          </p:nvPr>
        </p:nvSpPr>
        <p:spPr/>
        <p:txBody>
          <a:bodyPr/>
          <a:lstStyle/>
          <a:p>
            <a:fld id="{8B8A2E52-D5C4-45CE-A637-57CA126CADCC}" type="slidenum">
              <a:rPr lang="en-US" smtClean="0"/>
              <a:t>15</a:t>
            </a:fld>
            <a:endParaRPr lang="en-US"/>
          </a:p>
        </p:txBody>
      </p:sp>
    </p:spTree>
    <p:extLst>
      <p:ext uri="{BB962C8B-B14F-4D97-AF65-F5344CB8AC3E}">
        <p14:creationId xmlns:p14="http://schemas.microsoft.com/office/powerpoint/2010/main" val="25038402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044943735"/>
              </p:ext>
            </p:extLst>
          </p:nvPr>
        </p:nvGraphicFramePr>
        <p:xfrm>
          <a:off x="228600" y="1371601"/>
          <a:ext cx="8686800" cy="1828799"/>
        </p:xfrm>
        <a:graphic>
          <a:graphicData uri="http://schemas.openxmlformats.org/drawingml/2006/table">
            <a:tbl>
              <a:tblPr firstRow="1" firstCol="1" lastRow="1" lastCol="1" bandRow="1" bandCol="1">
                <a:tableStyleId>{5C22544A-7EE6-4342-B048-85BDC9FD1C3A}</a:tableStyleId>
              </a:tblPr>
              <a:tblGrid>
                <a:gridCol w="1951287"/>
                <a:gridCol w="6735513"/>
              </a:tblGrid>
              <a:tr h="261257">
                <a:tc>
                  <a:txBody>
                    <a:bodyPr/>
                    <a:lstStyle/>
                    <a:p>
                      <a:pPr marL="0" marR="0">
                        <a:spcBef>
                          <a:spcPts val="0"/>
                        </a:spcBef>
                        <a:spcAft>
                          <a:spcPts val="0"/>
                        </a:spcAft>
                      </a:pPr>
                      <a:r>
                        <a:rPr lang="en-GB" sz="1400" dirty="0">
                          <a:effectLst/>
                        </a:rPr>
                        <a:t>Use Case ID</a:t>
                      </a:r>
                      <a:endParaRPr lang="en-US" sz="1400" dirty="0">
                        <a:effectLst/>
                        <a:latin typeface="Times New Roman"/>
                        <a:ea typeface="Times New Roman"/>
                      </a:endParaRPr>
                    </a:p>
                  </a:txBody>
                  <a:tcPr marL="68580" marR="68580" marT="0" marB="0"/>
                </a:tc>
                <a:tc>
                  <a:txBody>
                    <a:bodyPr/>
                    <a:lstStyle/>
                    <a:p>
                      <a:pPr marL="0" marR="0">
                        <a:spcBef>
                          <a:spcPts val="0"/>
                        </a:spcBef>
                        <a:spcAft>
                          <a:spcPts val="0"/>
                        </a:spcAft>
                      </a:pPr>
                      <a:r>
                        <a:rPr lang="id-ID" sz="1400">
                          <a:effectLst/>
                        </a:rPr>
                        <a:t>UC-3</a:t>
                      </a:r>
                      <a:endParaRPr lang="en-US" sz="1400">
                        <a:effectLst/>
                        <a:latin typeface="Times New Roman"/>
                        <a:ea typeface="Times New Roman"/>
                      </a:endParaRPr>
                    </a:p>
                  </a:txBody>
                  <a:tcPr marL="68580" marR="68580" marT="0" marB="0"/>
                </a:tc>
              </a:tr>
              <a:tr h="783771">
                <a:tc>
                  <a:txBody>
                    <a:bodyPr/>
                    <a:lstStyle/>
                    <a:p>
                      <a:pPr marL="0" marR="0">
                        <a:spcBef>
                          <a:spcPts val="0"/>
                        </a:spcBef>
                        <a:spcAft>
                          <a:spcPts val="0"/>
                        </a:spcAft>
                      </a:pPr>
                      <a:r>
                        <a:rPr lang="en-GB" sz="1400">
                          <a:effectLst/>
                        </a:rPr>
                        <a:t>Brief Description</a:t>
                      </a:r>
                      <a:endParaRPr lang="en-US" sz="1400">
                        <a:effectLst/>
                        <a:latin typeface="Times New Roman"/>
                        <a:ea typeface="Times New Roman"/>
                      </a:endParaRPr>
                    </a:p>
                  </a:txBody>
                  <a:tcPr marL="68580" marR="68580" marT="0" marB="0"/>
                </a:tc>
                <a:tc>
                  <a:txBody>
                    <a:bodyPr/>
                    <a:lstStyle/>
                    <a:p>
                      <a:pPr marL="0" marR="0">
                        <a:spcBef>
                          <a:spcPts val="0"/>
                        </a:spcBef>
                        <a:spcAft>
                          <a:spcPts val="0"/>
                        </a:spcAft>
                      </a:pPr>
                      <a:r>
                        <a:rPr lang="id-ID" sz="1400" dirty="0">
                          <a:effectLst/>
                        </a:rPr>
                        <a:t>Aktor perwalian melakukan autentifikasi ke dalam sistem, memilih pilihan transkrip nilai mahasiswa dan melihat transkrip nilai mahasiswa. </a:t>
                      </a:r>
                      <a:endParaRPr lang="en-US" sz="1400" dirty="0">
                        <a:effectLst/>
                        <a:latin typeface="Times New Roman"/>
                        <a:ea typeface="Times New Roman"/>
                      </a:endParaRPr>
                    </a:p>
                  </a:txBody>
                  <a:tcPr marL="68580" marR="68580" marT="0" marB="0"/>
                </a:tc>
              </a:tr>
              <a:tr h="261257">
                <a:tc>
                  <a:txBody>
                    <a:bodyPr/>
                    <a:lstStyle/>
                    <a:p>
                      <a:pPr marL="0" marR="0">
                        <a:spcBef>
                          <a:spcPts val="0"/>
                        </a:spcBef>
                        <a:spcAft>
                          <a:spcPts val="0"/>
                        </a:spcAft>
                      </a:pPr>
                      <a:r>
                        <a:rPr lang="en-US" sz="1400">
                          <a:effectLst/>
                        </a:rPr>
                        <a:t>Business Trigger</a:t>
                      </a:r>
                      <a:endParaRPr lang="en-US" sz="1400">
                        <a:effectLst/>
                        <a:latin typeface="Times New Roman"/>
                        <a:ea typeface="Times New Roman"/>
                      </a:endParaRPr>
                    </a:p>
                  </a:txBody>
                  <a:tcPr marL="68580" marR="68580" marT="0" marB="0"/>
                </a:tc>
                <a:tc>
                  <a:txBody>
                    <a:bodyPr/>
                    <a:lstStyle/>
                    <a:p>
                      <a:pPr marL="0" marR="0">
                        <a:spcBef>
                          <a:spcPts val="0"/>
                        </a:spcBef>
                        <a:spcAft>
                          <a:spcPts val="0"/>
                        </a:spcAft>
                      </a:pPr>
                      <a:r>
                        <a:rPr lang="id-ID" sz="1400">
                          <a:effectLst/>
                        </a:rPr>
                        <a:t>Aktor perwalian bermaksud melihat daftar nilai dan IPK mahasiswa </a:t>
                      </a:r>
                      <a:endParaRPr lang="en-US" sz="1400">
                        <a:effectLst/>
                        <a:latin typeface="Times New Roman"/>
                        <a:ea typeface="Times New Roman"/>
                      </a:endParaRPr>
                    </a:p>
                  </a:txBody>
                  <a:tcPr marL="68580" marR="68580" marT="0" marB="0"/>
                </a:tc>
              </a:tr>
              <a:tr h="522514">
                <a:tc>
                  <a:txBody>
                    <a:bodyPr/>
                    <a:lstStyle/>
                    <a:p>
                      <a:pPr marL="0" marR="0">
                        <a:spcBef>
                          <a:spcPts val="0"/>
                        </a:spcBef>
                        <a:spcAft>
                          <a:spcPts val="0"/>
                        </a:spcAft>
                      </a:pPr>
                      <a:r>
                        <a:rPr lang="en-US" sz="1400">
                          <a:effectLst/>
                        </a:rPr>
                        <a:t>Preconditions</a:t>
                      </a:r>
                      <a:endParaRPr lang="en-US" sz="1400">
                        <a:effectLst/>
                        <a:latin typeface="Times New Roman"/>
                        <a:ea typeface="Times New Roman"/>
                      </a:endParaRPr>
                    </a:p>
                  </a:txBody>
                  <a:tcPr marL="68580" marR="68580" marT="0" marB="0"/>
                </a:tc>
                <a:tc>
                  <a:txBody>
                    <a:bodyPr/>
                    <a:lstStyle/>
                    <a:p>
                      <a:pPr marL="0" marR="0">
                        <a:spcBef>
                          <a:spcPts val="0"/>
                        </a:spcBef>
                        <a:spcAft>
                          <a:spcPts val="0"/>
                        </a:spcAft>
                      </a:pPr>
                      <a:r>
                        <a:rPr lang="id-ID" sz="1400" dirty="0">
                          <a:effectLst/>
                        </a:rPr>
                        <a:t>Aktor perwalian sudah melakukan autentifikasi ke dalam sistem. Sistem menampilkan pilihan untuk melihat transkrip nilai</a:t>
                      </a:r>
                      <a:endParaRPr lang="en-US" sz="1400" dirty="0">
                        <a:effectLst/>
                        <a:latin typeface="Times New Roman"/>
                        <a:ea typeface="Times New Roman"/>
                      </a:endParaRPr>
                    </a:p>
                  </a:txBody>
                  <a:tcPr marL="68580" marR="68580" marT="0" marB="0"/>
                </a:tc>
              </a:tr>
            </a:tbl>
          </a:graphicData>
        </a:graphic>
      </p:graphicFrame>
      <p:sp>
        <p:nvSpPr>
          <p:cNvPr id="4" name="Date Placeholder 3"/>
          <p:cNvSpPr>
            <a:spLocks noGrp="1"/>
          </p:cNvSpPr>
          <p:nvPr>
            <p:ph type="dt" sz="half" idx="10"/>
          </p:nvPr>
        </p:nvSpPr>
        <p:spPr/>
        <p:txBody>
          <a:bodyPr/>
          <a:lstStyle/>
          <a:p>
            <a:fld id="{4A193219-BE03-4F52-9C64-B2B18CB22B3E}" type="datetime1">
              <a:rPr lang="en-US" smtClean="0"/>
              <a:t>9/20/2015</a:t>
            </a:fld>
            <a:endParaRPr lang="en-US"/>
          </a:p>
        </p:txBody>
      </p:sp>
      <p:sp>
        <p:nvSpPr>
          <p:cNvPr id="5" name="Footer Placeholder 4"/>
          <p:cNvSpPr>
            <a:spLocks noGrp="1"/>
          </p:cNvSpPr>
          <p:nvPr>
            <p:ph type="ftr" sz="quarter" idx="11"/>
          </p:nvPr>
        </p:nvSpPr>
        <p:spPr/>
        <p:txBody>
          <a:bodyPr/>
          <a:lstStyle/>
          <a:p>
            <a:r>
              <a:rPr lang="en-US" smtClean="0"/>
              <a:t>Prak.RPLLanjut/UIN/IF/V</a:t>
            </a:r>
            <a:endParaRPr lang="en-US"/>
          </a:p>
        </p:txBody>
      </p:sp>
      <p:sp>
        <p:nvSpPr>
          <p:cNvPr id="6" name="Slide Number Placeholder 5"/>
          <p:cNvSpPr>
            <a:spLocks noGrp="1"/>
          </p:cNvSpPr>
          <p:nvPr>
            <p:ph type="sldNum" sz="quarter" idx="12"/>
          </p:nvPr>
        </p:nvSpPr>
        <p:spPr/>
        <p:txBody>
          <a:bodyPr/>
          <a:lstStyle/>
          <a:p>
            <a:fld id="{8B8A2E52-D5C4-45CE-A637-57CA126CADCC}" type="slidenum">
              <a:rPr lang="en-US" smtClean="0"/>
              <a:t>16</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888216671"/>
              </p:ext>
            </p:extLst>
          </p:nvPr>
        </p:nvGraphicFramePr>
        <p:xfrm>
          <a:off x="228600" y="3535680"/>
          <a:ext cx="8686800" cy="2560320"/>
        </p:xfrm>
        <a:graphic>
          <a:graphicData uri="http://schemas.openxmlformats.org/drawingml/2006/table">
            <a:tbl>
              <a:tblPr firstRow="1" firstCol="1" bandRow="1">
                <a:tableStyleId>{5C22544A-7EE6-4342-B048-85BDC9FD1C3A}</a:tableStyleId>
              </a:tblPr>
              <a:tblGrid>
                <a:gridCol w="1166653"/>
                <a:gridCol w="1957546"/>
                <a:gridCol w="5562601"/>
              </a:tblGrid>
              <a:tr h="0">
                <a:tc gridSpan="3">
                  <a:txBody>
                    <a:bodyPr/>
                    <a:lstStyle/>
                    <a:p>
                      <a:pPr marL="0" marR="0">
                        <a:spcBef>
                          <a:spcPts val="0"/>
                        </a:spcBef>
                        <a:spcAft>
                          <a:spcPts val="0"/>
                        </a:spcAft>
                      </a:pPr>
                      <a:r>
                        <a:rPr lang="en-GB" sz="1400">
                          <a:effectLst/>
                        </a:rPr>
                        <a:t>Basic Flow (</a:t>
                      </a:r>
                      <a:r>
                        <a:rPr lang="id-ID" sz="1400">
                          <a:effectLst/>
                        </a:rPr>
                        <a:t>UC-3.0</a:t>
                      </a:r>
                      <a:r>
                        <a:rPr lang="en-GB" sz="1400">
                          <a:effectLst/>
                        </a:rPr>
                        <a:t>)</a:t>
                      </a:r>
                      <a:endParaRPr lang="en-US" sz="1400">
                        <a:effectLst/>
                        <a:latin typeface="Times New Roman"/>
                        <a:ea typeface="Times New Roman"/>
                      </a:endParaRPr>
                    </a:p>
                  </a:txBody>
                  <a:tcPr marL="68580" marR="68580" marT="0" marB="0"/>
                </a:tc>
                <a:tc hMerge="1">
                  <a:txBody>
                    <a:bodyPr/>
                    <a:lstStyle/>
                    <a:p>
                      <a:endParaRPr lang="en-US"/>
                    </a:p>
                  </a:txBody>
                  <a:tcPr/>
                </a:tc>
                <a:tc hMerge="1">
                  <a:txBody>
                    <a:bodyPr/>
                    <a:lstStyle/>
                    <a:p>
                      <a:endParaRPr lang="en-US"/>
                    </a:p>
                  </a:txBody>
                  <a:tcPr/>
                </a:tc>
              </a:tr>
              <a:tr h="0">
                <a:tc>
                  <a:txBody>
                    <a:bodyPr/>
                    <a:lstStyle/>
                    <a:p>
                      <a:pPr marL="0" marR="0">
                        <a:spcBef>
                          <a:spcPts val="0"/>
                        </a:spcBef>
                        <a:spcAft>
                          <a:spcPts val="0"/>
                        </a:spcAft>
                      </a:pPr>
                      <a:r>
                        <a:rPr lang="en-GB" sz="1400">
                          <a:effectLst/>
                        </a:rPr>
                        <a:t>Assumptions</a:t>
                      </a:r>
                      <a:endParaRPr lang="en-US" sz="1400">
                        <a:effectLst/>
                        <a:latin typeface="Times New Roman"/>
                        <a:ea typeface="Times New Roman"/>
                      </a:endParaRPr>
                    </a:p>
                  </a:txBody>
                  <a:tcPr marL="68580" marR="68580" marT="0" marB="0"/>
                </a:tc>
                <a:tc gridSpan="2">
                  <a:txBody>
                    <a:bodyPr/>
                    <a:lstStyle/>
                    <a:p>
                      <a:pPr marL="0" marR="0">
                        <a:spcBef>
                          <a:spcPts val="0"/>
                        </a:spcBef>
                        <a:spcAft>
                          <a:spcPts val="0"/>
                        </a:spcAft>
                      </a:pPr>
                      <a:r>
                        <a:rPr lang="id-ID" sz="1400">
                          <a:effectLst/>
                        </a:rPr>
                        <a:t>Sepanjang proses lihat transkrip nilai sampai logout , baik server maupun komputer actor terus terhubung (tidak ada pemutusan koneksi, mati lampu, dan sebagainya).</a:t>
                      </a:r>
                      <a:endParaRPr lang="en-US" sz="1400">
                        <a:effectLst/>
                        <a:latin typeface="Times New Roman"/>
                        <a:ea typeface="Times New Roman"/>
                      </a:endParaRPr>
                    </a:p>
                  </a:txBody>
                  <a:tcPr marL="68580" marR="68580" marT="0" marB="0"/>
                </a:tc>
                <a:tc hMerge="1">
                  <a:txBody>
                    <a:bodyPr/>
                    <a:lstStyle/>
                    <a:p>
                      <a:endParaRPr lang="en-US"/>
                    </a:p>
                  </a:txBody>
                  <a:tcPr/>
                </a:tc>
              </a:tr>
              <a:tr h="0">
                <a:tc>
                  <a:txBody>
                    <a:bodyPr/>
                    <a:lstStyle/>
                    <a:p>
                      <a:pPr marL="0" marR="0">
                        <a:spcBef>
                          <a:spcPts val="0"/>
                        </a:spcBef>
                        <a:spcAft>
                          <a:spcPts val="0"/>
                        </a:spcAft>
                      </a:pPr>
                      <a:r>
                        <a:rPr lang="en-GB" sz="1400">
                          <a:effectLst/>
                        </a:rPr>
                        <a:t>Line</a:t>
                      </a:r>
                      <a:endParaRPr lang="en-US" sz="1400">
                        <a:effectLst/>
                        <a:latin typeface="Times New Roman"/>
                        <a:ea typeface="Times New Roman"/>
                      </a:endParaRPr>
                    </a:p>
                  </a:txBody>
                  <a:tcPr marL="68580" marR="68580" marT="0" marB="0"/>
                </a:tc>
                <a:tc>
                  <a:txBody>
                    <a:bodyPr/>
                    <a:lstStyle/>
                    <a:p>
                      <a:pPr marL="0" marR="0">
                        <a:spcBef>
                          <a:spcPts val="0"/>
                        </a:spcBef>
                        <a:spcAft>
                          <a:spcPts val="0"/>
                        </a:spcAft>
                      </a:pPr>
                      <a:r>
                        <a:rPr lang="en-GB" sz="1400" dirty="0">
                          <a:effectLst/>
                        </a:rPr>
                        <a:t>System Actor Action</a:t>
                      </a:r>
                      <a:endParaRPr lang="en-US" sz="1400" dirty="0">
                        <a:effectLst/>
                        <a:latin typeface="Times New Roman"/>
                        <a:ea typeface="Times New Roman"/>
                      </a:endParaRPr>
                    </a:p>
                  </a:txBody>
                  <a:tcPr marL="68580" marR="68580" marT="0" marB="0"/>
                </a:tc>
                <a:tc>
                  <a:txBody>
                    <a:bodyPr/>
                    <a:lstStyle/>
                    <a:p>
                      <a:pPr marL="0" marR="0">
                        <a:spcBef>
                          <a:spcPts val="0"/>
                        </a:spcBef>
                        <a:spcAft>
                          <a:spcPts val="0"/>
                        </a:spcAft>
                      </a:pPr>
                      <a:r>
                        <a:rPr lang="en-GB" sz="1400">
                          <a:effectLst/>
                        </a:rPr>
                        <a:t>System Response</a:t>
                      </a:r>
                      <a:endParaRPr lang="en-US" sz="1400">
                        <a:effectLst/>
                        <a:latin typeface="Times New Roman"/>
                        <a:ea typeface="Times New Roman"/>
                      </a:endParaRPr>
                    </a:p>
                  </a:txBody>
                  <a:tcPr marL="68580" marR="68580" marT="0" marB="0"/>
                </a:tc>
              </a:tr>
              <a:tr h="0">
                <a:tc>
                  <a:txBody>
                    <a:bodyPr/>
                    <a:lstStyle/>
                    <a:p>
                      <a:pPr marL="0" marR="0">
                        <a:spcBef>
                          <a:spcPts val="0"/>
                        </a:spcBef>
                        <a:spcAft>
                          <a:spcPts val="0"/>
                        </a:spcAft>
                      </a:pPr>
                      <a:r>
                        <a:rPr lang="en-GB" sz="1400">
                          <a:effectLst/>
                        </a:rPr>
                        <a:t>1.</a:t>
                      </a:r>
                      <a:endParaRPr lang="en-US" sz="1400">
                        <a:effectLst/>
                        <a:latin typeface="Times New Roman"/>
                        <a:ea typeface="Times New Roman"/>
                      </a:endParaRPr>
                    </a:p>
                  </a:txBody>
                  <a:tcPr marL="68580" marR="68580" marT="0" marB="0"/>
                </a:tc>
                <a:tc>
                  <a:txBody>
                    <a:bodyPr/>
                    <a:lstStyle/>
                    <a:p>
                      <a:pPr marL="0" marR="0">
                        <a:spcBef>
                          <a:spcPts val="0"/>
                        </a:spcBef>
                        <a:spcAft>
                          <a:spcPts val="0"/>
                        </a:spcAft>
                      </a:pPr>
                      <a:r>
                        <a:rPr lang="id-ID" sz="1400" dirty="0">
                          <a:effectLst/>
                        </a:rPr>
                        <a:t>Aktor perwalian memilih menu transkrip mahasiswa</a:t>
                      </a:r>
                      <a:endParaRPr lang="en-US" sz="1400" dirty="0">
                        <a:effectLst/>
                        <a:latin typeface="Times New Roman"/>
                        <a:ea typeface="Times New Roman"/>
                      </a:endParaRPr>
                    </a:p>
                  </a:txBody>
                  <a:tcPr marL="68580" marR="68580" marT="0" marB="0"/>
                </a:tc>
                <a:tc>
                  <a:txBody>
                    <a:bodyPr/>
                    <a:lstStyle/>
                    <a:p>
                      <a:pPr marL="0" marR="0">
                        <a:spcBef>
                          <a:spcPts val="0"/>
                        </a:spcBef>
                        <a:spcAft>
                          <a:spcPts val="0"/>
                        </a:spcAft>
                      </a:pPr>
                      <a:r>
                        <a:rPr lang="id-ID" sz="1400">
                          <a:effectLst/>
                        </a:rPr>
                        <a:t>Sistem menerima input nim mahasiswa dan mengirim kueri pada database untuk mengambil data transkrip sesuai dengan nim mahasiswa, dan menampilkannya dalam format baku laporan ke layar. </a:t>
                      </a:r>
                      <a:endParaRPr lang="en-US" sz="1400">
                        <a:effectLst/>
                        <a:latin typeface="Times New Roman"/>
                        <a:ea typeface="Times New Roman"/>
                      </a:endParaRPr>
                    </a:p>
                  </a:txBody>
                  <a:tcPr marL="68580" marR="68580" marT="0" marB="0"/>
                </a:tc>
              </a:tr>
              <a:tr h="0">
                <a:tc>
                  <a:txBody>
                    <a:bodyPr/>
                    <a:lstStyle/>
                    <a:p>
                      <a:pPr marL="0" marR="0">
                        <a:spcBef>
                          <a:spcPts val="0"/>
                        </a:spcBef>
                        <a:spcAft>
                          <a:spcPts val="0"/>
                        </a:spcAft>
                      </a:pPr>
                      <a:r>
                        <a:rPr lang="en-GB" sz="1400">
                          <a:effectLst/>
                        </a:rPr>
                        <a:t>2.</a:t>
                      </a:r>
                      <a:endParaRPr lang="en-US" sz="1400">
                        <a:effectLst/>
                        <a:latin typeface="Times New Roman"/>
                        <a:ea typeface="Times New Roman"/>
                      </a:endParaRPr>
                    </a:p>
                  </a:txBody>
                  <a:tcPr marL="68580" marR="68580" marT="0" marB="0"/>
                </a:tc>
                <a:tc>
                  <a:txBody>
                    <a:bodyPr/>
                    <a:lstStyle/>
                    <a:p>
                      <a:pPr marL="0" marR="0">
                        <a:spcBef>
                          <a:spcPts val="0"/>
                        </a:spcBef>
                        <a:spcAft>
                          <a:spcPts val="0"/>
                        </a:spcAft>
                      </a:pPr>
                      <a:r>
                        <a:rPr lang="id-ID" sz="1400">
                          <a:effectLst/>
                        </a:rPr>
                        <a:t>Aktor perwalian melakukan logout</a:t>
                      </a:r>
                      <a:endParaRPr lang="en-US" sz="1400">
                        <a:effectLst/>
                        <a:latin typeface="Times New Roman"/>
                        <a:ea typeface="Times New Roman"/>
                      </a:endParaRPr>
                    </a:p>
                  </a:txBody>
                  <a:tcPr marL="68580" marR="68580" marT="0" marB="0"/>
                </a:tc>
                <a:tc>
                  <a:txBody>
                    <a:bodyPr/>
                    <a:lstStyle/>
                    <a:p>
                      <a:pPr marL="0" marR="0">
                        <a:spcBef>
                          <a:spcPts val="0"/>
                        </a:spcBef>
                        <a:spcAft>
                          <a:spcPts val="0"/>
                        </a:spcAft>
                      </a:pPr>
                      <a:r>
                        <a:rPr lang="id-ID" sz="1400" dirty="0">
                          <a:effectLst/>
                        </a:rPr>
                        <a:t>Sistem menghapus sesi autentikasi aktor perwalian.</a:t>
                      </a:r>
                      <a:endParaRPr lang="en-US" sz="1400" dirty="0">
                        <a:effectLst/>
                        <a:latin typeface="Times New Roman"/>
                        <a:ea typeface="Times New Roman"/>
                      </a:endParaRPr>
                    </a:p>
                  </a:txBody>
                  <a:tcPr marL="68580" marR="68580" marT="0" marB="0"/>
                </a:tc>
              </a:tr>
              <a:tr h="0">
                <a:tc>
                  <a:txBody>
                    <a:bodyPr/>
                    <a:lstStyle/>
                    <a:p>
                      <a:pPr marL="0" marR="0">
                        <a:spcBef>
                          <a:spcPts val="0"/>
                        </a:spcBef>
                        <a:spcAft>
                          <a:spcPts val="0"/>
                        </a:spcAft>
                      </a:pPr>
                      <a:r>
                        <a:rPr lang="en-GB" sz="1400">
                          <a:effectLst/>
                        </a:rPr>
                        <a:t>Post Condition</a:t>
                      </a:r>
                      <a:endParaRPr lang="en-US" sz="1400">
                        <a:effectLst/>
                        <a:latin typeface="Times New Roman"/>
                        <a:ea typeface="Times New Roman"/>
                      </a:endParaRPr>
                    </a:p>
                  </a:txBody>
                  <a:tcPr marL="68580" marR="68580" marT="0" marB="0"/>
                </a:tc>
                <a:tc gridSpan="2">
                  <a:txBody>
                    <a:bodyPr/>
                    <a:lstStyle/>
                    <a:p>
                      <a:pPr marL="0" marR="0">
                        <a:spcBef>
                          <a:spcPts val="0"/>
                        </a:spcBef>
                        <a:spcAft>
                          <a:spcPts val="0"/>
                        </a:spcAft>
                      </a:pPr>
                      <a:r>
                        <a:rPr lang="id-ID" sz="1400" dirty="0">
                          <a:effectLst/>
                        </a:rPr>
                        <a:t>Koneksi sistem ke database akademik dihentikan</a:t>
                      </a:r>
                      <a:endParaRPr lang="en-US" sz="1400" dirty="0">
                        <a:effectLst/>
                        <a:latin typeface="Times New Roman"/>
                        <a:ea typeface="Times New Roman"/>
                      </a:endParaRPr>
                    </a:p>
                  </a:txBody>
                  <a:tcPr marL="68580" marR="68580" marT="0" marB="0"/>
                </a:tc>
                <a:tc hMerge="1">
                  <a:txBody>
                    <a:bodyPr/>
                    <a:lstStyle/>
                    <a:p>
                      <a:endParaRPr lang="en-US"/>
                    </a:p>
                  </a:txBody>
                  <a:tcPr/>
                </a:tc>
              </a:tr>
            </a:tbl>
          </a:graphicData>
        </a:graphic>
      </p:graphicFrame>
      <p:sp>
        <p:nvSpPr>
          <p:cNvPr id="9" name="Title 1"/>
          <p:cNvSpPr>
            <a:spLocks noGrp="1"/>
          </p:cNvSpPr>
          <p:nvPr>
            <p:ph type="title"/>
          </p:nvPr>
        </p:nvSpPr>
        <p:spPr>
          <a:xfrm>
            <a:off x="457200" y="152400"/>
            <a:ext cx="8382000" cy="634536"/>
          </a:xfrm>
        </p:spPr>
        <p:txBody>
          <a:bodyPr>
            <a:normAutofit/>
          </a:bodyPr>
          <a:lstStyle/>
          <a:p>
            <a:r>
              <a:rPr lang="en-US" sz="3200" dirty="0" err="1" smtClean="0"/>
              <a:t>Contoh</a:t>
            </a:r>
            <a:r>
              <a:rPr lang="en-US" sz="3200" dirty="0" smtClean="0"/>
              <a:t> Lain </a:t>
            </a:r>
            <a:r>
              <a:rPr lang="en-US" sz="3200" dirty="0" err="1" smtClean="0"/>
              <a:t>Skenario</a:t>
            </a:r>
            <a:r>
              <a:rPr lang="en-US" sz="3200" dirty="0" smtClean="0"/>
              <a:t> Use Case</a:t>
            </a:r>
            <a:endParaRPr lang="en-US" sz="3200" dirty="0"/>
          </a:p>
        </p:txBody>
      </p:sp>
    </p:spTree>
    <p:extLst>
      <p:ext uri="{BB962C8B-B14F-4D97-AF65-F5344CB8AC3E}">
        <p14:creationId xmlns:p14="http://schemas.microsoft.com/office/powerpoint/2010/main" val="913563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Tugas</a:t>
            </a:r>
            <a:endParaRPr lang="en-GB"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28081236"/>
              </p:ext>
            </p:extLst>
          </p:nvPr>
        </p:nvGraphicFramePr>
        <p:xfrm>
          <a:off x="228600" y="1396536"/>
          <a:ext cx="8686800" cy="5118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4A193219-BE03-4F52-9C64-B2B18CB22B3E}" type="datetime1">
              <a:rPr lang="en-US" smtClean="0"/>
              <a:t>9/20/2015</a:t>
            </a:fld>
            <a:endParaRPr lang="en-US"/>
          </a:p>
        </p:txBody>
      </p:sp>
      <p:sp>
        <p:nvSpPr>
          <p:cNvPr id="5" name="Footer Placeholder 4"/>
          <p:cNvSpPr>
            <a:spLocks noGrp="1"/>
          </p:cNvSpPr>
          <p:nvPr>
            <p:ph type="ftr" sz="quarter" idx="11"/>
          </p:nvPr>
        </p:nvSpPr>
        <p:spPr/>
        <p:txBody>
          <a:bodyPr/>
          <a:lstStyle/>
          <a:p>
            <a:r>
              <a:rPr lang="en-US" smtClean="0"/>
              <a:t>Prak.RPLLanjut/UIN/IF/V</a:t>
            </a:r>
            <a:endParaRPr lang="en-US"/>
          </a:p>
        </p:txBody>
      </p:sp>
      <p:sp>
        <p:nvSpPr>
          <p:cNvPr id="6" name="Slide Number Placeholder 5"/>
          <p:cNvSpPr>
            <a:spLocks noGrp="1"/>
          </p:cNvSpPr>
          <p:nvPr>
            <p:ph type="sldNum" sz="quarter" idx="12"/>
          </p:nvPr>
        </p:nvSpPr>
        <p:spPr/>
        <p:txBody>
          <a:bodyPr/>
          <a:lstStyle/>
          <a:p>
            <a:fld id="{8B8A2E52-D5C4-45CE-A637-57CA126CADCC}" type="slidenum">
              <a:rPr lang="en-US" smtClean="0"/>
              <a:t>17</a:t>
            </a:fld>
            <a:endParaRPr lang="en-US"/>
          </a:p>
        </p:txBody>
      </p:sp>
    </p:spTree>
    <p:extLst>
      <p:ext uri="{BB962C8B-B14F-4D97-AF65-F5344CB8AC3E}">
        <p14:creationId xmlns:p14="http://schemas.microsoft.com/office/powerpoint/2010/main" val="1778759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Use Case Diagram?</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538847375"/>
              </p:ext>
            </p:extLst>
          </p:nvPr>
        </p:nvGraphicFramePr>
        <p:xfrm>
          <a:off x="457200" y="1646237"/>
          <a:ext cx="8229600" cy="4526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4A193219-BE03-4F52-9C64-B2B18CB22B3E}" type="datetime1">
              <a:rPr lang="en-US" smtClean="0"/>
              <a:t>9/20/2015</a:t>
            </a:fld>
            <a:endParaRPr lang="en-US"/>
          </a:p>
        </p:txBody>
      </p:sp>
      <p:sp>
        <p:nvSpPr>
          <p:cNvPr id="6" name="Footer Placeholder 5"/>
          <p:cNvSpPr>
            <a:spLocks noGrp="1"/>
          </p:cNvSpPr>
          <p:nvPr>
            <p:ph type="ftr" sz="quarter" idx="11"/>
          </p:nvPr>
        </p:nvSpPr>
        <p:spPr/>
        <p:txBody>
          <a:bodyPr/>
          <a:lstStyle/>
          <a:p>
            <a:r>
              <a:rPr lang="en-US" smtClean="0"/>
              <a:t>Prak.RPLLanjut/UIN/IF/V</a:t>
            </a:r>
            <a:endParaRPr lang="en-US"/>
          </a:p>
        </p:txBody>
      </p:sp>
      <p:sp>
        <p:nvSpPr>
          <p:cNvPr id="5" name="Slide Number Placeholder 4"/>
          <p:cNvSpPr>
            <a:spLocks noGrp="1"/>
          </p:cNvSpPr>
          <p:nvPr>
            <p:ph type="sldNum" sz="quarter" idx="12"/>
          </p:nvPr>
        </p:nvSpPr>
        <p:spPr/>
        <p:txBody>
          <a:bodyPr/>
          <a:lstStyle/>
          <a:p>
            <a:fld id="{8B8A2E52-D5C4-45CE-A637-57CA126CADCC}" type="slidenum">
              <a:rPr lang="en-US" smtClean="0"/>
              <a:t>2</a:t>
            </a:fld>
            <a:endParaRPr lang="en-US"/>
          </a:p>
        </p:txBody>
      </p:sp>
    </p:spTree>
    <p:extLst>
      <p:ext uri="{BB962C8B-B14F-4D97-AF65-F5344CB8AC3E}">
        <p14:creationId xmlns:p14="http://schemas.microsoft.com/office/powerpoint/2010/main" val="32019249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Aktor</a:t>
            </a:r>
            <a:endParaRPr lang="en-US" dirty="0"/>
          </a:p>
        </p:txBody>
      </p:sp>
      <p:sp>
        <p:nvSpPr>
          <p:cNvPr id="3" name="Content Placeholder 2"/>
          <p:cNvSpPr>
            <a:spLocks noGrp="1"/>
          </p:cNvSpPr>
          <p:nvPr>
            <p:ph idx="1"/>
          </p:nvPr>
        </p:nvSpPr>
        <p:spPr/>
        <p:txBody>
          <a:bodyPr>
            <a:normAutofit/>
          </a:bodyPr>
          <a:lstStyle/>
          <a:p>
            <a:r>
              <a:rPr lang="en-US" sz="2400" dirty="0" smtClean="0"/>
              <a:t>‘</a:t>
            </a:r>
            <a:r>
              <a:rPr lang="en-US" sz="2400" dirty="0" err="1" smtClean="0"/>
              <a:t>Sesuatu</a:t>
            </a:r>
            <a:r>
              <a:rPr lang="en-US" sz="2400" dirty="0" smtClean="0"/>
              <a:t>’ yang </a:t>
            </a:r>
            <a:r>
              <a:rPr lang="en-US" sz="2400" dirty="0" err="1" smtClean="0"/>
              <a:t>berinteraksi</a:t>
            </a:r>
            <a:r>
              <a:rPr lang="en-US" sz="2400" dirty="0" smtClean="0"/>
              <a:t> </a:t>
            </a:r>
            <a:r>
              <a:rPr lang="en-US" sz="2400" dirty="0" err="1" smtClean="0"/>
              <a:t>dengan</a:t>
            </a:r>
            <a:r>
              <a:rPr lang="en-US" sz="2400" dirty="0" smtClean="0"/>
              <a:t> </a:t>
            </a:r>
            <a:r>
              <a:rPr lang="en-US" sz="2400" dirty="0" err="1" smtClean="0"/>
              <a:t>sistem</a:t>
            </a:r>
            <a:r>
              <a:rPr lang="en-US" sz="2400" dirty="0" smtClean="0"/>
              <a:t> </a:t>
            </a:r>
            <a:r>
              <a:rPr lang="en-US" sz="2400" i="1" dirty="0" smtClean="0"/>
              <a:t>(use case)</a:t>
            </a:r>
          </a:p>
          <a:p>
            <a:r>
              <a:rPr lang="en-US" sz="2400" dirty="0" err="1" smtClean="0"/>
              <a:t>Dapat</a:t>
            </a:r>
            <a:r>
              <a:rPr lang="en-US" sz="2400" dirty="0" smtClean="0"/>
              <a:t> </a:t>
            </a:r>
            <a:r>
              <a:rPr lang="en-US" sz="2400" dirty="0" err="1" smtClean="0"/>
              <a:t>digambarkan</a:t>
            </a:r>
            <a:r>
              <a:rPr lang="en-US" sz="2400" dirty="0" smtClean="0"/>
              <a:t> </a:t>
            </a:r>
            <a:r>
              <a:rPr lang="en-US" sz="2400" dirty="0" err="1" smtClean="0"/>
              <a:t>secara</a:t>
            </a:r>
            <a:r>
              <a:rPr lang="en-US" sz="2400" dirty="0" smtClean="0"/>
              <a:t> </a:t>
            </a:r>
            <a:r>
              <a:rPr lang="en-US" sz="2400" dirty="0" err="1" smtClean="0"/>
              <a:t>umum</a:t>
            </a:r>
            <a:r>
              <a:rPr lang="en-US" sz="2400" dirty="0" smtClean="0"/>
              <a:t>/</a:t>
            </a:r>
            <a:r>
              <a:rPr lang="en-US" sz="2400" dirty="0" err="1" smtClean="0"/>
              <a:t>spesifik</a:t>
            </a:r>
            <a:endParaRPr lang="en-US" sz="2400" dirty="0" smtClean="0"/>
          </a:p>
          <a:p>
            <a:r>
              <a:rPr lang="en-US" sz="2400" dirty="0" err="1" smtClean="0"/>
              <a:t>Notasi</a:t>
            </a:r>
            <a:r>
              <a:rPr lang="en-US" sz="2400" dirty="0" smtClean="0"/>
              <a:t> actor </a:t>
            </a:r>
            <a:r>
              <a:rPr lang="en-US" sz="2400" dirty="0" err="1" smtClean="0"/>
              <a:t>dan</a:t>
            </a:r>
            <a:r>
              <a:rPr lang="en-US" sz="2400" dirty="0" smtClean="0"/>
              <a:t> </a:t>
            </a:r>
            <a:r>
              <a:rPr lang="en-US" sz="2400" dirty="0" err="1" smtClean="0"/>
              <a:t>generalisasi</a:t>
            </a:r>
            <a:r>
              <a:rPr lang="en-US" sz="2400" dirty="0" smtClean="0"/>
              <a:t> actor:</a:t>
            </a:r>
          </a:p>
          <a:p>
            <a:pPr marL="0" indent="0">
              <a:buNone/>
            </a:pPr>
            <a:endParaRPr lang="en-US" sz="2400" dirty="0" smtClean="0"/>
          </a:p>
        </p:txBody>
      </p:sp>
      <p:sp>
        <p:nvSpPr>
          <p:cNvPr id="4" name="Date Placeholder 3"/>
          <p:cNvSpPr>
            <a:spLocks noGrp="1"/>
          </p:cNvSpPr>
          <p:nvPr>
            <p:ph type="dt" sz="half" idx="10"/>
          </p:nvPr>
        </p:nvSpPr>
        <p:spPr/>
        <p:txBody>
          <a:bodyPr/>
          <a:lstStyle/>
          <a:p>
            <a:fld id="{4A193219-BE03-4F52-9C64-B2B18CB22B3E}" type="datetime1">
              <a:rPr lang="en-US" smtClean="0"/>
              <a:t>9/20/2015</a:t>
            </a:fld>
            <a:endParaRPr lang="en-US"/>
          </a:p>
        </p:txBody>
      </p:sp>
      <p:sp>
        <p:nvSpPr>
          <p:cNvPr id="5" name="Footer Placeholder 4"/>
          <p:cNvSpPr>
            <a:spLocks noGrp="1"/>
          </p:cNvSpPr>
          <p:nvPr>
            <p:ph type="ftr" sz="quarter" idx="11"/>
          </p:nvPr>
        </p:nvSpPr>
        <p:spPr/>
        <p:txBody>
          <a:bodyPr/>
          <a:lstStyle/>
          <a:p>
            <a:r>
              <a:rPr lang="en-US" smtClean="0"/>
              <a:t>Prak.RPLLanjut/UIN/IF/V</a:t>
            </a:r>
            <a:endParaRPr lang="en-US"/>
          </a:p>
        </p:txBody>
      </p:sp>
      <p:sp>
        <p:nvSpPr>
          <p:cNvPr id="6" name="Slide Number Placeholder 5"/>
          <p:cNvSpPr>
            <a:spLocks noGrp="1"/>
          </p:cNvSpPr>
          <p:nvPr>
            <p:ph type="sldNum" sz="quarter" idx="12"/>
          </p:nvPr>
        </p:nvSpPr>
        <p:spPr/>
        <p:txBody>
          <a:bodyPr/>
          <a:lstStyle/>
          <a:p>
            <a:fld id="{8B8A2E52-D5C4-45CE-A637-57CA126CADCC}" type="slidenum">
              <a:rPr lang="en-US" smtClean="0"/>
              <a:t>3</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162300"/>
            <a:ext cx="3776345"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9327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Aktor</a:t>
            </a:r>
            <a:r>
              <a:rPr lang="en-US" dirty="0" smtClean="0"/>
              <a:t> (Cont.)</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130300342"/>
              </p:ext>
            </p:extLst>
          </p:nvPr>
        </p:nvGraphicFramePr>
        <p:xfrm>
          <a:off x="457200" y="1646237"/>
          <a:ext cx="8229600" cy="4526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4A193219-BE03-4F52-9C64-B2B18CB22B3E}" type="datetime1">
              <a:rPr lang="en-US" smtClean="0"/>
              <a:t>9/20/2015</a:t>
            </a:fld>
            <a:endParaRPr lang="en-US"/>
          </a:p>
        </p:txBody>
      </p:sp>
      <p:sp>
        <p:nvSpPr>
          <p:cNvPr id="5" name="Footer Placeholder 4"/>
          <p:cNvSpPr>
            <a:spLocks noGrp="1"/>
          </p:cNvSpPr>
          <p:nvPr>
            <p:ph type="ftr" sz="quarter" idx="11"/>
          </p:nvPr>
        </p:nvSpPr>
        <p:spPr/>
        <p:txBody>
          <a:bodyPr/>
          <a:lstStyle/>
          <a:p>
            <a:r>
              <a:rPr lang="en-US" smtClean="0"/>
              <a:t>Prak.RPLLanjut/UIN/IF/V</a:t>
            </a:r>
            <a:endParaRPr lang="en-US"/>
          </a:p>
        </p:txBody>
      </p:sp>
      <p:sp>
        <p:nvSpPr>
          <p:cNvPr id="6" name="Slide Number Placeholder 5"/>
          <p:cNvSpPr>
            <a:spLocks noGrp="1"/>
          </p:cNvSpPr>
          <p:nvPr>
            <p:ph type="sldNum" sz="quarter" idx="12"/>
          </p:nvPr>
        </p:nvSpPr>
        <p:spPr/>
        <p:txBody>
          <a:bodyPr/>
          <a:lstStyle/>
          <a:p>
            <a:fld id="{8B8A2E52-D5C4-45CE-A637-57CA126CADCC}" type="slidenum">
              <a:rPr lang="en-US" smtClean="0"/>
              <a:t>4</a:t>
            </a:fld>
            <a:endParaRPr lang="en-US"/>
          </a:p>
        </p:txBody>
      </p:sp>
    </p:spTree>
    <p:extLst>
      <p:ext uri="{BB962C8B-B14F-4D97-AF65-F5344CB8AC3E}">
        <p14:creationId xmlns:p14="http://schemas.microsoft.com/office/powerpoint/2010/main" val="3800300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Use Case</a:t>
            </a:r>
            <a:endParaRPr lang="en-US" i="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083219454"/>
              </p:ext>
            </p:extLst>
          </p:nvPr>
        </p:nvGraphicFramePr>
        <p:xfrm>
          <a:off x="457200" y="1646237"/>
          <a:ext cx="8229600" cy="4526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4A193219-BE03-4F52-9C64-B2B18CB22B3E}" type="datetime1">
              <a:rPr lang="en-US" smtClean="0"/>
              <a:t>9/20/2015</a:t>
            </a:fld>
            <a:endParaRPr lang="en-US"/>
          </a:p>
        </p:txBody>
      </p:sp>
      <p:sp>
        <p:nvSpPr>
          <p:cNvPr id="5" name="Footer Placeholder 4"/>
          <p:cNvSpPr>
            <a:spLocks noGrp="1"/>
          </p:cNvSpPr>
          <p:nvPr>
            <p:ph type="ftr" sz="quarter" idx="11"/>
          </p:nvPr>
        </p:nvSpPr>
        <p:spPr/>
        <p:txBody>
          <a:bodyPr/>
          <a:lstStyle/>
          <a:p>
            <a:r>
              <a:rPr lang="en-US" smtClean="0"/>
              <a:t>Prak.RPLLanjut/UIN/IF/V</a:t>
            </a:r>
            <a:endParaRPr lang="en-US"/>
          </a:p>
        </p:txBody>
      </p:sp>
      <p:sp>
        <p:nvSpPr>
          <p:cNvPr id="6" name="Slide Number Placeholder 5"/>
          <p:cNvSpPr>
            <a:spLocks noGrp="1"/>
          </p:cNvSpPr>
          <p:nvPr>
            <p:ph type="sldNum" sz="quarter" idx="12"/>
          </p:nvPr>
        </p:nvSpPr>
        <p:spPr/>
        <p:txBody>
          <a:bodyPr/>
          <a:lstStyle/>
          <a:p>
            <a:fld id="{8B8A2E52-D5C4-45CE-A637-57CA126CADCC}" type="slidenum">
              <a:rPr lang="en-US" smtClean="0"/>
              <a:t>5</a:t>
            </a:fld>
            <a:endParaRPr lang="en-US"/>
          </a:p>
        </p:txBody>
      </p:sp>
    </p:spTree>
    <p:extLst>
      <p:ext uri="{BB962C8B-B14F-4D97-AF65-F5344CB8AC3E}">
        <p14:creationId xmlns:p14="http://schemas.microsoft.com/office/powerpoint/2010/main" val="4304653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Use Case (Cont.)</a:t>
            </a:r>
            <a:endParaRPr lang="en-US" i="1" dirty="0"/>
          </a:p>
        </p:txBody>
      </p:sp>
      <p:sp>
        <p:nvSpPr>
          <p:cNvPr id="3" name="Content Placeholder 2"/>
          <p:cNvSpPr>
            <a:spLocks noGrp="1"/>
          </p:cNvSpPr>
          <p:nvPr>
            <p:ph idx="1"/>
          </p:nvPr>
        </p:nvSpPr>
        <p:spPr/>
        <p:txBody>
          <a:bodyPr/>
          <a:lstStyle/>
          <a:p>
            <a:r>
              <a:rPr lang="en-US" dirty="0" err="1" smtClean="0"/>
              <a:t>Notasi</a:t>
            </a:r>
            <a:r>
              <a:rPr lang="en-US" dirty="0" smtClean="0"/>
              <a:t>:</a:t>
            </a:r>
          </a:p>
          <a:p>
            <a:pPr marL="0" indent="0">
              <a:buNone/>
            </a:pPr>
            <a:endParaRPr lang="en-US" dirty="0"/>
          </a:p>
        </p:txBody>
      </p:sp>
      <p:sp>
        <p:nvSpPr>
          <p:cNvPr id="4" name="Date Placeholder 3"/>
          <p:cNvSpPr>
            <a:spLocks noGrp="1"/>
          </p:cNvSpPr>
          <p:nvPr>
            <p:ph type="dt" sz="half" idx="10"/>
          </p:nvPr>
        </p:nvSpPr>
        <p:spPr/>
        <p:txBody>
          <a:bodyPr/>
          <a:lstStyle/>
          <a:p>
            <a:fld id="{4A193219-BE03-4F52-9C64-B2B18CB22B3E}" type="datetime1">
              <a:rPr lang="en-US" smtClean="0"/>
              <a:t>9/20/2015</a:t>
            </a:fld>
            <a:endParaRPr lang="en-US"/>
          </a:p>
        </p:txBody>
      </p:sp>
      <p:sp>
        <p:nvSpPr>
          <p:cNvPr id="5" name="Footer Placeholder 4"/>
          <p:cNvSpPr>
            <a:spLocks noGrp="1"/>
          </p:cNvSpPr>
          <p:nvPr>
            <p:ph type="ftr" sz="quarter" idx="11"/>
          </p:nvPr>
        </p:nvSpPr>
        <p:spPr/>
        <p:txBody>
          <a:bodyPr/>
          <a:lstStyle/>
          <a:p>
            <a:r>
              <a:rPr lang="en-US" smtClean="0"/>
              <a:t>Prak.RPLLanjut/UIN/IF/V</a:t>
            </a:r>
            <a:endParaRPr lang="en-US"/>
          </a:p>
        </p:txBody>
      </p:sp>
      <p:sp>
        <p:nvSpPr>
          <p:cNvPr id="6" name="Slide Number Placeholder 5"/>
          <p:cNvSpPr>
            <a:spLocks noGrp="1"/>
          </p:cNvSpPr>
          <p:nvPr>
            <p:ph type="sldNum" sz="quarter" idx="12"/>
          </p:nvPr>
        </p:nvSpPr>
        <p:spPr/>
        <p:txBody>
          <a:bodyPr/>
          <a:lstStyle/>
          <a:p>
            <a:fld id="{8B8A2E52-D5C4-45CE-A637-57CA126CADCC}" type="slidenum">
              <a:rPr lang="en-US" smtClean="0"/>
              <a:t>6</a:t>
            </a:fld>
            <a:endParaRPr lang="en-US"/>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771650" y="2514600"/>
            <a:ext cx="5600700" cy="3228975"/>
          </a:xfrm>
          <a:prstGeom prst="rect">
            <a:avLst/>
          </a:prstGeom>
        </p:spPr>
      </p:pic>
    </p:spTree>
    <p:extLst>
      <p:ext uri="{BB962C8B-B14F-4D97-AF65-F5344CB8AC3E}">
        <p14:creationId xmlns:p14="http://schemas.microsoft.com/office/powerpoint/2010/main" val="951142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Use Case (Cont.)</a:t>
            </a:r>
            <a:endParaRPr lang="en-US" i="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88264040"/>
              </p:ext>
            </p:extLst>
          </p:nvPr>
        </p:nvGraphicFramePr>
        <p:xfrm>
          <a:off x="457200" y="1646237"/>
          <a:ext cx="8229600" cy="4526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4A193219-BE03-4F52-9C64-B2B18CB22B3E}" type="datetime1">
              <a:rPr lang="en-US" smtClean="0"/>
              <a:t>9/20/2015</a:t>
            </a:fld>
            <a:endParaRPr lang="en-US"/>
          </a:p>
        </p:txBody>
      </p:sp>
      <p:sp>
        <p:nvSpPr>
          <p:cNvPr id="5" name="Footer Placeholder 4"/>
          <p:cNvSpPr>
            <a:spLocks noGrp="1"/>
          </p:cNvSpPr>
          <p:nvPr>
            <p:ph type="ftr" sz="quarter" idx="11"/>
          </p:nvPr>
        </p:nvSpPr>
        <p:spPr/>
        <p:txBody>
          <a:bodyPr/>
          <a:lstStyle/>
          <a:p>
            <a:r>
              <a:rPr lang="en-US" smtClean="0"/>
              <a:t>Prak.RPLLanjut/UIN/IF/V</a:t>
            </a:r>
            <a:endParaRPr lang="en-US"/>
          </a:p>
        </p:txBody>
      </p:sp>
      <p:sp>
        <p:nvSpPr>
          <p:cNvPr id="6" name="Slide Number Placeholder 5"/>
          <p:cNvSpPr>
            <a:spLocks noGrp="1"/>
          </p:cNvSpPr>
          <p:nvPr>
            <p:ph type="sldNum" sz="quarter" idx="12"/>
          </p:nvPr>
        </p:nvSpPr>
        <p:spPr/>
        <p:txBody>
          <a:bodyPr/>
          <a:lstStyle/>
          <a:p>
            <a:fld id="{8B8A2E52-D5C4-45CE-A637-57CA126CADCC}" type="slidenum">
              <a:rPr lang="en-US" smtClean="0"/>
              <a:t>7</a:t>
            </a:fld>
            <a:endParaRPr lang="en-US"/>
          </a:p>
        </p:txBody>
      </p:sp>
    </p:spTree>
    <p:extLst>
      <p:ext uri="{BB962C8B-B14F-4D97-AF65-F5344CB8AC3E}">
        <p14:creationId xmlns:p14="http://schemas.microsoft.com/office/powerpoint/2010/main" val="13162771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Use Case (Cont.)</a:t>
            </a:r>
            <a:endParaRPr lang="en-US" i="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230552139"/>
              </p:ext>
            </p:extLst>
          </p:nvPr>
        </p:nvGraphicFramePr>
        <p:xfrm>
          <a:off x="457200" y="1646237"/>
          <a:ext cx="8229600" cy="4526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4A193219-BE03-4F52-9C64-B2B18CB22B3E}" type="datetime1">
              <a:rPr lang="en-US" smtClean="0"/>
              <a:t>9/20/2015</a:t>
            </a:fld>
            <a:endParaRPr lang="en-US"/>
          </a:p>
        </p:txBody>
      </p:sp>
      <p:sp>
        <p:nvSpPr>
          <p:cNvPr id="5" name="Footer Placeholder 4"/>
          <p:cNvSpPr>
            <a:spLocks noGrp="1"/>
          </p:cNvSpPr>
          <p:nvPr>
            <p:ph type="ftr" sz="quarter" idx="11"/>
          </p:nvPr>
        </p:nvSpPr>
        <p:spPr/>
        <p:txBody>
          <a:bodyPr/>
          <a:lstStyle/>
          <a:p>
            <a:r>
              <a:rPr lang="en-US" smtClean="0"/>
              <a:t>Prak.RPLLanjut/UIN/IF/V</a:t>
            </a:r>
            <a:endParaRPr lang="en-US"/>
          </a:p>
        </p:txBody>
      </p:sp>
      <p:sp>
        <p:nvSpPr>
          <p:cNvPr id="6" name="Slide Number Placeholder 5"/>
          <p:cNvSpPr>
            <a:spLocks noGrp="1"/>
          </p:cNvSpPr>
          <p:nvPr>
            <p:ph type="sldNum" sz="quarter" idx="12"/>
          </p:nvPr>
        </p:nvSpPr>
        <p:spPr/>
        <p:txBody>
          <a:bodyPr/>
          <a:lstStyle/>
          <a:p>
            <a:fld id="{8B8A2E52-D5C4-45CE-A637-57CA126CADCC}" type="slidenum">
              <a:rPr lang="en-US" smtClean="0"/>
              <a:t>8</a:t>
            </a:fld>
            <a:endParaRPr lang="en-US"/>
          </a:p>
        </p:txBody>
      </p:sp>
    </p:spTree>
    <p:extLst>
      <p:ext uri="{BB962C8B-B14F-4D97-AF65-F5344CB8AC3E}">
        <p14:creationId xmlns:p14="http://schemas.microsoft.com/office/powerpoint/2010/main" val="12994844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Use Case (Cont.)</a:t>
            </a:r>
            <a:endParaRPr lang="en-GB"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88605212"/>
              </p:ext>
            </p:extLst>
          </p:nvPr>
        </p:nvGraphicFramePr>
        <p:xfrm>
          <a:off x="457200" y="1646237"/>
          <a:ext cx="8229600" cy="4526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4A193219-BE03-4F52-9C64-B2B18CB22B3E}" type="datetime1">
              <a:rPr lang="en-US" smtClean="0"/>
              <a:t>9/20/2015</a:t>
            </a:fld>
            <a:endParaRPr lang="en-US"/>
          </a:p>
        </p:txBody>
      </p:sp>
      <p:sp>
        <p:nvSpPr>
          <p:cNvPr id="5" name="Footer Placeholder 4"/>
          <p:cNvSpPr>
            <a:spLocks noGrp="1"/>
          </p:cNvSpPr>
          <p:nvPr>
            <p:ph type="ftr" sz="quarter" idx="11"/>
          </p:nvPr>
        </p:nvSpPr>
        <p:spPr/>
        <p:txBody>
          <a:bodyPr/>
          <a:lstStyle/>
          <a:p>
            <a:r>
              <a:rPr lang="en-US" smtClean="0"/>
              <a:t>Prak.RPLLanjut/UIN/IF/V</a:t>
            </a:r>
            <a:endParaRPr lang="en-US"/>
          </a:p>
        </p:txBody>
      </p:sp>
      <p:sp>
        <p:nvSpPr>
          <p:cNvPr id="6" name="Slide Number Placeholder 5"/>
          <p:cNvSpPr>
            <a:spLocks noGrp="1"/>
          </p:cNvSpPr>
          <p:nvPr>
            <p:ph type="sldNum" sz="quarter" idx="12"/>
          </p:nvPr>
        </p:nvSpPr>
        <p:spPr/>
        <p:txBody>
          <a:bodyPr/>
          <a:lstStyle/>
          <a:p>
            <a:fld id="{8B8A2E52-D5C4-45CE-A637-57CA126CADCC}" type="slidenum">
              <a:rPr lang="en-US" smtClean="0"/>
              <a:t>9</a:t>
            </a:fld>
            <a:endParaRPr lang="en-US"/>
          </a:p>
        </p:txBody>
      </p:sp>
    </p:spTree>
    <p:extLst>
      <p:ext uri="{BB962C8B-B14F-4D97-AF65-F5344CB8AC3E}">
        <p14:creationId xmlns:p14="http://schemas.microsoft.com/office/powerpoint/2010/main" val="22366144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128</TotalTime>
  <Words>1135</Words>
  <Application>Microsoft Office PowerPoint</Application>
  <PresentationFormat>On-screen Show (4:3)</PresentationFormat>
  <Paragraphs>166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Foundry</vt:lpstr>
      <vt:lpstr>Pertemuan 3</vt:lpstr>
      <vt:lpstr>What is Use Case Diagram?</vt:lpstr>
      <vt:lpstr>Aktor</vt:lpstr>
      <vt:lpstr>Aktor (Cont.)</vt:lpstr>
      <vt:lpstr>Use Case</vt:lpstr>
      <vt:lpstr>Use Case (Cont.)</vt:lpstr>
      <vt:lpstr>Use Case (Cont.)</vt:lpstr>
      <vt:lpstr>Use Case (Cont.)</vt:lpstr>
      <vt:lpstr>Use Case (Cont.)</vt:lpstr>
      <vt:lpstr>Use Case (Cont.)</vt:lpstr>
      <vt:lpstr>Use Case (Cont.)</vt:lpstr>
      <vt:lpstr>Use Case (Cont.)</vt:lpstr>
      <vt:lpstr>Use Case (Cont.)</vt:lpstr>
      <vt:lpstr>Use Case (Cont.)</vt:lpstr>
      <vt:lpstr>Skenario Use Case</vt:lpstr>
      <vt:lpstr>Contoh Lain Skenario Use Case</vt:lpstr>
      <vt:lpstr>Tugas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Pertemuan 2</dc:title>
  <dc:creator>deeshamay</dc:creator>
  <cp:lastModifiedBy>Rian Andrian</cp:lastModifiedBy>
  <cp:revision>36</cp:revision>
  <dcterms:created xsi:type="dcterms:W3CDTF">2013-09-18T13:14:40Z</dcterms:created>
  <dcterms:modified xsi:type="dcterms:W3CDTF">2015-09-20T13:37:09Z</dcterms:modified>
</cp:coreProperties>
</file>