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B82B1-61B5-4930-926D-C32036BB95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5646BA9-AEEE-46F5-99A4-A03D9E9A9A00}">
      <dgm:prSet/>
      <dgm:spPr/>
      <dgm:t>
        <a:bodyPr/>
        <a:lstStyle/>
        <a:p>
          <a:pPr rtl="0"/>
          <a:r>
            <a:rPr lang="en-US" i="1" dirty="0" smtClean="0"/>
            <a:t>Unified Modeling Language</a:t>
          </a:r>
          <a:r>
            <a:rPr lang="en-US" dirty="0" smtClean="0"/>
            <a:t> </a:t>
          </a:r>
          <a:r>
            <a:rPr lang="en-US" dirty="0" err="1" smtClean="0"/>
            <a:t>pemodelan</a:t>
          </a:r>
          <a:r>
            <a:rPr lang="en-US" dirty="0" smtClean="0"/>
            <a:t> </a:t>
          </a:r>
          <a:r>
            <a:rPr lang="en-US" dirty="0" err="1" smtClean="0"/>
            <a:t>pengganti</a:t>
          </a:r>
          <a:r>
            <a:rPr lang="en-US" dirty="0" smtClean="0"/>
            <a:t> OOA&amp;D, </a:t>
          </a:r>
          <a:r>
            <a:rPr lang="en-US" dirty="0" err="1" smtClean="0"/>
            <a:t>melihat</a:t>
          </a:r>
          <a:r>
            <a:rPr lang="en-US" dirty="0" smtClean="0"/>
            <a:t> </a:t>
          </a:r>
          <a:r>
            <a:rPr lang="en-US" dirty="0" err="1" smtClean="0"/>
            <a:t>tren</a:t>
          </a:r>
          <a:r>
            <a:rPr lang="en-US" dirty="0" smtClean="0"/>
            <a:t> OOP</a:t>
          </a:r>
          <a:endParaRPr lang="en-GB" dirty="0"/>
        </a:p>
      </dgm:t>
    </dgm:pt>
    <dgm:pt modelId="{A42AB443-045F-4011-BB25-22DEE46CAF8B}" type="parTrans" cxnId="{8E723132-512D-4330-96DE-7A9159E2D19A}">
      <dgm:prSet/>
      <dgm:spPr/>
      <dgm:t>
        <a:bodyPr/>
        <a:lstStyle/>
        <a:p>
          <a:endParaRPr lang="en-GB"/>
        </a:p>
      </dgm:t>
    </dgm:pt>
    <dgm:pt modelId="{8D26D159-FA60-4914-91AC-F7FA965C2F71}" type="sibTrans" cxnId="{8E723132-512D-4330-96DE-7A9159E2D19A}">
      <dgm:prSet/>
      <dgm:spPr/>
      <dgm:t>
        <a:bodyPr/>
        <a:lstStyle/>
        <a:p>
          <a:endParaRPr lang="en-GB"/>
        </a:p>
      </dgm:t>
    </dgm:pt>
    <dgm:pt modelId="{1F5589B2-6B95-4F90-974D-BC930061C6BD}">
      <dgm:prSet/>
      <dgm:spPr/>
      <dgm:t>
        <a:bodyPr/>
        <a:lstStyle/>
        <a:p>
          <a:pPr rtl="0"/>
          <a:r>
            <a:rPr lang="en-US" i="1" smtClean="0"/>
            <a:t>Blueprint </a:t>
          </a:r>
          <a:r>
            <a:rPr lang="en-US" smtClean="0"/>
            <a:t>software yang digunakan untuk  visualisasi,   spesifikasi,   pembentukan  dan  pendokumentasian   alat-alat  dari sistem perangkat lunak.</a:t>
          </a:r>
          <a:endParaRPr lang="en-GB"/>
        </a:p>
      </dgm:t>
    </dgm:pt>
    <dgm:pt modelId="{6B5FCABE-C8BD-473C-84F4-F7B37A1AAD43}" type="parTrans" cxnId="{61CBDE5E-01C9-4D47-A51D-D6A36C55C9E9}">
      <dgm:prSet/>
      <dgm:spPr/>
      <dgm:t>
        <a:bodyPr/>
        <a:lstStyle/>
        <a:p>
          <a:endParaRPr lang="en-GB"/>
        </a:p>
      </dgm:t>
    </dgm:pt>
    <dgm:pt modelId="{169C9B0B-7C4A-41B6-8ABE-25A151E6873B}" type="sibTrans" cxnId="{61CBDE5E-01C9-4D47-A51D-D6A36C55C9E9}">
      <dgm:prSet/>
      <dgm:spPr/>
      <dgm:t>
        <a:bodyPr/>
        <a:lstStyle/>
        <a:p>
          <a:endParaRPr lang="en-GB"/>
        </a:p>
      </dgm:t>
    </dgm:pt>
    <dgm:pt modelId="{7391D3D0-DA29-4485-9BF7-725CCAB23C29}" type="pres">
      <dgm:prSet presAssocID="{0BDB82B1-61B5-4930-926D-C32036BB95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F7039DD-FC23-4E50-80F4-88046B8C957C}" type="pres">
      <dgm:prSet presAssocID="{D5646BA9-AEEE-46F5-99A4-A03D9E9A9A0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181C940-EBC3-4382-B024-12522BF81B99}" type="pres">
      <dgm:prSet presAssocID="{8D26D159-FA60-4914-91AC-F7FA965C2F71}" presName="spacer" presStyleCnt="0"/>
      <dgm:spPr/>
    </dgm:pt>
    <dgm:pt modelId="{E091F1F6-FAAE-4D67-8F92-B5287DCB3D92}" type="pres">
      <dgm:prSet presAssocID="{1F5589B2-6B95-4F90-974D-BC930061C6B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E723132-512D-4330-96DE-7A9159E2D19A}" srcId="{0BDB82B1-61B5-4930-926D-C32036BB9572}" destId="{D5646BA9-AEEE-46F5-99A4-A03D9E9A9A00}" srcOrd="0" destOrd="0" parTransId="{A42AB443-045F-4011-BB25-22DEE46CAF8B}" sibTransId="{8D26D159-FA60-4914-91AC-F7FA965C2F71}"/>
    <dgm:cxn modelId="{61CBDE5E-01C9-4D47-A51D-D6A36C55C9E9}" srcId="{0BDB82B1-61B5-4930-926D-C32036BB9572}" destId="{1F5589B2-6B95-4F90-974D-BC930061C6BD}" srcOrd="1" destOrd="0" parTransId="{6B5FCABE-C8BD-473C-84F4-F7B37A1AAD43}" sibTransId="{169C9B0B-7C4A-41B6-8ABE-25A151E6873B}"/>
    <dgm:cxn modelId="{FC2279AA-7BBB-4E5C-8713-0D0C0E7E1F0E}" type="presOf" srcId="{D5646BA9-AEEE-46F5-99A4-A03D9E9A9A00}" destId="{EF7039DD-FC23-4E50-80F4-88046B8C957C}" srcOrd="0" destOrd="0" presId="urn:microsoft.com/office/officeart/2005/8/layout/vList2"/>
    <dgm:cxn modelId="{8662B631-1F80-4842-B52C-758C49CC7E7C}" type="presOf" srcId="{1F5589B2-6B95-4F90-974D-BC930061C6BD}" destId="{E091F1F6-FAAE-4D67-8F92-B5287DCB3D92}" srcOrd="0" destOrd="0" presId="urn:microsoft.com/office/officeart/2005/8/layout/vList2"/>
    <dgm:cxn modelId="{D156321D-D341-485B-B1DA-0D49F60345A3}" type="presOf" srcId="{0BDB82B1-61B5-4930-926D-C32036BB9572}" destId="{7391D3D0-DA29-4485-9BF7-725CCAB23C29}" srcOrd="0" destOrd="0" presId="urn:microsoft.com/office/officeart/2005/8/layout/vList2"/>
    <dgm:cxn modelId="{94A3CCE3-A5ED-4A79-B42E-DA9AB3E04CCE}" type="presParOf" srcId="{7391D3D0-DA29-4485-9BF7-725CCAB23C29}" destId="{EF7039DD-FC23-4E50-80F4-88046B8C957C}" srcOrd="0" destOrd="0" presId="urn:microsoft.com/office/officeart/2005/8/layout/vList2"/>
    <dgm:cxn modelId="{A3DD385B-820A-49A6-BD5E-7431E3EB95F2}" type="presParOf" srcId="{7391D3D0-DA29-4485-9BF7-725CCAB23C29}" destId="{7181C940-EBC3-4382-B024-12522BF81B99}" srcOrd="1" destOrd="0" presId="urn:microsoft.com/office/officeart/2005/8/layout/vList2"/>
    <dgm:cxn modelId="{C96A4F2E-E7E5-430B-83AC-7BE63E5D52C1}" type="presParOf" srcId="{7391D3D0-DA29-4485-9BF7-725CCAB23C29}" destId="{E091F1F6-FAAE-4D67-8F92-B5287DCB3D9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0B77FD-9FD3-4DD0-91B8-D57039C6D0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880FFAEE-2522-4E6B-936E-659E1DF14BFE}">
      <dgm:prSet/>
      <dgm:spPr/>
      <dgm:t>
        <a:bodyPr/>
        <a:lstStyle/>
        <a:p>
          <a:pPr rtl="0"/>
          <a:r>
            <a:rPr lang="en-US" smtClean="0"/>
            <a:t>Activity Diagram</a:t>
          </a:r>
          <a:endParaRPr lang="en-GB"/>
        </a:p>
      </dgm:t>
    </dgm:pt>
    <dgm:pt modelId="{834A0C48-7E34-46C4-92B6-8A89645CB286}" type="parTrans" cxnId="{F202C46C-3327-47D4-9AF8-071073718FE0}">
      <dgm:prSet/>
      <dgm:spPr/>
      <dgm:t>
        <a:bodyPr/>
        <a:lstStyle/>
        <a:p>
          <a:endParaRPr lang="en-GB"/>
        </a:p>
      </dgm:t>
    </dgm:pt>
    <dgm:pt modelId="{FCCB82D0-5824-470C-96C0-77BC2300A400}" type="sibTrans" cxnId="{F202C46C-3327-47D4-9AF8-071073718FE0}">
      <dgm:prSet/>
      <dgm:spPr/>
      <dgm:t>
        <a:bodyPr/>
        <a:lstStyle/>
        <a:p>
          <a:endParaRPr lang="en-GB"/>
        </a:p>
      </dgm:t>
    </dgm:pt>
    <dgm:pt modelId="{E5C19BC7-8D5A-4810-949F-BA60808A470D}">
      <dgm:prSet/>
      <dgm:spPr/>
      <dgm:t>
        <a:bodyPr/>
        <a:lstStyle/>
        <a:p>
          <a:pPr rtl="0"/>
          <a:r>
            <a:rPr lang="en-US" smtClean="0"/>
            <a:t>Menggambarkan  rangkaian  aliran dari aktivitas.</a:t>
          </a:r>
          <a:endParaRPr lang="en-GB"/>
        </a:p>
      </dgm:t>
    </dgm:pt>
    <dgm:pt modelId="{5CCFF8DE-9B4F-4436-B228-EB6F1F152C3B}" type="parTrans" cxnId="{43F007EA-DF8C-4216-A4E2-CE082B47E266}">
      <dgm:prSet/>
      <dgm:spPr/>
      <dgm:t>
        <a:bodyPr/>
        <a:lstStyle/>
        <a:p>
          <a:endParaRPr lang="en-GB"/>
        </a:p>
      </dgm:t>
    </dgm:pt>
    <dgm:pt modelId="{58C39767-10DB-41A7-9DBE-7AEA05B423FC}" type="sibTrans" cxnId="{43F007EA-DF8C-4216-A4E2-CE082B47E266}">
      <dgm:prSet/>
      <dgm:spPr/>
      <dgm:t>
        <a:bodyPr/>
        <a:lstStyle/>
        <a:p>
          <a:endParaRPr lang="en-GB"/>
        </a:p>
      </dgm:t>
    </dgm:pt>
    <dgm:pt modelId="{72BFBB9D-C2B5-49A7-A244-F311702C02AA}">
      <dgm:prSet/>
      <dgm:spPr/>
      <dgm:t>
        <a:bodyPr/>
        <a:lstStyle/>
        <a:p>
          <a:pPr rtl="0"/>
          <a:r>
            <a:rPr lang="en-US" smtClean="0"/>
            <a:t>Component Diagram</a:t>
          </a:r>
          <a:endParaRPr lang="en-GB"/>
        </a:p>
      </dgm:t>
    </dgm:pt>
    <dgm:pt modelId="{A50DB109-B754-4827-8A8F-AF4557955186}" type="parTrans" cxnId="{8B50AE65-06BF-4A54-808F-FB4E5045544A}">
      <dgm:prSet/>
      <dgm:spPr/>
      <dgm:t>
        <a:bodyPr/>
        <a:lstStyle/>
        <a:p>
          <a:endParaRPr lang="en-GB"/>
        </a:p>
      </dgm:t>
    </dgm:pt>
    <dgm:pt modelId="{1EA0E8BD-DEE9-4610-B0F4-CB4E9ED1BBE9}" type="sibTrans" cxnId="{8B50AE65-06BF-4A54-808F-FB4E5045544A}">
      <dgm:prSet/>
      <dgm:spPr/>
      <dgm:t>
        <a:bodyPr/>
        <a:lstStyle/>
        <a:p>
          <a:endParaRPr lang="en-GB"/>
        </a:p>
      </dgm:t>
    </dgm:pt>
    <dgm:pt modelId="{A6525D0E-845A-4A40-98F9-05DFCEFB4C02}">
      <dgm:prSet/>
      <dgm:spPr/>
      <dgm:t>
        <a:bodyPr/>
        <a:lstStyle/>
        <a:p>
          <a:pPr rtl="0"/>
          <a:r>
            <a:rPr lang="en-US" smtClean="0"/>
            <a:t>Menggambarkan struktur fisik kode dari komponent.</a:t>
          </a:r>
          <a:endParaRPr lang="en-GB"/>
        </a:p>
      </dgm:t>
    </dgm:pt>
    <dgm:pt modelId="{E2F58D49-23CD-4CFE-A049-325547AAABE2}" type="parTrans" cxnId="{30294FB0-6FD7-4488-B3AB-C6FAF1D8A18A}">
      <dgm:prSet/>
      <dgm:spPr/>
      <dgm:t>
        <a:bodyPr/>
        <a:lstStyle/>
        <a:p>
          <a:endParaRPr lang="en-GB"/>
        </a:p>
      </dgm:t>
    </dgm:pt>
    <dgm:pt modelId="{E84A40A7-094F-423E-89A4-6057CEC5EC65}" type="sibTrans" cxnId="{30294FB0-6FD7-4488-B3AB-C6FAF1D8A18A}">
      <dgm:prSet/>
      <dgm:spPr/>
      <dgm:t>
        <a:bodyPr/>
        <a:lstStyle/>
        <a:p>
          <a:endParaRPr lang="en-GB"/>
        </a:p>
      </dgm:t>
    </dgm:pt>
    <dgm:pt modelId="{543DE145-3774-462B-AE09-F71487AE27C5}">
      <dgm:prSet/>
      <dgm:spPr/>
      <dgm:t>
        <a:bodyPr/>
        <a:lstStyle/>
        <a:p>
          <a:pPr rtl="0"/>
          <a:r>
            <a:rPr lang="en-US" smtClean="0"/>
            <a:t>Deployment Diagram</a:t>
          </a:r>
          <a:endParaRPr lang="en-GB"/>
        </a:p>
      </dgm:t>
    </dgm:pt>
    <dgm:pt modelId="{2F7AFDC0-AC70-4298-95F2-17825D442D5D}" type="parTrans" cxnId="{2E45F1BE-CCED-4196-AB07-8E74CC6352ED}">
      <dgm:prSet/>
      <dgm:spPr/>
      <dgm:t>
        <a:bodyPr/>
        <a:lstStyle/>
        <a:p>
          <a:endParaRPr lang="en-GB"/>
        </a:p>
      </dgm:t>
    </dgm:pt>
    <dgm:pt modelId="{9A8BAE5D-C907-44A0-A1AD-D1CACFBD0C1A}" type="sibTrans" cxnId="{2E45F1BE-CCED-4196-AB07-8E74CC6352ED}">
      <dgm:prSet/>
      <dgm:spPr/>
      <dgm:t>
        <a:bodyPr/>
        <a:lstStyle/>
        <a:p>
          <a:endParaRPr lang="en-GB"/>
        </a:p>
      </dgm:t>
    </dgm:pt>
    <dgm:pt modelId="{23D94E4A-65BE-44A7-BD48-529BEB1238F9}">
      <dgm:prSet/>
      <dgm:spPr/>
      <dgm:t>
        <a:bodyPr/>
        <a:lstStyle/>
        <a:p>
          <a:pPr rtl="0"/>
          <a:r>
            <a:rPr lang="en-US" smtClean="0"/>
            <a:t>Menggambarkan  arsitektur  fisik  dari  perangkat  keras  dan  perangkat  lunak  sistem, menunjukkan hubungan komputer dengan perangkat (</a:t>
          </a:r>
          <a:r>
            <a:rPr lang="en-US" i="1" smtClean="0"/>
            <a:t>nodes</a:t>
          </a:r>
          <a:r>
            <a:rPr lang="en-US" smtClean="0"/>
            <a:t>) satu sama lain dan jenis hubungannya. </a:t>
          </a:r>
          <a:endParaRPr lang="en-GB"/>
        </a:p>
      </dgm:t>
    </dgm:pt>
    <dgm:pt modelId="{FEA389C9-5154-49A6-BF9B-849341803FA2}" type="parTrans" cxnId="{E834986E-E243-4E81-B633-07F7D5C5E97C}">
      <dgm:prSet/>
      <dgm:spPr/>
      <dgm:t>
        <a:bodyPr/>
        <a:lstStyle/>
        <a:p>
          <a:endParaRPr lang="en-GB"/>
        </a:p>
      </dgm:t>
    </dgm:pt>
    <dgm:pt modelId="{C32E7CC8-63BB-46D3-9D93-EB2AFD126BA0}" type="sibTrans" cxnId="{E834986E-E243-4E81-B633-07F7D5C5E97C}">
      <dgm:prSet/>
      <dgm:spPr/>
      <dgm:t>
        <a:bodyPr/>
        <a:lstStyle/>
        <a:p>
          <a:endParaRPr lang="en-GB"/>
        </a:p>
      </dgm:t>
    </dgm:pt>
    <dgm:pt modelId="{A57F62DE-6880-458A-93B5-F40AE7DD8517}" type="pres">
      <dgm:prSet presAssocID="{FD0B77FD-9FD3-4DD0-91B8-D57039C6D0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405A40A-1889-4DCB-AD91-DC55129E037E}" type="pres">
      <dgm:prSet presAssocID="{880FFAEE-2522-4E6B-936E-659E1DF14B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3B3F25-23C1-46D3-98B3-9EDBDF21EE61}" type="pres">
      <dgm:prSet presAssocID="{880FFAEE-2522-4E6B-936E-659E1DF14BF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8A27F3-95E9-47DA-874C-1B0789DB38BF}" type="pres">
      <dgm:prSet presAssocID="{72BFBB9D-C2B5-49A7-A244-F311702C02A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5CAC841-6385-435D-9172-E0BBD8D8AB48}" type="pres">
      <dgm:prSet presAssocID="{72BFBB9D-C2B5-49A7-A244-F311702C02A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E4CFFC-4B3D-45EB-A4E3-A24DB6F735F8}" type="pres">
      <dgm:prSet presAssocID="{543DE145-3774-462B-AE09-F71487AE27C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D80E43-B11A-4E5C-9468-8A63F56D6A23}" type="pres">
      <dgm:prSet presAssocID="{543DE145-3774-462B-AE09-F71487AE27C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E45F1BE-CCED-4196-AB07-8E74CC6352ED}" srcId="{FD0B77FD-9FD3-4DD0-91B8-D57039C6D04F}" destId="{543DE145-3774-462B-AE09-F71487AE27C5}" srcOrd="2" destOrd="0" parTransId="{2F7AFDC0-AC70-4298-95F2-17825D442D5D}" sibTransId="{9A8BAE5D-C907-44A0-A1AD-D1CACFBD0C1A}"/>
    <dgm:cxn modelId="{E834986E-E243-4E81-B633-07F7D5C5E97C}" srcId="{543DE145-3774-462B-AE09-F71487AE27C5}" destId="{23D94E4A-65BE-44A7-BD48-529BEB1238F9}" srcOrd="0" destOrd="0" parTransId="{FEA389C9-5154-49A6-BF9B-849341803FA2}" sibTransId="{C32E7CC8-63BB-46D3-9D93-EB2AFD126BA0}"/>
    <dgm:cxn modelId="{74639540-326F-423E-924A-C8FC1FE050F9}" type="presOf" srcId="{880FFAEE-2522-4E6B-936E-659E1DF14BFE}" destId="{E405A40A-1889-4DCB-AD91-DC55129E037E}" srcOrd="0" destOrd="0" presId="urn:microsoft.com/office/officeart/2005/8/layout/vList2"/>
    <dgm:cxn modelId="{88E88384-233F-49A7-AA8A-70A9525016C7}" type="presOf" srcId="{E5C19BC7-8D5A-4810-949F-BA60808A470D}" destId="{2A3B3F25-23C1-46D3-98B3-9EDBDF21EE61}" srcOrd="0" destOrd="0" presId="urn:microsoft.com/office/officeart/2005/8/layout/vList2"/>
    <dgm:cxn modelId="{30294FB0-6FD7-4488-B3AB-C6FAF1D8A18A}" srcId="{72BFBB9D-C2B5-49A7-A244-F311702C02AA}" destId="{A6525D0E-845A-4A40-98F9-05DFCEFB4C02}" srcOrd="0" destOrd="0" parTransId="{E2F58D49-23CD-4CFE-A049-325547AAABE2}" sibTransId="{E84A40A7-094F-423E-89A4-6057CEC5EC65}"/>
    <dgm:cxn modelId="{EB089FA0-FC61-4488-82D9-955E77CB6150}" type="presOf" srcId="{A6525D0E-845A-4A40-98F9-05DFCEFB4C02}" destId="{55CAC841-6385-435D-9172-E0BBD8D8AB48}" srcOrd="0" destOrd="0" presId="urn:microsoft.com/office/officeart/2005/8/layout/vList2"/>
    <dgm:cxn modelId="{F202C46C-3327-47D4-9AF8-071073718FE0}" srcId="{FD0B77FD-9FD3-4DD0-91B8-D57039C6D04F}" destId="{880FFAEE-2522-4E6B-936E-659E1DF14BFE}" srcOrd="0" destOrd="0" parTransId="{834A0C48-7E34-46C4-92B6-8A89645CB286}" sibTransId="{FCCB82D0-5824-470C-96C0-77BC2300A400}"/>
    <dgm:cxn modelId="{0FDF98CA-5842-4A29-8F21-104C556F6480}" type="presOf" srcId="{FD0B77FD-9FD3-4DD0-91B8-D57039C6D04F}" destId="{A57F62DE-6880-458A-93B5-F40AE7DD8517}" srcOrd="0" destOrd="0" presId="urn:microsoft.com/office/officeart/2005/8/layout/vList2"/>
    <dgm:cxn modelId="{11396DF1-0180-4E9C-9861-BC8969AD1F3D}" type="presOf" srcId="{543DE145-3774-462B-AE09-F71487AE27C5}" destId="{ADE4CFFC-4B3D-45EB-A4E3-A24DB6F735F8}" srcOrd="0" destOrd="0" presId="urn:microsoft.com/office/officeart/2005/8/layout/vList2"/>
    <dgm:cxn modelId="{9F418C76-C5A8-4DCA-8C70-1450F26149F1}" type="presOf" srcId="{72BFBB9D-C2B5-49A7-A244-F311702C02AA}" destId="{A28A27F3-95E9-47DA-874C-1B0789DB38BF}" srcOrd="0" destOrd="0" presId="urn:microsoft.com/office/officeart/2005/8/layout/vList2"/>
    <dgm:cxn modelId="{8B50AE65-06BF-4A54-808F-FB4E5045544A}" srcId="{FD0B77FD-9FD3-4DD0-91B8-D57039C6D04F}" destId="{72BFBB9D-C2B5-49A7-A244-F311702C02AA}" srcOrd="1" destOrd="0" parTransId="{A50DB109-B754-4827-8A8F-AF4557955186}" sibTransId="{1EA0E8BD-DEE9-4610-B0F4-CB4E9ED1BBE9}"/>
    <dgm:cxn modelId="{4CAB68D7-9AA6-41C4-B492-084215D8CA61}" type="presOf" srcId="{23D94E4A-65BE-44A7-BD48-529BEB1238F9}" destId="{FDD80E43-B11A-4E5C-9468-8A63F56D6A23}" srcOrd="0" destOrd="0" presId="urn:microsoft.com/office/officeart/2005/8/layout/vList2"/>
    <dgm:cxn modelId="{43F007EA-DF8C-4216-A4E2-CE082B47E266}" srcId="{880FFAEE-2522-4E6B-936E-659E1DF14BFE}" destId="{E5C19BC7-8D5A-4810-949F-BA60808A470D}" srcOrd="0" destOrd="0" parTransId="{5CCFF8DE-9B4F-4436-B228-EB6F1F152C3B}" sibTransId="{58C39767-10DB-41A7-9DBE-7AEA05B423FC}"/>
    <dgm:cxn modelId="{4CCE64AA-9E30-4A7B-B4DF-8E35883BFFC6}" type="presParOf" srcId="{A57F62DE-6880-458A-93B5-F40AE7DD8517}" destId="{E405A40A-1889-4DCB-AD91-DC55129E037E}" srcOrd="0" destOrd="0" presId="urn:microsoft.com/office/officeart/2005/8/layout/vList2"/>
    <dgm:cxn modelId="{15833EDC-4B83-43DB-8377-B0630851719E}" type="presParOf" srcId="{A57F62DE-6880-458A-93B5-F40AE7DD8517}" destId="{2A3B3F25-23C1-46D3-98B3-9EDBDF21EE61}" srcOrd="1" destOrd="0" presId="urn:microsoft.com/office/officeart/2005/8/layout/vList2"/>
    <dgm:cxn modelId="{ADC6734D-21B7-4479-9B4F-2376A8A45E78}" type="presParOf" srcId="{A57F62DE-6880-458A-93B5-F40AE7DD8517}" destId="{A28A27F3-95E9-47DA-874C-1B0789DB38BF}" srcOrd="2" destOrd="0" presId="urn:microsoft.com/office/officeart/2005/8/layout/vList2"/>
    <dgm:cxn modelId="{CFF4C464-28A6-4C4A-A62C-04843AD487BB}" type="presParOf" srcId="{A57F62DE-6880-458A-93B5-F40AE7DD8517}" destId="{55CAC841-6385-435D-9172-E0BBD8D8AB48}" srcOrd="3" destOrd="0" presId="urn:microsoft.com/office/officeart/2005/8/layout/vList2"/>
    <dgm:cxn modelId="{9C0153AB-4C01-4409-9EF1-4ED85F4A4D27}" type="presParOf" srcId="{A57F62DE-6880-458A-93B5-F40AE7DD8517}" destId="{ADE4CFFC-4B3D-45EB-A4E3-A24DB6F735F8}" srcOrd="4" destOrd="0" presId="urn:microsoft.com/office/officeart/2005/8/layout/vList2"/>
    <dgm:cxn modelId="{FBA17AB1-7C79-4690-B250-C85B67CA8685}" type="presParOf" srcId="{A57F62DE-6880-458A-93B5-F40AE7DD8517}" destId="{FDD80E43-B11A-4E5C-9468-8A63F56D6A2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AE935-BD91-4285-81F3-E7CEECE6BA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7EF93E0-F019-470C-A87E-D99F95E0CA57}">
      <dgm:prSet/>
      <dgm:spPr/>
      <dgm:t>
        <a:bodyPr/>
        <a:lstStyle/>
        <a:p>
          <a:pPr rtl="0"/>
          <a:r>
            <a:rPr lang="en-US" smtClean="0"/>
            <a:t>Munculkan sekitar akhir tahun 80- an dan awal tahun 90-an.</a:t>
          </a:r>
          <a:endParaRPr lang="en-GB"/>
        </a:p>
      </dgm:t>
    </dgm:pt>
    <dgm:pt modelId="{58AC7E3F-9526-4575-8A12-14DA68E4AEB4}" type="parTrans" cxnId="{A84B0488-D183-4C16-930A-FBF2AFA24FFD}">
      <dgm:prSet/>
      <dgm:spPr/>
      <dgm:t>
        <a:bodyPr/>
        <a:lstStyle/>
        <a:p>
          <a:endParaRPr lang="en-GB"/>
        </a:p>
      </dgm:t>
    </dgm:pt>
    <dgm:pt modelId="{8662094B-7D2D-4F7A-90F8-07929C1C5AB0}" type="sibTrans" cxnId="{A84B0488-D183-4C16-930A-FBF2AFA24FFD}">
      <dgm:prSet/>
      <dgm:spPr/>
      <dgm:t>
        <a:bodyPr/>
        <a:lstStyle/>
        <a:p>
          <a:endParaRPr lang="en-GB"/>
        </a:p>
      </dgm:t>
    </dgm:pt>
    <dgm:pt modelId="{2A4A4F20-E27A-443A-BE9D-C0C3AC979131}">
      <dgm:prSet/>
      <dgm:spPr/>
      <dgm:t>
        <a:bodyPr/>
        <a:lstStyle/>
        <a:p>
          <a:pPr rtl="0"/>
          <a:r>
            <a:rPr lang="en-US" smtClean="0"/>
            <a:t>UML  merupakan  gabungan  dari metode  Booch,  Rumbaugh  (OMT)  dan Jacobson. </a:t>
          </a:r>
          <a:endParaRPr lang="en-GB"/>
        </a:p>
      </dgm:t>
    </dgm:pt>
    <dgm:pt modelId="{2A79BC65-1143-48FB-A246-E6D640A78B05}" type="parTrans" cxnId="{2F8774C1-237E-414D-8B97-BEFD5EDF1396}">
      <dgm:prSet/>
      <dgm:spPr/>
      <dgm:t>
        <a:bodyPr/>
        <a:lstStyle/>
        <a:p>
          <a:endParaRPr lang="en-GB"/>
        </a:p>
      </dgm:t>
    </dgm:pt>
    <dgm:pt modelId="{7BE76B9A-30FB-4F07-8BCF-246B72969AC7}" type="sibTrans" cxnId="{2F8774C1-237E-414D-8B97-BEFD5EDF1396}">
      <dgm:prSet/>
      <dgm:spPr/>
      <dgm:t>
        <a:bodyPr/>
        <a:lstStyle/>
        <a:p>
          <a:endParaRPr lang="en-GB"/>
        </a:p>
      </dgm:t>
    </dgm:pt>
    <dgm:pt modelId="{7E3BFFD0-7448-4D89-9654-8DC34381770F}">
      <dgm:prSet/>
      <dgm:spPr/>
      <dgm:t>
        <a:bodyPr/>
        <a:lstStyle/>
        <a:p>
          <a:pPr rtl="0"/>
          <a:r>
            <a:rPr lang="en-US" smtClean="0"/>
            <a:t>Mulai versi 0.8 (1995) – 2.4.1 (2011)</a:t>
          </a:r>
          <a:endParaRPr lang="en-GB"/>
        </a:p>
      </dgm:t>
    </dgm:pt>
    <dgm:pt modelId="{FB781BDD-3A9B-40C5-87E7-BE8BA5C878F1}" type="parTrans" cxnId="{F3DB7832-BFC3-41E0-BF1D-9834D216ECE7}">
      <dgm:prSet/>
      <dgm:spPr/>
      <dgm:t>
        <a:bodyPr/>
        <a:lstStyle/>
        <a:p>
          <a:endParaRPr lang="en-GB"/>
        </a:p>
      </dgm:t>
    </dgm:pt>
    <dgm:pt modelId="{7C16B67B-E119-46E1-ABB7-F7748B4C20F1}" type="sibTrans" cxnId="{F3DB7832-BFC3-41E0-BF1D-9834D216ECE7}">
      <dgm:prSet/>
      <dgm:spPr/>
      <dgm:t>
        <a:bodyPr/>
        <a:lstStyle/>
        <a:p>
          <a:endParaRPr lang="en-GB"/>
        </a:p>
      </dgm:t>
    </dgm:pt>
    <dgm:pt modelId="{B3433FF7-E054-4F91-8407-7DA16A0CCCF3}" type="pres">
      <dgm:prSet presAssocID="{C67AE935-BD91-4285-81F3-E7CEECE6BA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2469D8F-438F-44D9-BA44-4A1589A01B87}" type="pres">
      <dgm:prSet presAssocID="{47EF93E0-F019-470C-A87E-D99F95E0CA5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F3E3EB-A981-4DF3-A329-0F416D0C24AA}" type="pres">
      <dgm:prSet presAssocID="{8662094B-7D2D-4F7A-90F8-07929C1C5AB0}" presName="spacer" presStyleCnt="0"/>
      <dgm:spPr/>
    </dgm:pt>
    <dgm:pt modelId="{234030C5-A736-4B43-87DB-A52453E64815}" type="pres">
      <dgm:prSet presAssocID="{2A4A4F20-E27A-443A-BE9D-C0C3AC97913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E7402D-CFF0-4C76-8618-FBA0BDDD2C7D}" type="pres">
      <dgm:prSet presAssocID="{7BE76B9A-30FB-4F07-8BCF-246B72969AC7}" presName="spacer" presStyleCnt="0"/>
      <dgm:spPr/>
    </dgm:pt>
    <dgm:pt modelId="{95AE9A04-1826-4F6E-B513-240B8B55EEE6}" type="pres">
      <dgm:prSet presAssocID="{7E3BFFD0-7448-4D89-9654-8DC34381770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3CF1317-4125-4C82-AEE6-A609324F7912}" type="presOf" srcId="{47EF93E0-F019-470C-A87E-D99F95E0CA57}" destId="{E2469D8F-438F-44D9-BA44-4A1589A01B87}" srcOrd="0" destOrd="0" presId="urn:microsoft.com/office/officeart/2005/8/layout/vList2"/>
    <dgm:cxn modelId="{B86DFE0A-FC4D-4EED-8BBD-A39B5514E603}" type="presOf" srcId="{2A4A4F20-E27A-443A-BE9D-C0C3AC979131}" destId="{234030C5-A736-4B43-87DB-A52453E64815}" srcOrd="0" destOrd="0" presId="urn:microsoft.com/office/officeart/2005/8/layout/vList2"/>
    <dgm:cxn modelId="{F3DB7832-BFC3-41E0-BF1D-9834D216ECE7}" srcId="{C67AE935-BD91-4285-81F3-E7CEECE6BA55}" destId="{7E3BFFD0-7448-4D89-9654-8DC34381770F}" srcOrd="2" destOrd="0" parTransId="{FB781BDD-3A9B-40C5-87E7-BE8BA5C878F1}" sibTransId="{7C16B67B-E119-46E1-ABB7-F7748B4C20F1}"/>
    <dgm:cxn modelId="{2F8774C1-237E-414D-8B97-BEFD5EDF1396}" srcId="{C67AE935-BD91-4285-81F3-E7CEECE6BA55}" destId="{2A4A4F20-E27A-443A-BE9D-C0C3AC979131}" srcOrd="1" destOrd="0" parTransId="{2A79BC65-1143-48FB-A246-E6D640A78B05}" sibTransId="{7BE76B9A-30FB-4F07-8BCF-246B72969AC7}"/>
    <dgm:cxn modelId="{A72FCE09-33EF-42E2-9A32-1C48878DB7F6}" type="presOf" srcId="{7E3BFFD0-7448-4D89-9654-8DC34381770F}" destId="{95AE9A04-1826-4F6E-B513-240B8B55EEE6}" srcOrd="0" destOrd="0" presId="urn:microsoft.com/office/officeart/2005/8/layout/vList2"/>
    <dgm:cxn modelId="{A84B0488-D183-4C16-930A-FBF2AFA24FFD}" srcId="{C67AE935-BD91-4285-81F3-E7CEECE6BA55}" destId="{47EF93E0-F019-470C-A87E-D99F95E0CA57}" srcOrd="0" destOrd="0" parTransId="{58AC7E3F-9526-4575-8A12-14DA68E4AEB4}" sibTransId="{8662094B-7D2D-4F7A-90F8-07929C1C5AB0}"/>
    <dgm:cxn modelId="{4B1C0B52-CC79-4D83-BCFA-C766CC9F3879}" type="presOf" srcId="{C67AE935-BD91-4285-81F3-E7CEECE6BA55}" destId="{B3433FF7-E054-4F91-8407-7DA16A0CCCF3}" srcOrd="0" destOrd="0" presId="urn:microsoft.com/office/officeart/2005/8/layout/vList2"/>
    <dgm:cxn modelId="{C516C57E-11AC-4F7B-A2FA-204F9569DD89}" type="presParOf" srcId="{B3433FF7-E054-4F91-8407-7DA16A0CCCF3}" destId="{E2469D8F-438F-44D9-BA44-4A1589A01B87}" srcOrd="0" destOrd="0" presId="urn:microsoft.com/office/officeart/2005/8/layout/vList2"/>
    <dgm:cxn modelId="{DDC5AB94-5E44-491D-B0F7-F4F8B10522AC}" type="presParOf" srcId="{B3433FF7-E054-4F91-8407-7DA16A0CCCF3}" destId="{ADF3E3EB-A981-4DF3-A329-0F416D0C24AA}" srcOrd="1" destOrd="0" presId="urn:microsoft.com/office/officeart/2005/8/layout/vList2"/>
    <dgm:cxn modelId="{E5ADEBE7-9E84-4CFD-97B9-76EFA6FC73BA}" type="presParOf" srcId="{B3433FF7-E054-4F91-8407-7DA16A0CCCF3}" destId="{234030C5-A736-4B43-87DB-A52453E64815}" srcOrd="2" destOrd="0" presId="urn:microsoft.com/office/officeart/2005/8/layout/vList2"/>
    <dgm:cxn modelId="{182DAB52-6BFB-4EE5-A823-A42A423429AD}" type="presParOf" srcId="{B3433FF7-E054-4F91-8407-7DA16A0CCCF3}" destId="{BAE7402D-CFF0-4C76-8618-FBA0BDDD2C7D}" srcOrd="3" destOrd="0" presId="urn:microsoft.com/office/officeart/2005/8/layout/vList2"/>
    <dgm:cxn modelId="{B7B83220-B41D-416C-B300-3ABB9F044415}" type="presParOf" srcId="{B3433FF7-E054-4F91-8407-7DA16A0CCCF3}" destId="{95AE9A04-1826-4F6E-B513-240B8B55EE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B15F26-4427-45D3-9DD9-4AA41A349D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5A99DCC-AB5B-469E-A632-4141327F3EB4}">
      <dgm:prSet/>
      <dgm:spPr/>
      <dgm:t>
        <a:bodyPr/>
        <a:lstStyle/>
        <a:p>
          <a:pPr rtl="0"/>
          <a:r>
            <a:rPr lang="en-US" dirty="0" smtClean="0"/>
            <a:t>View</a:t>
          </a:r>
          <a:endParaRPr lang="en-GB" dirty="0"/>
        </a:p>
      </dgm:t>
    </dgm:pt>
    <dgm:pt modelId="{8755EBB0-4BED-40BF-ABC0-58775D62B9E8}" type="parTrans" cxnId="{DCB13F89-C4E0-4920-ACD8-A01B04D3186B}">
      <dgm:prSet/>
      <dgm:spPr/>
      <dgm:t>
        <a:bodyPr/>
        <a:lstStyle/>
        <a:p>
          <a:endParaRPr lang="en-GB"/>
        </a:p>
      </dgm:t>
    </dgm:pt>
    <dgm:pt modelId="{10855901-8BCD-4F8A-8386-822BEFAB4459}" type="sibTrans" cxnId="{DCB13F89-C4E0-4920-ACD8-A01B04D3186B}">
      <dgm:prSet/>
      <dgm:spPr/>
      <dgm:t>
        <a:bodyPr/>
        <a:lstStyle/>
        <a:p>
          <a:endParaRPr lang="en-GB"/>
        </a:p>
      </dgm:t>
    </dgm:pt>
    <dgm:pt modelId="{F1728D3B-55A6-4B90-B64F-DC98118A92A8}">
      <dgm:prSet/>
      <dgm:spPr/>
      <dgm:t>
        <a:bodyPr/>
        <a:lstStyle/>
        <a:p>
          <a:pPr rtl="0"/>
          <a:r>
            <a:rPr lang="en-US" dirty="0" smtClean="0"/>
            <a:t>Diagram</a:t>
          </a:r>
          <a:endParaRPr lang="en-GB" dirty="0"/>
        </a:p>
      </dgm:t>
    </dgm:pt>
    <dgm:pt modelId="{D2C38A2F-57F2-458F-9CBF-09C83D2202BB}" type="parTrans" cxnId="{DB4C06A5-2129-4D5A-A62F-CDBE131E9061}">
      <dgm:prSet/>
      <dgm:spPr/>
      <dgm:t>
        <a:bodyPr/>
        <a:lstStyle/>
        <a:p>
          <a:endParaRPr lang="en-GB"/>
        </a:p>
      </dgm:t>
    </dgm:pt>
    <dgm:pt modelId="{0372F9B7-CD96-4023-A8CA-EB1E674D4EE4}" type="sibTrans" cxnId="{DB4C06A5-2129-4D5A-A62F-CDBE131E9061}">
      <dgm:prSet/>
      <dgm:spPr/>
      <dgm:t>
        <a:bodyPr/>
        <a:lstStyle/>
        <a:p>
          <a:endParaRPr lang="en-GB"/>
        </a:p>
      </dgm:t>
    </dgm:pt>
    <dgm:pt modelId="{3E18CB65-D186-4B21-A642-47F8AA0F20A4}">
      <dgm:prSet/>
      <dgm:spPr/>
      <dgm:t>
        <a:bodyPr/>
        <a:lstStyle/>
        <a:p>
          <a:pPr rtl="0"/>
          <a:r>
            <a:rPr lang="en-US" smtClean="0"/>
            <a:t>deskripsi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sejumlah</a:t>
          </a:r>
          <a:r>
            <a:rPr lang="en-US" dirty="0" smtClean="0"/>
            <a:t> diagram yang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memodelkan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endParaRPr lang="en-GB" dirty="0"/>
        </a:p>
      </dgm:t>
    </dgm:pt>
    <dgm:pt modelId="{C0DA5939-7B6D-4474-9C8B-950DEEF60C43}" type="parTrans" cxnId="{389D9B48-C914-463D-A4C0-6DA16F9F108B}">
      <dgm:prSet/>
      <dgm:spPr/>
      <dgm:t>
        <a:bodyPr/>
        <a:lstStyle/>
        <a:p>
          <a:endParaRPr lang="en-GB"/>
        </a:p>
      </dgm:t>
    </dgm:pt>
    <dgm:pt modelId="{16B2CAEB-EE29-475E-8E54-1B722D503D26}" type="sibTrans" cxnId="{389D9B48-C914-463D-A4C0-6DA16F9F108B}">
      <dgm:prSet/>
      <dgm:spPr/>
      <dgm:t>
        <a:bodyPr/>
        <a:lstStyle/>
        <a:p>
          <a:endParaRPr lang="en-GB"/>
        </a:p>
      </dgm:t>
    </dgm:pt>
    <dgm:pt modelId="{C82FAA60-E92D-4CF4-A900-85C28DFFECF7}">
      <dgm:prSet/>
      <dgm:spPr/>
      <dgm:t>
        <a:bodyPr/>
        <a:lstStyle/>
        <a:p>
          <a:pPr rtl="0"/>
          <a:r>
            <a:rPr lang="en-US" smtClean="0"/>
            <a:t>grafik/simbol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memodelkan</a:t>
          </a:r>
          <a:r>
            <a:rPr lang="en-US" dirty="0" smtClean="0"/>
            <a:t> view</a:t>
          </a:r>
          <a:endParaRPr lang="en-GB" dirty="0"/>
        </a:p>
      </dgm:t>
    </dgm:pt>
    <dgm:pt modelId="{AFD9DB17-702A-4CA9-AF94-A3E9A006A49F}" type="parTrans" cxnId="{06B7A92D-8990-419B-A2CB-85BB5DDA5736}">
      <dgm:prSet/>
      <dgm:spPr/>
      <dgm:t>
        <a:bodyPr/>
        <a:lstStyle/>
        <a:p>
          <a:endParaRPr lang="en-GB"/>
        </a:p>
      </dgm:t>
    </dgm:pt>
    <dgm:pt modelId="{1C8E519C-3BE1-4D50-933B-8E882F13B212}" type="sibTrans" cxnId="{06B7A92D-8990-419B-A2CB-85BB5DDA5736}">
      <dgm:prSet/>
      <dgm:spPr/>
      <dgm:t>
        <a:bodyPr/>
        <a:lstStyle/>
        <a:p>
          <a:endParaRPr lang="en-GB"/>
        </a:p>
      </dgm:t>
    </dgm:pt>
    <dgm:pt modelId="{EE1BC460-CED4-41C6-9C1F-D56BBD48A942}" type="pres">
      <dgm:prSet presAssocID="{E3B15F26-4427-45D3-9DD9-4AA41A349D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F20E521-8D35-49AA-917F-41DC8A0AFCC9}" type="pres">
      <dgm:prSet presAssocID="{75A99DCC-AB5B-469E-A632-4141327F3EB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D17E9A-05CC-46AD-BC77-61AF47E2589B}" type="pres">
      <dgm:prSet presAssocID="{75A99DCC-AB5B-469E-A632-4141327F3EB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4F4D05-6717-4399-B9F2-086FA26C51B0}" type="pres">
      <dgm:prSet presAssocID="{F1728D3B-55A6-4B90-B64F-DC98118A92A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D90313-98B3-4749-8B69-F1D46DE98D2C}" type="pres">
      <dgm:prSet presAssocID="{F1728D3B-55A6-4B90-B64F-DC98118A92A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9D879EB-1A98-459C-94C7-AA794136C2C8}" type="presOf" srcId="{75A99DCC-AB5B-469E-A632-4141327F3EB4}" destId="{DF20E521-8D35-49AA-917F-41DC8A0AFCC9}" srcOrd="0" destOrd="0" presId="urn:microsoft.com/office/officeart/2005/8/layout/vList2"/>
    <dgm:cxn modelId="{D956E08E-D953-4E1D-8D6D-A6FFAF170E9D}" type="presOf" srcId="{3E18CB65-D186-4B21-A642-47F8AA0F20A4}" destId="{07D17E9A-05CC-46AD-BC77-61AF47E2589B}" srcOrd="0" destOrd="0" presId="urn:microsoft.com/office/officeart/2005/8/layout/vList2"/>
    <dgm:cxn modelId="{A055D3AA-128B-478D-AEEF-BF7A80DE8F2C}" type="presOf" srcId="{C82FAA60-E92D-4CF4-A900-85C28DFFECF7}" destId="{B6D90313-98B3-4749-8B69-F1D46DE98D2C}" srcOrd="0" destOrd="0" presId="urn:microsoft.com/office/officeart/2005/8/layout/vList2"/>
    <dgm:cxn modelId="{DCB13F89-C4E0-4920-ACD8-A01B04D3186B}" srcId="{E3B15F26-4427-45D3-9DD9-4AA41A349D81}" destId="{75A99DCC-AB5B-469E-A632-4141327F3EB4}" srcOrd="0" destOrd="0" parTransId="{8755EBB0-4BED-40BF-ABC0-58775D62B9E8}" sibTransId="{10855901-8BCD-4F8A-8386-822BEFAB4459}"/>
    <dgm:cxn modelId="{DB4C06A5-2129-4D5A-A62F-CDBE131E9061}" srcId="{E3B15F26-4427-45D3-9DD9-4AA41A349D81}" destId="{F1728D3B-55A6-4B90-B64F-DC98118A92A8}" srcOrd="1" destOrd="0" parTransId="{D2C38A2F-57F2-458F-9CBF-09C83D2202BB}" sibTransId="{0372F9B7-CD96-4023-A8CA-EB1E674D4EE4}"/>
    <dgm:cxn modelId="{1F1908C1-0F01-4EC3-B771-5CDEDDF787CD}" type="presOf" srcId="{E3B15F26-4427-45D3-9DD9-4AA41A349D81}" destId="{EE1BC460-CED4-41C6-9C1F-D56BBD48A942}" srcOrd="0" destOrd="0" presId="urn:microsoft.com/office/officeart/2005/8/layout/vList2"/>
    <dgm:cxn modelId="{06B7A92D-8990-419B-A2CB-85BB5DDA5736}" srcId="{F1728D3B-55A6-4B90-B64F-DC98118A92A8}" destId="{C82FAA60-E92D-4CF4-A900-85C28DFFECF7}" srcOrd="0" destOrd="0" parTransId="{AFD9DB17-702A-4CA9-AF94-A3E9A006A49F}" sibTransId="{1C8E519C-3BE1-4D50-933B-8E882F13B212}"/>
    <dgm:cxn modelId="{348228A3-7997-4DFD-B1CF-65B1C0DEA373}" type="presOf" srcId="{F1728D3B-55A6-4B90-B64F-DC98118A92A8}" destId="{0A4F4D05-6717-4399-B9F2-086FA26C51B0}" srcOrd="0" destOrd="0" presId="urn:microsoft.com/office/officeart/2005/8/layout/vList2"/>
    <dgm:cxn modelId="{389D9B48-C914-463D-A4C0-6DA16F9F108B}" srcId="{75A99DCC-AB5B-469E-A632-4141327F3EB4}" destId="{3E18CB65-D186-4B21-A642-47F8AA0F20A4}" srcOrd="0" destOrd="0" parTransId="{C0DA5939-7B6D-4474-9C8B-950DEEF60C43}" sibTransId="{16B2CAEB-EE29-475E-8E54-1B722D503D26}"/>
    <dgm:cxn modelId="{3C7859CB-BE67-465C-A081-63CE518D63D6}" type="presParOf" srcId="{EE1BC460-CED4-41C6-9C1F-D56BBD48A942}" destId="{DF20E521-8D35-49AA-917F-41DC8A0AFCC9}" srcOrd="0" destOrd="0" presId="urn:microsoft.com/office/officeart/2005/8/layout/vList2"/>
    <dgm:cxn modelId="{CA9AD425-4D42-4F46-886C-F1F4C41DB0FE}" type="presParOf" srcId="{EE1BC460-CED4-41C6-9C1F-D56BBD48A942}" destId="{07D17E9A-05CC-46AD-BC77-61AF47E2589B}" srcOrd="1" destOrd="0" presId="urn:microsoft.com/office/officeart/2005/8/layout/vList2"/>
    <dgm:cxn modelId="{E0EF380D-B9F9-4568-9C23-062DF7B8230E}" type="presParOf" srcId="{EE1BC460-CED4-41C6-9C1F-D56BBD48A942}" destId="{0A4F4D05-6717-4399-B9F2-086FA26C51B0}" srcOrd="2" destOrd="0" presId="urn:microsoft.com/office/officeart/2005/8/layout/vList2"/>
    <dgm:cxn modelId="{04B9FFEB-4AE0-4D91-960F-609EBBCE0ED9}" type="presParOf" srcId="{EE1BC460-CED4-41C6-9C1F-D56BBD48A942}" destId="{B6D90313-98B3-4749-8B69-F1D46DE98D2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7631B0-83D1-486C-89B6-B2268CAE6E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58915F-EC09-441B-AE1D-1378067A487E}">
      <dgm:prSet/>
      <dgm:spPr/>
      <dgm:t>
        <a:bodyPr/>
        <a:lstStyle/>
        <a:p>
          <a:pPr rtl="0"/>
          <a:r>
            <a:rPr lang="en-US" dirty="0" smtClean="0"/>
            <a:t>Use Case View</a:t>
          </a:r>
          <a:endParaRPr lang="en-US" dirty="0"/>
        </a:p>
      </dgm:t>
    </dgm:pt>
    <dgm:pt modelId="{19B4ED95-05D4-41B8-AB57-50F15F9C88D4}" type="parTrans" cxnId="{D07B733C-92CB-4899-9A0C-2C2946EBEE6D}">
      <dgm:prSet/>
      <dgm:spPr/>
      <dgm:t>
        <a:bodyPr/>
        <a:lstStyle/>
        <a:p>
          <a:endParaRPr lang="en-US"/>
        </a:p>
      </dgm:t>
    </dgm:pt>
    <dgm:pt modelId="{ED026755-A6E5-4796-869D-2140383161E8}" type="sibTrans" cxnId="{D07B733C-92CB-4899-9A0C-2C2946EBEE6D}">
      <dgm:prSet/>
      <dgm:spPr/>
      <dgm:t>
        <a:bodyPr/>
        <a:lstStyle/>
        <a:p>
          <a:endParaRPr lang="en-US"/>
        </a:p>
      </dgm:t>
    </dgm:pt>
    <dgm:pt modelId="{6C0E377D-B6D6-49CB-A5E9-BF4AA7D905C8}">
      <dgm:prSet/>
      <dgm:spPr/>
      <dgm:t>
        <a:bodyPr/>
        <a:lstStyle/>
        <a:p>
          <a:pPr rtl="0"/>
          <a:r>
            <a:rPr lang="en-US" dirty="0" smtClean="0"/>
            <a:t>Logical View</a:t>
          </a:r>
          <a:endParaRPr lang="en-US" dirty="0"/>
        </a:p>
      </dgm:t>
    </dgm:pt>
    <dgm:pt modelId="{096AB9D4-5680-42C2-9A29-7AF2A88C9020}" type="parTrans" cxnId="{D0A60A3E-B641-4346-8024-368E5D699C78}">
      <dgm:prSet/>
      <dgm:spPr/>
      <dgm:t>
        <a:bodyPr/>
        <a:lstStyle/>
        <a:p>
          <a:endParaRPr lang="en-US"/>
        </a:p>
      </dgm:t>
    </dgm:pt>
    <dgm:pt modelId="{7EA54B30-2DF2-423C-A4F2-A7AD2A92C81E}" type="sibTrans" cxnId="{D0A60A3E-B641-4346-8024-368E5D699C78}">
      <dgm:prSet/>
      <dgm:spPr/>
      <dgm:t>
        <a:bodyPr/>
        <a:lstStyle/>
        <a:p>
          <a:endParaRPr lang="en-US"/>
        </a:p>
      </dgm:t>
    </dgm:pt>
    <dgm:pt modelId="{A7973122-B3D6-4351-B86E-A71BAA5BE635}">
      <dgm:prSet/>
      <dgm:spPr/>
      <dgm:t>
        <a:bodyPr/>
        <a:lstStyle/>
        <a:p>
          <a:pPr rtl="0"/>
          <a:r>
            <a:rPr lang="en-US" dirty="0" smtClean="0"/>
            <a:t>Component View</a:t>
          </a:r>
          <a:endParaRPr lang="en-US" dirty="0"/>
        </a:p>
      </dgm:t>
    </dgm:pt>
    <dgm:pt modelId="{B49485FA-20B2-4C44-9CB1-2CA82B118DDE}" type="parTrans" cxnId="{35E785AE-140D-4132-999A-E9FC8BC6C82B}">
      <dgm:prSet/>
      <dgm:spPr/>
      <dgm:t>
        <a:bodyPr/>
        <a:lstStyle/>
        <a:p>
          <a:endParaRPr lang="en-US"/>
        </a:p>
      </dgm:t>
    </dgm:pt>
    <dgm:pt modelId="{797ECAF0-E835-4DC6-BF28-3F9CA59077CF}" type="sibTrans" cxnId="{35E785AE-140D-4132-999A-E9FC8BC6C82B}">
      <dgm:prSet/>
      <dgm:spPr/>
      <dgm:t>
        <a:bodyPr/>
        <a:lstStyle/>
        <a:p>
          <a:endParaRPr lang="en-US"/>
        </a:p>
      </dgm:t>
    </dgm:pt>
    <dgm:pt modelId="{C44A02FA-3DD4-46EA-8854-FDC042922576}">
      <dgm:prSet/>
      <dgm:spPr/>
      <dgm:t>
        <a:bodyPr/>
        <a:lstStyle/>
        <a:p>
          <a:pPr rtl="0"/>
          <a:r>
            <a:rPr lang="en-US" dirty="0" smtClean="0"/>
            <a:t>Concurrency View</a:t>
          </a:r>
          <a:endParaRPr lang="en-US" dirty="0"/>
        </a:p>
      </dgm:t>
    </dgm:pt>
    <dgm:pt modelId="{FC5DE75A-CB2F-4347-A6D4-8ACB5C441B63}" type="parTrans" cxnId="{B66E8458-8C17-4DA2-A698-E0342582CC6B}">
      <dgm:prSet/>
      <dgm:spPr/>
      <dgm:t>
        <a:bodyPr/>
        <a:lstStyle/>
        <a:p>
          <a:endParaRPr lang="en-US"/>
        </a:p>
      </dgm:t>
    </dgm:pt>
    <dgm:pt modelId="{1A4767D3-AC78-4EE3-8060-1D502ED1BC3F}" type="sibTrans" cxnId="{B66E8458-8C17-4DA2-A698-E0342582CC6B}">
      <dgm:prSet/>
      <dgm:spPr/>
      <dgm:t>
        <a:bodyPr/>
        <a:lstStyle/>
        <a:p>
          <a:endParaRPr lang="en-US"/>
        </a:p>
      </dgm:t>
    </dgm:pt>
    <dgm:pt modelId="{6CC08B3A-1E51-498A-8999-63A3C1DFEBCA}">
      <dgm:prSet/>
      <dgm:spPr/>
      <dgm:t>
        <a:bodyPr/>
        <a:lstStyle/>
        <a:p>
          <a:pPr rtl="0"/>
          <a:r>
            <a:rPr lang="en-US" dirty="0" smtClean="0"/>
            <a:t>Deployment View</a:t>
          </a:r>
          <a:endParaRPr lang="en-US" dirty="0"/>
        </a:p>
      </dgm:t>
    </dgm:pt>
    <dgm:pt modelId="{5EFBC336-4CA3-4711-B5F2-EAB2D4C5FFB6}" type="parTrans" cxnId="{DB1FBD6B-6E69-45EC-9C2F-76647D8097C5}">
      <dgm:prSet/>
      <dgm:spPr/>
      <dgm:t>
        <a:bodyPr/>
        <a:lstStyle/>
        <a:p>
          <a:endParaRPr lang="en-US"/>
        </a:p>
      </dgm:t>
    </dgm:pt>
    <dgm:pt modelId="{9E487041-80CC-4478-A0A4-86F7D076997F}" type="sibTrans" cxnId="{DB1FBD6B-6E69-45EC-9C2F-76647D8097C5}">
      <dgm:prSet/>
      <dgm:spPr/>
      <dgm:t>
        <a:bodyPr/>
        <a:lstStyle/>
        <a:p>
          <a:endParaRPr lang="en-US"/>
        </a:p>
      </dgm:t>
    </dgm:pt>
    <dgm:pt modelId="{68855C63-4FFA-4677-A825-76097F594F3E}" type="pres">
      <dgm:prSet presAssocID="{5E7631B0-83D1-486C-89B6-B2268CAE6E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1F964A-4B99-4F2D-8517-B32C26BD2A55}" type="pres">
      <dgm:prSet presAssocID="{3958915F-EC09-441B-AE1D-1378067A487E}" presName="linNode" presStyleCnt="0"/>
      <dgm:spPr/>
    </dgm:pt>
    <dgm:pt modelId="{B900581D-932D-453E-B97E-ABA01BDBE016}" type="pres">
      <dgm:prSet presAssocID="{3958915F-EC09-441B-AE1D-1378067A487E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980B8-0605-4651-AE1B-5CF947DE3753}" type="pres">
      <dgm:prSet presAssocID="{ED026755-A6E5-4796-869D-2140383161E8}" presName="sp" presStyleCnt="0"/>
      <dgm:spPr/>
    </dgm:pt>
    <dgm:pt modelId="{BC466C0E-FAF0-429C-A523-9AE07F7C1763}" type="pres">
      <dgm:prSet presAssocID="{6C0E377D-B6D6-49CB-A5E9-BF4AA7D905C8}" presName="linNode" presStyleCnt="0"/>
      <dgm:spPr/>
    </dgm:pt>
    <dgm:pt modelId="{C91DB9F3-8F35-4CCC-91FC-1411F2FB1FE4}" type="pres">
      <dgm:prSet presAssocID="{6C0E377D-B6D6-49CB-A5E9-BF4AA7D905C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BE7C9-6A1C-47BE-A8BC-4053289B3409}" type="pres">
      <dgm:prSet presAssocID="{7EA54B30-2DF2-423C-A4F2-A7AD2A92C81E}" presName="sp" presStyleCnt="0"/>
      <dgm:spPr/>
    </dgm:pt>
    <dgm:pt modelId="{15557343-AF0D-4C76-83D0-D602FC4D2D90}" type="pres">
      <dgm:prSet presAssocID="{A7973122-B3D6-4351-B86E-A71BAA5BE635}" presName="linNode" presStyleCnt="0"/>
      <dgm:spPr/>
    </dgm:pt>
    <dgm:pt modelId="{00CEFFF8-0708-432B-A0F6-CEB77874D431}" type="pres">
      <dgm:prSet presAssocID="{A7973122-B3D6-4351-B86E-A71BAA5BE63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02A36-9E57-4834-8E0F-672700AED3C8}" type="pres">
      <dgm:prSet presAssocID="{797ECAF0-E835-4DC6-BF28-3F9CA59077CF}" presName="sp" presStyleCnt="0"/>
      <dgm:spPr/>
    </dgm:pt>
    <dgm:pt modelId="{76FED9EC-CA59-40DA-81CD-9C65FDB2C9C6}" type="pres">
      <dgm:prSet presAssocID="{C44A02FA-3DD4-46EA-8854-FDC042922576}" presName="linNode" presStyleCnt="0"/>
      <dgm:spPr/>
    </dgm:pt>
    <dgm:pt modelId="{18F7F4B6-F0FA-4432-A216-BF366C2A43B6}" type="pres">
      <dgm:prSet presAssocID="{C44A02FA-3DD4-46EA-8854-FDC042922576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561F6-31CF-457E-A3F2-1829F3866F12}" type="pres">
      <dgm:prSet presAssocID="{1A4767D3-AC78-4EE3-8060-1D502ED1BC3F}" presName="sp" presStyleCnt="0"/>
      <dgm:spPr/>
    </dgm:pt>
    <dgm:pt modelId="{8F11EC9A-2E83-44EE-8682-4D6B4B9875FD}" type="pres">
      <dgm:prSet presAssocID="{6CC08B3A-1E51-498A-8999-63A3C1DFEBCA}" presName="linNode" presStyleCnt="0"/>
      <dgm:spPr/>
    </dgm:pt>
    <dgm:pt modelId="{4A3B0483-F2E7-4F79-8D37-E90D62C05595}" type="pres">
      <dgm:prSet presAssocID="{6CC08B3A-1E51-498A-8999-63A3C1DFEBCA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C14D7-3E8D-4EC9-937F-53F1AAEB77D8}" type="presOf" srcId="{C44A02FA-3DD4-46EA-8854-FDC042922576}" destId="{18F7F4B6-F0FA-4432-A216-BF366C2A43B6}" srcOrd="0" destOrd="0" presId="urn:microsoft.com/office/officeart/2005/8/layout/vList5"/>
    <dgm:cxn modelId="{B66E8458-8C17-4DA2-A698-E0342582CC6B}" srcId="{5E7631B0-83D1-486C-89B6-B2268CAE6EB1}" destId="{C44A02FA-3DD4-46EA-8854-FDC042922576}" srcOrd="3" destOrd="0" parTransId="{FC5DE75A-CB2F-4347-A6D4-8ACB5C441B63}" sibTransId="{1A4767D3-AC78-4EE3-8060-1D502ED1BC3F}"/>
    <dgm:cxn modelId="{28EFE968-DBCA-4E98-8B38-F2C96AF7CD23}" type="presOf" srcId="{3958915F-EC09-441B-AE1D-1378067A487E}" destId="{B900581D-932D-453E-B97E-ABA01BDBE016}" srcOrd="0" destOrd="0" presId="urn:microsoft.com/office/officeart/2005/8/layout/vList5"/>
    <dgm:cxn modelId="{82EEFF0F-9301-4070-BAE4-1C57CD0B4168}" type="presOf" srcId="{6C0E377D-B6D6-49CB-A5E9-BF4AA7D905C8}" destId="{C91DB9F3-8F35-4CCC-91FC-1411F2FB1FE4}" srcOrd="0" destOrd="0" presId="urn:microsoft.com/office/officeart/2005/8/layout/vList5"/>
    <dgm:cxn modelId="{35E785AE-140D-4132-999A-E9FC8BC6C82B}" srcId="{5E7631B0-83D1-486C-89B6-B2268CAE6EB1}" destId="{A7973122-B3D6-4351-B86E-A71BAA5BE635}" srcOrd="2" destOrd="0" parTransId="{B49485FA-20B2-4C44-9CB1-2CA82B118DDE}" sibTransId="{797ECAF0-E835-4DC6-BF28-3F9CA59077CF}"/>
    <dgm:cxn modelId="{C852A01A-D5EA-49EE-8FF9-1AA5AC455BA2}" type="presOf" srcId="{5E7631B0-83D1-486C-89B6-B2268CAE6EB1}" destId="{68855C63-4FFA-4677-A825-76097F594F3E}" srcOrd="0" destOrd="0" presId="urn:microsoft.com/office/officeart/2005/8/layout/vList5"/>
    <dgm:cxn modelId="{D0A60A3E-B641-4346-8024-368E5D699C78}" srcId="{5E7631B0-83D1-486C-89B6-B2268CAE6EB1}" destId="{6C0E377D-B6D6-49CB-A5E9-BF4AA7D905C8}" srcOrd="1" destOrd="0" parTransId="{096AB9D4-5680-42C2-9A29-7AF2A88C9020}" sibTransId="{7EA54B30-2DF2-423C-A4F2-A7AD2A92C81E}"/>
    <dgm:cxn modelId="{D07B733C-92CB-4899-9A0C-2C2946EBEE6D}" srcId="{5E7631B0-83D1-486C-89B6-B2268CAE6EB1}" destId="{3958915F-EC09-441B-AE1D-1378067A487E}" srcOrd="0" destOrd="0" parTransId="{19B4ED95-05D4-41B8-AB57-50F15F9C88D4}" sibTransId="{ED026755-A6E5-4796-869D-2140383161E8}"/>
    <dgm:cxn modelId="{DB1FBD6B-6E69-45EC-9C2F-76647D8097C5}" srcId="{5E7631B0-83D1-486C-89B6-B2268CAE6EB1}" destId="{6CC08B3A-1E51-498A-8999-63A3C1DFEBCA}" srcOrd="4" destOrd="0" parTransId="{5EFBC336-4CA3-4711-B5F2-EAB2D4C5FFB6}" sibTransId="{9E487041-80CC-4478-A0A4-86F7D076997F}"/>
    <dgm:cxn modelId="{60D7F1AC-A115-4DE0-AC8E-754D8592CB2D}" type="presOf" srcId="{6CC08B3A-1E51-498A-8999-63A3C1DFEBCA}" destId="{4A3B0483-F2E7-4F79-8D37-E90D62C05595}" srcOrd="0" destOrd="0" presId="urn:microsoft.com/office/officeart/2005/8/layout/vList5"/>
    <dgm:cxn modelId="{55FAF09F-BE94-4157-AA18-5A7735AAD3BC}" type="presOf" srcId="{A7973122-B3D6-4351-B86E-A71BAA5BE635}" destId="{00CEFFF8-0708-432B-A0F6-CEB77874D431}" srcOrd="0" destOrd="0" presId="urn:microsoft.com/office/officeart/2005/8/layout/vList5"/>
    <dgm:cxn modelId="{69541AE7-6A0C-4AFD-8234-DE954F115AF5}" type="presParOf" srcId="{68855C63-4FFA-4677-A825-76097F594F3E}" destId="{A31F964A-4B99-4F2D-8517-B32C26BD2A55}" srcOrd="0" destOrd="0" presId="urn:microsoft.com/office/officeart/2005/8/layout/vList5"/>
    <dgm:cxn modelId="{966A7F1C-DB6B-47A1-9EB1-3789B9D75544}" type="presParOf" srcId="{A31F964A-4B99-4F2D-8517-B32C26BD2A55}" destId="{B900581D-932D-453E-B97E-ABA01BDBE016}" srcOrd="0" destOrd="0" presId="urn:microsoft.com/office/officeart/2005/8/layout/vList5"/>
    <dgm:cxn modelId="{A4D248A4-941B-4EFE-989F-D6CEFE4DD1AA}" type="presParOf" srcId="{68855C63-4FFA-4677-A825-76097F594F3E}" destId="{009980B8-0605-4651-AE1B-5CF947DE3753}" srcOrd="1" destOrd="0" presId="urn:microsoft.com/office/officeart/2005/8/layout/vList5"/>
    <dgm:cxn modelId="{604845B2-3C20-4A24-A1A0-CF43A27482C5}" type="presParOf" srcId="{68855C63-4FFA-4677-A825-76097F594F3E}" destId="{BC466C0E-FAF0-429C-A523-9AE07F7C1763}" srcOrd="2" destOrd="0" presId="urn:microsoft.com/office/officeart/2005/8/layout/vList5"/>
    <dgm:cxn modelId="{D810FD2C-0DE8-43EF-BFB9-24E837F02721}" type="presParOf" srcId="{BC466C0E-FAF0-429C-A523-9AE07F7C1763}" destId="{C91DB9F3-8F35-4CCC-91FC-1411F2FB1FE4}" srcOrd="0" destOrd="0" presId="urn:microsoft.com/office/officeart/2005/8/layout/vList5"/>
    <dgm:cxn modelId="{E1C243F8-150B-4AF5-B4DB-7F07040626EE}" type="presParOf" srcId="{68855C63-4FFA-4677-A825-76097F594F3E}" destId="{BF3BE7C9-6A1C-47BE-A8BC-4053289B3409}" srcOrd="3" destOrd="0" presId="urn:microsoft.com/office/officeart/2005/8/layout/vList5"/>
    <dgm:cxn modelId="{143E37E7-A11C-48FD-A3D4-A9195F87873D}" type="presParOf" srcId="{68855C63-4FFA-4677-A825-76097F594F3E}" destId="{15557343-AF0D-4C76-83D0-D602FC4D2D90}" srcOrd="4" destOrd="0" presId="urn:microsoft.com/office/officeart/2005/8/layout/vList5"/>
    <dgm:cxn modelId="{768B8946-7E4C-42D9-885F-CB768A789184}" type="presParOf" srcId="{15557343-AF0D-4C76-83D0-D602FC4D2D90}" destId="{00CEFFF8-0708-432B-A0F6-CEB77874D431}" srcOrd="0" destOrd="0" presId="urn:microsoft.com/office/officeart/2005/8/layout/vList5"/>
    <dgm:cxn modelId="{EA87D398-2541-465C-BDA8-75B4F7818A3B}" type="presParOf" srcId="{68855C63-4FFA-4677-A825-76097F594F3E}" destId="{EA702A36-9E57-4834-8E0F-672700AED3C8}" srcOrd="5" destOrd="0" presId="urn:microsoft.com/office/officeart/2005/8/layout/vList5"/>
    <dgm:cxn modelId="{8E2C12D6-86D8-4164-A4DC-7A7B9B4638B6}" type="presParOf" srcId="{68855C63-4FFA-4677-A825-76097F594F3E}" destId="{76FED9EC-CA59-40DA-81CD-9C65FDB2C9C6}" srcOrd="6" destOrd="0" presId="urn:microsoft.com/office/officeart/2005/8/layout/vList5"/>
    <dgm:cxn modelId="{BEDD9E9B-85FF-4F67-B416-87B8FE7C7189}" type="presParOf" srcId="{76FED9EC-CA59-40DA-81CD-9C65FDB2C9C6}" destId="{18F7F4B6-F0FA-4432-A216-BF366C2A43B6}" srcOrd="0" destOrd="0" presId="urn:microsoft.com/office/officeart/2005/8/layout/vList5"/>
    <dgm:cxn modelId="{C4055191-6342-45CC-8EEB-2A308CD7878E}" type="presParOf" srcId="{68855C63-4FFA-4677-A825-76097F594F3E}" destId="{A93561F6-31CF-457E-A3F2-1829F3866F12}" srcOrd="7" destOrd="0" presId="urn:microsoft.com/office/officeart/2005/8/layout/vList5"/>
    <dgm:cxn modelId="{FDB7D464-BD54-43AB-813A-2B42067B7D95}" type="presParOf" srcId="{68855C63-4FFA-4677-A825-76097F594F3E}" destId="{8F11EC9A-2E83-44EE-8682-4D6B4B9875FD}" srcOrd="8" destOrd="0" presId="urn:microsoft.com/office/officeart/2005/8/layout/vList5"/>
    <dgm:cxn modelId="{A639F825-5CFC-4627-AA7F-A9E39B678551}" type="presParOf" srcId="{8F11EC9A-2E83-44EE-8682-4D6B4B9875FD}" destId="{4A3B0483-F2E7-4F79-8D37-E90D62C0559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6D5B8A-323B-4529-A9D7-8A655DDF301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19C22F-9121-4402-84F9-81A02FE3183E}">
      <dgm:prSet/>
      <dgm:spPr/>
      <dgm:t>
        <a:bodyPr/>
        <a:lstStyle/>
        <a:p>
          <a:pPr rtl="0"/>
          <a:r>
            <a:rPr lang="en-US" dirty="0" smtClean="0"/>
            <a:t>Use Case Diagram</a:t>
          </a:r>
          <a:endParaRPr lang="en-US" dirty="0"/>
        </a:p>
      </dgm:t>
    </dgm:pt>
    <dgm:pt modelId="{492F7855-6421-424E-94F8-4A272494F1BA}" type="parTrans" cxnId="{DB551FAF-D194-4003-BC62-8D4E0732A124}">
      <dgm:prSet/>
      <dgm:spPr/>
      <dgm:t>
        <a:bodyPr/>
        <a:lstStyle/>
        <a:p>
          <a:endParaRPr lang="en-US"/>
        </a:p>
      </dgm:t>
    </dgm:pt>
    <dgm:pt modelId="{A3782312-297F-4CFD-BE63-5A0F37E9604A}" type="sibTrans" cxnId="{DB551FAF-D194-4003-BC62-8D4E0732A124}">
      <dgm:prSet/>
      <dgm:spPr/>
      <dgm:t>
        <a:bodyPr/>
        <a:lstStyle/>
        <a:p>
          <a:endParaRPr lang="en-US"/>
        </a:p>
      </dgm:t>
    </dgm:pt>
    <dgm:pt modelId="{B1973702-9960-4FBF-B12C-B0A87971DDA9}">
      <dgm:prSet/>
      <dgm:spPr/>
      <dgm:t>
        <a:bodyPr/>
        <a:lstStyle/>
        <a:p>
          <a:pPr rtl="0"/>
          <a:r>
            <a:rPr lang="en-US" dirty="0" smtClean="0"/>
            <a:t>Class Diagram</a:t>
          </a:r>
          <a:endParaRPr lang="en-US" dirty="0"/>
        </a:p>
      </dgm:t>
    </dgm:pt>
    <dgm:pt modelId="{DF66F50B-2431-4B93-9116-ADC20B2D9099}" type="parTrans" cxnId="{53EAE923-C54A-4065-9B41-71D0A2D0673D}">
      <dgm:prSet/>
      <dgm:spPr/>
      <dgm:t>
        <a:bodyPr/>
        <a:lstStyle/>
        <a:p>
          <a:endParaRPr lang="en-US"/>
        </a:p>
      </dgm:t>
    </dgm:pt>
    <dgm:pt modelId="{6C5DA940-3A6E-4F28-964D-98DD352F9097}" type="sibTrans" cxnId="{53EAE923-C54A-4065-9B41-71D0A2D0673D}">
      <dgm:prSet/>
      <dgm:spPr/>
      <dgm:t>
        <a:bodyPr/>
        <a:lstStyle/>
        <a:p>
          <a:endParaRPr lang="en-US"/>
        </a:p>
      </dgm:t>
    </dgm:pt>
    <dgm:pt modelId="{D0EE63E8-6589-4566-8D88-AADE584D9F60}">
      <dgm:prSet/>
      <dgm:spPr/>
      <dgm:t>
        <a:bodyPr/>
        <a:lstStyle/>
        <a:p>
          <a:pPr rtl="0"/>
          <a:r>
            <a:rPr lang="en-US" dirty="0" smtClean="0"/>
            <a:t>State Diagram</a:t>
          </a:r>
          <a:endParaRPr lang="en-US" dirty="0"/>
        </a:p>
      </dgm:t>
    </dgm:pt>
    <dgm:pt modelId="{8C2246EA-5F47-4856-BB4F-E9CEFCA53972}" type="parTrans" cxnId="{9E86BA81-B1F4-4D4D-8ABA-2ED1310351EC}">
      <dgm:prSet/>
      <dgm:spPr/>
      <dgm:t>
        <a:bodyPr/>
        <a:lstStyle/>
        <a:p>
          <a:endParaRPr lang="en-US"/>
        </a:p>
      </dgm:t>
    </dgm:pt>
    <dgm:pt modelId="{439E68F8-085D-400D-B592-F11BC98F23BC}" type="sibTrans" cxnId="{9E86BA81-B1F4-4D4D-8ABA-2ED1310351EC}">
      <dgm:prSet/>
      <dgm:spPr/>
      <dgm:t>
        <a:bodyPr/>
        <a:lstStyle/>
        <a:p>
          <a:endParaRPr lang="en-US"/>
        </a:p>
      </dgm:t>
    </dgm:pt>
    <dgm:pt modelId="{55CEBB85-0991-412C-9048-061A25722638}">
      <dgm:prSet/>
      <dgm:spPr/>
      <dgm:t>
        <a:bodyPr/>
        <a:lstStyle/>
        <a:p>
          <a:pPr rtl="0"/>
          <a:r>
            <a:rPr lang="en-US" dirty="0" smtClean="0"/>
            <a:t>Sequence Diagram</a:t>
          </a:r>
          <a:endParaRPr lang="en-US" dirty="0"/>
        </a:p>
      </dgm:t>
    </dgm:pt>
    <dgm:pt modelId="{5F06B2C8-33D3-4FCA-BB06-50B272B0F563}" type="parTrans" cxnId="{FBCA12BA-48DB-4EAE-A70C-01BD4CFDC346}">
      <dgm:prSet/>
      <dgm:spPr/>
      <dgm:t>
        <a:bodyPr/>
        <a:lstStyle/>
        <a:p>
          <a:endParaRPr lang="en-US"/>
        </a:p>
      </dgm:t>
    </dgm:pt>
    <dgm:pt modelId="{C5809E9D-ECAE-470E-B8F4-86EAF637275A}" type="sibTrans" cxnId="{FBCA12BA-48DB-4EAE-A70C-01BD4CFDC346}">
      <dgm:prSet/>
      <dgm:spPr/>
      <dgm:t>
        <a:bodyPr/>
        <a:lstStyle/>
        <a:p>
          <a:endParaRPr lang="en-US"/>
        </a:p>
      </dgm:t>
    </dgm:pt>
    <dgm:pt modelId="{FE196F6E-70F0-4A9B-9457-F4E3A43AE421}">
      <dgm:prSet/>
      <dgm:spPr/>
      <dgm:t>
        <a:bodyPr/>
        <a:lstStyle/>
        <a:p>
          <a:pPr rtl="0"/>
          <a:r>
            <a:rPr lang="en-US" dirty="0" smtClean="0"/>
            <a:t>Collaboration Diagram</a:t>
          </a:r>
          <a:endParaRPr lang="en-US" dirty="0"/>
        </a:p>
      </dgm:t>
    </dgm:pt>
    <dgm:pt modelId="{0F163FE9-CF9C-4C33-82DD-93973093730C}" type="parTrans" cxnId="{9EB40323-5A55-4289-B011-92B9A2708F62}">
      <dgm:prSet/>
      <dgm:spPr/>
      <dgm:t>
        <a:bodyPr/>
        <a:lstStyle/>
        <a:p>
          <a:endParaRPr lang="en-US"/>
        </a:p>
      </dgm:t>
    </dgm:pt>
    <dgm:pt modelId="{376B9BE1-6E13-46B2-95E5-0BD01A53A524}" type="sibTrans" cxnId="{9EB40323-5A55-4289-B011-92B9A2708F62}">
      <dgm:prSet/>
      <dgm:spPr/>
      <dgm:t>
        <a:bodyPr/>
        <a:lstStyle/>
        <a:p>
          <a:endParaRPr lang="en-US"/>
        </a:p>
      </dgm:t>
    </dgm:pt>
    <dgm:pt modelId="{ACF1C8CA-E86D-44A7-B71F-3FAB7D64C5AE}">
      <dgm:prSet/>
      <dgm:spPr/>
      <dgm:t>
        <a:bodyPr/>
        <a:lstStyle/>
        <a:p>
          <a:pPr rtl="0"/>
          <a:r>
            <a:rPr lang="en-US" smtClean="0"/>
            <a:t>Activity Diagram</a:t>
          </a:r>
          <a:endParaRPr lang="en-US"/>
        </a:p>
      </dgm:t>
    </dgm:pt>
    <dgm:pt modelId="{D8AB649A-94AB-493E-BF1E-33838B4CB4AE}" type="parTrans" cxnId="{D9C069FD-E509-400B-8FED-3E1F3748DB2E}">
      <dgm:prSet/>
      <dgm:spPr/>
      <dgm:t>
        <a:bodyPr/>
        <a:lstStyle/>
        <a:p>
          <a:endParaRPr lang="en-US"/>
        </a:p>
      </dgm:t>
    </dgm:pt>
    <dgm:pt modelId="{F6743DB2-B019-4FF0-B08C-A97E271A938C}" type="sibTrans" cxnId="{D9C069FD-E509-400B-8FED-3E1F3748DB2E}">
      <dgm:prSet/>
      <dgm:spPr/>
      <dgm:t>
        <a:bodyPr/>
        <a:lstStyle/>
        <a:p>
          <a:endParaRPr lang="en-US"/>
        </a:p>
      </dgm:t>
    </dgm:pt>
    <dgm:pt modelId="{76DC0A1B-80D3-4A0F-8AB2-91D055BECAD0}">
      <dgm:prSet/>
      <dgm:spPr/>
      <dgm:t>
        <a:bodyPr/>
        <a:lstStyle/>
        <a:p>
          <a:pPr rtl="0"/>
          <a:r>
            <a:rPr lang="en-US" dirty="0" smtClean="0"/>
            <a:t>Component Diagram</a:t>
          </a:r>
          <a:endParaRPr lang="en-US" dirty="0"/>
        </a:p>
      </dgm:t>
    </dgm:pt>
    <dgm:pt modelId="{B60D1D5C-67C1-4569-A675-816259AB2D5C}" type="parTrans" cxnId="{6D7252CD-F6CA-4204-8389-CD62DFEC7268}">
      <dgm:prSet/>
      <dgm:spPr/>
      <dgm:t>
        <a:bodyPr/>
        <a:lstStyle/>
        <a:p>
          <a:endParaRPr lang="en-US"/>
        </a:p>
      </dgm:t>
    </dgm:pt>
    <dgm:pt modelId="{0DD2FCD1-0C12-4986-99C4-C726F0E64A80}" type="sibTrans" cxnId="{6D7252CD-F6CA-4204-8389-CD62DFEC7268}">
      <dgm:prSet/>
      <dgm:spPr/>
      <dgm:t>
        <a:bodyPr/>
        <a:lstStyle/>
        <a:p>
          <a:endParaRPr lang="en-US"/>
        </a:p>
      </dgm:t>
    </dgm:pt>
    <dgm:pt modelId="{97386267-F0BC-47CF-9D86-2F3E5FF41F66}">
      <dgm:prSet/>
      <dgm:spPr/>
      <dgm:t>
        <a:bodyPr/>
        <a:lstStyle/>
        <a:p>
          <a:pPr rtl="0"/>
          <a:r>
            <a:rPr lang="en-US" dirty="0" smtClean="0"/>
            <a:t>Deployment Diagram</a:t>
          </a:r>
          <a:endParaRPr lang="en-US" dirty="0"/>
        </a:p>
      </dgm:t>
    </dgm:pt>
    <dgm:pt modelId="{C33B88D0-1002-41FA-B6A9-83B059C3EF54}" type="parTrans" cxnId="{1AABF74D-01EB-46C8-8428-A56335D5F2D1}">
      <dgm:prSet/>
      <dgm:spPr/>
      <dgm:t>
        <a:bodyPr/>
        <a:lstStyle/>
        <a:p>
          <a:endParaRPr lang="en-US"/>
        </a:p>
      </dgm:t>
    </dgm:pt>
    <dgm:pt modelId="{43B3D617-A6CA-405E-8FDB-A898C0828E9F}" type="sibTrans" cxnId="{1AABF74D-01EB-46C8-8428-A56335D5F2D1}">
      <dgm:prSet/>
      <dgm:spPr/>
      <dgm:t>
        <a:bodyPr/>
        <a:lstStyle/>
        <a:p>
          <a:endParaRPr lang="en-US"/>
        </a:p>
      </dgm:t>
    </dgm:pt>
    <dgm:pt modelId="{050173FF-35BB-4D7F-93A4-5987396E2BDE}" type="pres">
      <dgm:prSet presAssocID="{E96D5B8A-323B-4529-A9D7-8A655DDF301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668098-1711-4A0D-B290-D5D26EC0268F}" type="pres">
      <dgm:prSet presAssocID="{F319C22F-9121-4402-84F9-81A02FE3183E}" presName="linNode" presStyleCnt="0"/>
      <dgm:spPr/>
    </dgm:pt>
    <dgm:pt modelId="{9D556C66-5DA2-4D33-BE6E-A607502FA2FF}" type="pres">
      <dgm:prSet presAssocID="{F319C22F-9121-4402-84F9-81A02FE3183E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23679-1C2D-451E-8A22-E5DD9C04AB6A}" type="pres">
      <dgm:prSet presAssocID="{A3782312-297F-4CFD-BE63-5A0F37E9604A}" presName="sp" presStyleCnt="0"/>
      <dgm:spPr/>
    </dgm:pt>
    <dgm:pt modelId="{3B858092-F104-44C5-A61D-A6B6460DCD7F}" type="pres">
      <dgm:prSet presAssocID="{B1973702-9960-4FBF-B12C-B0A87971DDA9}" presName="linNode" presStyleCnt="0"/>
      <dgm:spPr/>
    </dgm:pt>
    <dgm:pt modelId="{EF06BF55-56A5-4E01-9102-3437BE67DEDB}" type="pres">
      <dgm:prSet presAssocID="{B1973702-9960-4FBF-B12C-B0A87971DDA9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2090-66C0-4149-97AD-ADD282C5B4E9}" type="pres">
      <dgm:prSet presAssocID="{6C5DA940-3A6E-4F28-964D-98DD352F9097}" presName="sp" presStyleCnt="0"/>
      <dgm:spPr/>
    </dgm:pt>
    <dgm:pt modelId="{29DE9D28-699F-4C02-89BC-46A8E9B03A92}" type="pres">
      <dgm:prSet presAssocID="{D0EE63E8-6589-4566-8D88-AADE584D9F60}" presName="linNode" presStyleCnt="0"/>
      <dgm:spPr/>
    </dgm:pt>
    <dgm:pt modelId="{D255DA93-F958-463E-B37C-FCDF76726145}" type="pres">
      <dgm:prSet presAssocID="{D0EE63E8-6589-4566-8D88-AADE584D9F60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D2B7C-79D7-4467-9145-7C5A6DE8605A}" type="pres">
      <dgm:prSet presAssocID="{439E68F8-085D-400D-B592-F11BC98F23BC}" presName="sp" presStyleCnt="0"/>
      <dgm:spPr/>
    </dgm:pt>
    <dgm:pt modelId="{EDF748B2-1FC9-41B6-A85C-65748B71FCCC}" type="pres">
      <dgm:prSet presAssocID="{55CEBB85-0991-412C-9048-061A25722638}" presName="linNode" presStyleCnt="0"/>
      <dgm:spPr/>
    </dgm:pt>
    <dgm:pt modelId="{023A5AFE-10C8-4A19-8A06-5048AEBB4C32}" type="pres">
      <dgm:prSet presAssocID="{55CEBB85-0991-412C-9048-061A25722638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97257-7834-4C1D-9F31-895DE4F636EE}" type="pres">
      <dgm:prSet presAssocID="{C5809E9D-ECAE-470E-B8F4-86EAF637275A}" presName="sp" presStyleCnt="0"/>
      <dgm:spPr/>
    </dgm:pt>
    <dgm:pt modelId="{BBC1A663-9E91-49A0-AC73-8E72FF29EA26}" type="pres">
      <dgm:prSet presAssocID="{FE196F6E-70F0-4A9B-9457-F4E3A43AE421}" presName="linNode" presStyleCnt="0"/>
      <dgm:spPr/>
    </dgm:pt>
    <dgm:pt modelId="{4184996F-C48B-4804-A738-AE30D4438B24}" type="pres">
      <dgm:prSet presAssocID="{FE196F6E-70F0-4A9B-9457-F4E3A43AE421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25D25-D0B0-4D44-A1E2-5D1C4C82C7CA}" type="pres">
      <dgm:prSet presAssocID="{376B9BE1-6E13-46B2-95E5-0BD01A53A524}" presName="sp" presStyleCnt="0"/>
      <dgm:spPr/>
    </dgm:pt>
    <dgm:pt modelId="{C41CE652-F7AA-468E-B5C4-3EEC5923353E}" type="pres">
      <dgm:prSet presAssocID="{ACF1C8CA-E86D-44A7-B71F-3FAB7D64C5AE}" presName="linNode" presStyleCnt="0"/>
      <dgm:spPr/>
    </dgm:pt>
    <dgm:pt modelId="{295E9FCC-6B10-4595-9A91-FD61667E5145}" type="pres">
      <dgm:prSet presAssocID="{ACF1C8CA-E86D-44A7-B71F-3FAB7D64C5AE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FB089-1CF3-4D76-8E9C-1A8A8598D0D1}" type="pres">
      <dgm:prSet presAssocID="{F6743DB2-B019-4FF0-B08C-A97E271A938C}" presName="sp" presStyleCnt="0"/>
      <dgm:spPr/>
    </dgm:pt>
    <dgm:pt modelId="{EBCD0940-C97A-48E9-9272-A8D09FF4A73E}" type="pres">
      <dgm:prSet presAssocID="{76DC0A1B-80D3-4A0F-8AB2-91D055BECAD0}" presName="linNode" presStyleCnt="0"/>
      <dgm:spPr/>
    </dgm:pt>
    <dgm:pt modelId="{45995AFF-2ECD-426F-ADAE-70410B22BE42}" type="pres">
      <dgm:prSet presAssocID="{76DC0A1B-80D3-4A0F-8AB2-91D055BECAD0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9F181-61D3-4D11-B8A2-6DE2541BE674}" type="pres">
      <dgm:prSet presAssocID="{0DD2FCD1-0C12-4986-99C4-C726F0E64A80}" presName="sp" presStyleCnt="0"/>
      <dgm:spPr/>
    </dgm:pt>
    <dgm:pt modelId="{CA9DB646-0673-46E3-AB0B-041A8D57C8D4}" type="pres">
      <dgm:prSet presAssocID="{97386267-F0BC-47CF-9D86-2F3E5FF41F66}" presName="linNode" presStyleCnt="0"/>
      <dgm:spPr/>
    </dgm:pt>
    <dgm:pt modelId="{454309F2-71D8-4B10-8C8D-EF2C1560A1F9}" type="pres">
      <dgm:prSet presAssocID="{97386267-F0BC-47CF-9D86-2F3E5FF41F66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CF794A-3D24-4086-A0C2-46504CF05A94}" type="presOf" srcId="{FE196F6E-70F0-4A9B-9457-F4E3A43AE421}" destId="{4184996F-C48B-4804-A738-AE30D4438B24}" srcOrd="0" destOrd="0" presId="urn:microsoft.com/office/officeart/2005/8/layout/vList5"/>
    <dgm:cxn modelId="{A416890F-E6F8-4CD3-9397-CDF963F8EA70}" type="presOf" srcId="{B1973702-9960-4FBF-B12C-B0A87971DDA9}" destId="{EF06BF55-56A5-4E01-9102-3437BE67DEDB}" srcOrd="0" destOrd="0" presId="urn:microsoft.com/office/officeart/2005/8/layout/vList5"/>
    <dgm:cxn modelId="{FBCA12BA-48DB-4EAE-A70C-01BD4CFDC346}" srcId="{E96D5B8A-323B-4529-A9D7-8A655DDF301E}" destId="{55CEBB85-0991-412C-9048-061A25722638}" srcOrd="3" destOrd="0" parTransId="{5F06B2C8-33D3-4FCA-BB06-50B272B0F563}" sibTransId="{C5809E9D-ECAE-470E-B8F4-86EAF637275A}"/>
    <dgm:cxn modelId="{1AABF74D-01EB-46C8-8428-A56335D5F2D1}" srcId="{E96D5B8A-323B-4529-A9D7-8A655DDF301E}" destId="{97386267-F0BC-47CF-9D86-2F3E5FF41F66}" srcOrd="7" destOrd="0" parTransId="{C33B88D0-1002-41FA-B6A9-83B059C3EF54}" sibTransId="{43B3D617-A6CA-405E-8FDB-A898C0828E9F}"/>
    <dgm:cxn modelId="{A13FA094-2236-4A7A-AE52-563311EA8B58}" type="presOf" srcId="{55CEBB85-0991-412C-9048-061A25722638}" destId="{023A5AFE-10C8-4A19-8A06-5048AEBB4C32}" srcOrd="0" destOrd="0" presId="urn:microsoft.com/office/officeart/2005/8/layout/vList5"/>
    <dgm:cxn modelId="{9E86BA81-B1F4-4D4D-8ABA-2ED1310351EC}" srcId="{E96D5B8A-323B-4529-A9D7-8A655DDF301E}" destId="{D0EE63E8-6589-4566-8D88-AADE584D9F60}" srcOrd="2" destOrd="0" parTransId="{8C2246EA-5F47-4856-BB4F-E9CEFCA53972}" sibTransId="{439E68F8-085D-400D-B592-F11BC98F23BC}"/>
    <dgm:cxn modelId="{53EAE923-C54A-4065-9B41-71D0A2D0673D}" srcId="{E96D5B8A-323B-4529-A9D7-8A655DDF301E}" destId="{B1973702-9960-4FBF-B12C-B0A87971DDA9}" srcOrd="1" destOrd="0" parTransId="{DF66F50B-2431-4B93-9116-ADC20B2D9099}" sibTransId="{6C5DA940-3A6E-4F28-964D-98DD352F9097}"/>
    <dgm:cxn modelId="{C6C623D4-9FF8-46C9-BBEF-E1666114D4EC}" type="presOf" srcId="{E96D5B8A-323B-4529-A9D7-8A655DDF301E}" destId="{050173FF-35BB-4D7F-93A4-5987396E2BDE}" srcOrd="0" destOrd="0" presId="urn:microsoft.com/office/officeart/2005/8/layout/vList5"/>
    <dgm:cxn modelId="{F624E0E2-D252-440A-8460-1ACA4B81CA22}" type="presOf" srcId="{ACF1C8CA-E86D-44A7-B71F-3FAB7D64C5AE}" destId="{295E9FCC-6B10-4595-9A91-FD61667E5145}" srcOrd="0" destOrd="0" presId="urn:microsoft.com/office/officeart/2005/8/layout/vList5"/>
    <dgm:cxn modelId="{6D7252CD-F6CA-4204-8389-CD62DFEC7268}" srcId="{E96D5B8A-323B-4529-A9D7-8A655DDF301E}" destId="{76DC0A1B-80D3-4A0F-8AB2-91D055BECAD0}" srcOrd="6" destOrd="0" parTransId="{B60D1D5C-67C1-4569-A675-816259AB2D5C}" sibTransId="{0DD2FCD1-0C12-4986-99C4-C726F0E64A80}"/>
    <dgm:cxn modelId="{90BBAC37-0F83-4F65-8D9E-D1F1099C0C01}" type="presOf" srcId="{F319C22F-9121-4402-84F9-81A02FE3183E}" destId="{9D556C66-5DA2-4D33-BE6E-A607502FA2FF}" srcOrd="0" destOrd="0" presId="urn:microsoft.com/office/officeart/2005/8/layout/vList5"/>
    <dgm:cxn modelId="{D9C069FD-E509-400B-8FED-3E1F3748DB2E}" srcId="{E96D5B8A-323B-4529-A9D7-8A655DDF301E}" destId="{ACF1C8CA-E86D-44A7-B71F-3FAB7D64C5AE}" srcOrd="5" destOrd="0" parTransId="{D8AB649A-94AB-493E-BF1E-33838B4CB4AE}" sibTransId="{F6743DB2-B019-4FF0-B08C-A97E271A938C}"/>
    <dgm:cxn modelId="{FE8C1CE5-2B69-452A-BE51-BBD855955C40}" type="presOf" srcId="{76DC0A1B-80D3-4A0F-8AB2-91D055BECAD0}" destId="{45995AFF-2ECD-426F-ADAE-70410B22BE42}" srcOrd="0" destOrd="0" presId="urn:microsoft.com/office/officeart/2005/8/layout/vList5"/>
    <dgm:cxn modelId="{077C35FC-1ECA-496A-92A1-11B495004C37}" type="presOf" srcId="{97386267-F0BC-47CF-9D86-2F3E5FF41F66}" destId="{454309F2-71D8-4B10-8C8D-EF2C1560A1F9}" srcOrd="0" destOrd="0" presId="urn:microsoft.com/office/officeart/2005/8/layout/vList5"/>
    <dgm:cxn modelId="{DB551FAF-D194-4003-BC62-8D4E0732A124}" srcId="{E96D5B8A-323B-4529-A9D7-8A655DDF301E}" destId="{F319C22F-9121-4402-84F9-81A02FE3183E}" srcOrd="0" destOrd="0" parTransId="{492F7855-6421-424E-94F8-4A272494F1BA}" sibTransId="{A3782312-297F-4CFD-BE63-5A0F37E9604A}"/>
    <dgm:cxn modelId="{106176DD-2098-4883-80FE-77B540556B0A}" type="presOf" srcId="{D0EE63E8-6589-4566-8D88-AADE584D9F60}" destId="{D255DA93-F958-463E-B37C-FCDF76726145}" srcOrd="0" destOrd="0" presId="urn:microsoft.com/office/officeart/2005/8/layout/vList5"/>
    <dgm:cxn modelId="{9EB40323-5A55-4289-B011-92B9A2708F62}" srcId="{E96D5B8A-323B-4529-A9D7-8A655DDF301E}" destId="{FE196F6E-70F0-4A9B-9457-F4E3A43AE421}" srcOrd="4" destOrd="0" parTransId="{0F163FE9-CF9C-4C33-82DD-93973093730C}" sibTransId="{376B9BE1-6E13-46B2-95E5-0BD01A53A524}"/>
    <dgm:cxn modelId="{60F17878-36C7-4E02-A30C-CCEE6397AC0B}" type="presParOf" srcId="{050173FF-35BB-4D7F-93A4-5987396E2BDE}" destId="{52668098-1711-4A0D-B290-D5D26EC0268F}" srcOrd="0" destOrd="0" presId="urn:microsoft.com/office/officeart/2005/8/layout/vList5"/>
    <dgm:cxn modelId="{48C70865-30A7-4FD2-9214-BEDA1DD65F3F}" type="presParOf" srcId="{52668098-1711-4A0D-B290-D5D26EC0268F}" destId="{9D556C66-5DA2-4D33-BE6E-A607502FA2FF}" srcOrd="0" destOrd="0" presId="urn:microsoft.com/office/officeart/2005/8/layout/vList5"/>
    <dgm:cxn modelId="{9A95A8FE-03B6-49ED-8DCD-2E601ED83A28}" type="presParOf" srcId="{050173FF-35BB-4D7F-93A4-5987396E2BDE}" destId="{F6C23679-1C2D-451E-8A22-E5DD9C04AB6A}" srcOrd="1" destOrd="0" presId="urn:microsoft.com/office/officeart/2005/8/layout/vList5"/>
    <dgm:cxn modelId="{C7AC5EF3-50E2-4395-9B6D-6F90F0ED9D9D}" type="presParOf" srcId="{050173FF-35BB-4D7F-93A4-5987396E2BDE}" destId="{3B858092-F104-44C5-A61D-A6B6460DCD7F}" srcOrd="2" destOrd="0" presId="urn:microsoft.com/office/officeart/2005/8/layout/vList5"/>
    <dgm:cxn modelId="{BDA28F01-684E-4EFA-9472-752554AC363A}" type="presParOf" srcId="{3B858092-F104-44C5-A61D-A6B6460DCD7F}" destId="{EF06BF55-56A5-4E01-9102-3437BE67DEDB}" srcOrd="0" destOrd="0" presId="urn:microsoft.com/office/officeart/2005/8/layout/vList5"/>
    <dgm:cxn modelId="{C9856F85-CE7B-45D7-BC75-E5013E527185}" type="presParOf" srcId="{050173FF-35BB-4D7F-93A4-5987396E2BDE}" destId="{04FC2090-66C0-4149-97AD-ADD282C5B4E9}" srcOrd="3" destOrd="0" presId="urn:microsoft.com/office/officeart/2005/8/layout/vList5"/>
    <dgm:cxn modelId="{7592FC72-2265-4922-A6D7-C2CB466DEAE8}" type="presParOf" srcId="{050173FF-35BB-4D7F-93A4-5987396E2BDE}" destId="{29DE9D28-699F-4C02-89BC-46A8E9B03A92}" srcOrd="4" destOrd="0" presId="urn:microsoft.com/office/officeart/2005/8/layout/vList5"/>
    <dgm:cxn modelId="{DA83D7E0-A4F4-4CBE-84AB-2B758A956D37}" type="presParOf" srcId="{29DE9D28-699F-4C02-89BC-46A8E9B03A92}" destId="{D255DA93-F958-463E-B37C-FCDF76726145}" srcOrd="0" destOrd="0" presId="urn:microsoft.com/office/officeart/2005/8/layout/vList5"/>
    <dgm:cxn modelId="{EF5DB1AC-DAC8-4E6B-B2D8-7D97467FE737}" type="presParOf" srcId="{050173FF-35BB-4D7F-93A4-5987396E2BDE}" destId="{8D1D2B7C-79D7-4467-9145-7C5A6DE8605A}" srcOrd="5" destOrd="0" presId="urn:microsoft.com/office/officeart/2005/8/layout/vList5"/>
    <dgm:cxn modelId="{DEC52088-8CB7-4BDF-9D41-53188F944CBC}" type="presParOf" srcId="{050173FF-35BB-4D7F-93A4-5987396E2BDE}" destId="{EDF748B2-1FC9-41B6-A85C-65748B71FCCC}" srcOrd="6" destOrd="0" presId="urn:microsoft.com/office/officeart/2005/8/layout/vList5"/>
    <dgm:cxn modelId="{10A5DF41-F83E-4445-9C27-1936645FA5E1}" type="presParOf" srcId="{EDF748B2-1FC9-41B6-A85C-65748B71FCCC}" destId="{023A5AFE-10C8-4A19-8A06-5048AEBB4C32}" srcOrd="0" destOrd="0" presId="urn:microsoft.com/office/officeart/2005/8/layout/vList5"/>
    <dgm:cxn modelId="{F685D1CD-333B-49F0-9D18-D9BAB0E4BDD9}" type="presParOf" srcId="{050173FF-35BB-4D7F-93A4-5987396E2BDE}" destId="{D3E97257-7834-4C1D-9F31-895DE4F636EE}" srcOrd="7" destOrd="0" presId="urn:microsoft.com/office/officeart/2005/8/layout/vList5"/>
    <dgm:cxn modelId="{2E5D1CA0-EF94-4BBB-BE42-B0370D389DF5}" type="presParOf" srcId="{050173FF-35BB-4D7F-93A4-5987396E2BDE}" destId="{BBC1A663-9E91-49A0-AC73-8E72FF29EA26}" srcOrd="8" destOrd="0" presId="urn:microsoft.com/office/officeart/2005/8/layout/vList5"/>
    <dgm:cxn modelId="{BEF1184B-9959-4C87-97D3-1311220B4128}" type="presParOf" srcId="{BBC1A663-9E91-49A0-AC73-8E72FF29EA26}" destId="{4184996F-C48B-4804-A738-AE30D4438B24}" srcOrd="0" destOrd="0" presId="urn:microsoft.com/office/officeart/2005/8/layout/vList5"/>
    <dgm:cxn modelId="{9E0F8533-F9D5-457E-AA1F-5837ADFB5180}" type="presParOf" srcId="{050173FF-35BB-4D7F-93A4-5987396E2BDE}" destId="{E8025D25-D0B0-4D44-A1E2-5D1C4C82C7CA}" srcOrd="9" destOrd="0" presId="urn:microsoft.com/office/officeart/2005/8/layout/vList5"/>
    <dgm:cxn modelId="{18A00108-8F24-4B38-A1A5-0B96E91AB78E}" type="presParOf" srcId="{050173FF-35BB-4D7F-93A4-5987396E2BDE}" destId="{C41CE652-F7AA-468E-B5C4-3EEC5923353E}" srcOrd="10" destOrd="0" presId="urn:microsoft.com/office/officeart/2005/8/layout/vList5"/>
    <dgm:cxn modelId="{DAE22474-D767-4C65-ADDC-7A5E0FAEB206}" type="presParOf" srcId="{C41CE652-F7AA-468E-B5C4-3EEC5923353E}" destId="{295E9FCC-6B10-4595-9A91-FD61667E5145}" srcOrd="0" destOrd="0" presId="urn:microsoft.com/office/officeart/2005/8/layout/vList5"/>
    <dgm:cxn modelId="{978F4B1E-5656-4EA2-9565-2A066869ED8B}" type="presParOf" srcId="{050173FF-35BB-4D7F-93A4-5987396E2BDE}" destId="{1F7FB089-1CF3-4D76-8E9C-1A8A8598D0D1}" srcOrd="11" destOrd="0" presId="urn:microsoft.com/office/officeart/2005/8/layout/vList5"/>
    <dgm:cxn modelId="{9968813C-1B32-41E9-AEF2-AA2C4F711617}" type="presParOf" srcId="{050173FF-35BB-4D7F-93A4-5987396E2BDE}" destId="{EBCD0940-C97A-48E9-9272-A8D09FF4A73E}" srcOrd="12" destOrd="0" presId="urn:microsoft.com/office/officeart/2005/8/layout/vList5"/>
    <dgm:cxn modelId="{BCF2A3D5-81A7-45B5-A5CB-1A2535AF4FCF}" type="presParOf" srcId="{EBCD0940-C97A-48E9-9272-A8D09FF4A73E}" destId="{45995AFF-2ECD-426F-ADAE-70410B22BE42}" srcOrd="0" destOrd="0" presId="urn:microsoft.com/office/officeart/2005/8/layout/vList5"/>
    <dgm:cxn modelId="{7ADB11A3-2B0D-4A3F-82AA-AA6F519601BA}" type="presParOf" srcId="{050173FF-35BB-4D7F-93A4-5987396E2BDE}" destId="{B4F9F181-61D3-4D11-B8A2-6DE2541BE674}" srcOrd="13" destOrd="0" presId="urn:microsoft.com/office/officeart/2005/8/layout/vList5"/>
    <dgm:cxn modelId="{BD3F6CE9-108B-4643-9983-F29319E0F11D}" type="presParOf" srcId="{050173FF-35BB-4D7F-93A4-5987396E2BDE}" destId="{CA9DB646-0673-46E3-AB0B-041A8D57C8D4}" srcOrd="14" destOrd="0" presId="urn:microsoft.com/office/officeart/2005/8/layout/vList5"/>
    <dgm:cxn modelId="{1EF9AC2A-F7D5-46C2-BDBD-B1C9434DE9D3}" type="presParOf" srcId="{CA9DB646-0673-46E3-AB0B-041A8D57C8D4}" destId="{454309F2-71D8-4B10-8C8D-EF2C1560A1F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D0528E-9455-4C4B-AFD4-A865689B14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9C2FE092-FA4B-4D19-9D72-068AAA94896C}">
      <dgm:prSet/>
      <dgm:spPr/>
      <dgm:t>
        <a:bodyPr/>
        <a:lstStyle/>
        <a:p>
          <a:pPr rtl="0"/>
          <a:r>
            <a:rPr lang="en-US" smtClean="0"/>
            <a:t>Use Case View</a:t>
          </a:r>
          <a:endParaRPr lang="en-GB"/>
        </a:p>
      </dgm:t>
    </dgm:pt>
    <dgm:pt modelId="{7A911422-68F3-4743-9288-E0A15133422B}" type="parTrans" cxnId="{559FCB95-24D8-4C27-A054-FB67E6503953}">
      <dgm:prSet/>
      <dgm:spPr/>
      <dgm:t>
        <a:bodyPr/>
        <a:lstStyle/>
        <a:p>
          <a:endParaRPr lang="en-GB"/>
        </a:p>
      </dgm:t>
    </dgm:pt>
    <dgm:pt modelId="{DF1DFD50-35B2-4B09-B094-35FF35A65E24}" type="sibTrans" cxnId="{559FCB95-24D8-4C27-A054-FB67E6503953}">
      <dgm:prSet/>
      <dgm:spPr/>
      <dgm:t>
        <a:bodyPr/>
        <a:lstStyle/>
        <a:p>
          <a:endParaRPr lang="en-GB"/>
        </a:p>
      </dgm:t>
    </dgm:pt>
    <dgm:pt modelId="{FAF46914-01A3-4FF8-A2C7-6BA369BE5151}">
      <dgm:prSet/>
      <dgm:spPr/>
      <dgm:t>
        <a:bodyPr/>
        <a:lstStyle/>
        <a:p>
          <a:pPr rtl="0"/>
          <a:r>
            <a:rPr lang="en-US" smtClean="0"/>
            <a:t>Mendeskripsikan   fungsionalitas   sistem   yang   seharusnya   dilakukan  sesuai   yang diinginkan </a:t>
          </a:r>
          <a:r>
            <a:rPr lang="en-US" i="1" smtClean="0"/>
            <a:t>external actors</a:t>
          </a:r>
          <a:r>
            <a:rPr lang="en-US" smtClean="0"/>
            <a:t>. </a:t>
          </a:r>
          <a:r>
            <a:rPr lang="en-US" i="1" smtClean="0"/>
            <a:t>Actor </a:t>
          </a:r>
          <a:r>
            <a:rPr lang="en-US" smtClean="0"/>
            <a:t>yang berinteraksi dengan sistem dapat berupa user atau sistem lainnya</a:t>
          </a:r>
          <a:endParaRPr lang="en-GB"/>
        </a:p>
      </dgm:t>
    </dgm:pt>
    <dgm:pt modelId="{B53530D4-189F-467B-8F72-2135E310512D}" type="parTrans" cxnId="{2A20AA08-3612-49A0-90A4-7C005ED848A5}">
      <dgm:prSet/>
      <dgm:spPr/>
      <dgm:t>
        <a:bodyPr/>
        <a:lstStyle/>
        <a:p>
          <a:endParaRPr lang="en-GB"/>
        </a:p>
      </dgm:t>
    </dgm:pt>
    <dgm:pt modelId="{83777735-5191-4ED7-9095-9D9ACD6DF3CF}" type="sibTrans" cxnId="{2A20AA08-3612-49A0-90A4-7C005ED848A5}">
      <dgm:prSet/>
      <dgm:spPr/>
      <dgm:t>
        <a:bodyPr/>
        <a:lstStyle/>
        <a:p>
          <a:endParaRPr lang="en-GB"/>
        </a:p>
      </dgm:t>
    </dgm:pt>
    <dgm:pt modelId="{0E635621-19E9-4DA0-8FE7-5A3AB98BF045}">
      <dgm:prSet/>
      <dgm:spPr/>
      <dgm:t>
        <a:bodyPr/>
        <a:lstStyle/>
        <a:p>
          <a:pPr rtl="0"/>
          <a:r>
            <a:rPr lang="en-US" smtClean="0"/>
            <a:t>Logical View</a:t>
          </a:r>
          <a:endParaRPr lang="en-GB"/>
        </a:p>
      </dgm:t>
    </dgm:pt>
    <dgm:pt modelId="{AE88CC8B-B772-4D37-9BA2-06982AE57487}" type="parTrans" cxnId="{D565B983-0008-4931-9E6F-B2E8A66C6845}">
      <dgm:prSet/>
      <dgm:spPr/>
      <dgm:t>
        <a:bodyPr/>
        <a:lstStyle/>
        <a:p>
          <a:endParaRPr lang="en-GB"/>
        </a:p>
      </dgm:t>
    </dgm:pt>
    <dgm:pt modelId="{73A41D50-7EEA-4C10-ABB9-C1955008B335}" type="sibTrans" cxnId="{D565B983-0008-4931-9E6F-B2E8A66C6845}">
      <dgm:prSet/>
      <dgm:spPr/>
      <dgm:t>
        <a:bodyPr/>
        <a:lstStyle/>
        <a:p>
          <a:endParaRPr lang="en-GB"/>
        </a:p>
      </dgm:t>
    </dgm:pt>
    <dgm:pt modelId="{E251F3E8-4EEE-4614-8EF4-FFF313C924E0}">
      <dgm:prSet/>
      <dgm:spPr/>
      <dgm:t>
        <a:bodyPr/>
        <a:lstStyle/>
        <a:p>
          <a:pPr rtl="0"/>
          <a:r>
            <a:rPr lang="en-US" smtClean="0"/>
            <a:t>Mendeskripsikan  bagaimana fungsionalitas  dari sistem, struktur statis (</a:t>
          </a:r>
          <a:r>
            <a:rPr lang="en-US" i="1" smtClean="0"/>
            <a:t>class, object, </a:t>
          </a:r>
          <a:r>
            <a:rPr lang="en-US" smtClean="0"/>
            <a:t>dan </a:t>
          </a:r>
          <a:r>
            <a:rPr lang="en-US" i="1" smtClean="0"/>
            <a:t>relationship </a:t>
          </a:r>
          <a:r>
            <a:rPr lang="en-US" smtClean="0"/>
            <a:t>) dan kolaborasi dinamis yang terjadi ketika </a:t>
          </a:r>
          <a:r>
            <a:rPr lang="en-US" i="1" smtClean="0"/>
            <a:t>object </a:t>
          </a:r>
          <a:r>
            <a:rPr lang="en-US" smtClean="0"/>
            <a:t>mengirim pesan ke </a:t>
          </a:r>
          <a:r>
            <a:rPr lang="en-US" i="1" smtClean="0"/>
            <a:t>object </a:t>
          </a:r>
          <a:r>
            <a:rPr lang="en-US" smtClean="0"/>
            <a:t>lain dalam suatu fungsi tertentu.</a:t>
          </a:r>
          <a:endParaRPr lang="en-GB"/>
        </a:p>
      </dgm:t>
    </dgm:pt>
    <dgm:pt modelId="{4F9A99A1-E671-4609-A456-6D30A7CE316E}" type="parTrans" cxnId="{73F2FF62-B592-4252-8379-6D9327184989}">
      <dgm:prSet/>
      <dgm:spPr/>
      <dgm:t>
        <a:bodyPr/>
        <a:lstStyle/>
        <a:p>
          <a:endParaRPr lang="en-GB"/>
        </a:p>
      </dgm:t>
    </dgm:pt>
    <dgm:pt modelId="{088F256D-7A3F-4E62-AF9D-DED4D961F7A2}" type="sibTrans" cxnId="{73F2FF62-B592-4252-8379-6D9327184989}">
      <dgm:prSet/>
      <dgm:spPr/>
      <dgm:t>
        <a:bodyPr/>
        <a:lstStyle/>
        <a:p>
          <a:endParaRPr lang="en-GB"/>
        </a:p>
      </dgm:t>
    </dgm:pt>
    <dgm:pt modelId="{DC2E6414-F2C7-4898-9B10-355C7642586F}" type="pres">
      <dgm:prSet presAssocID="{FDD0528E-9455-4C4B-AFD4-A865689B14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EE8EF37-C4B1-4044-AFE7-372E4BC02CC0}" type="pres">
      <dgm:prSet presAssocID="{9C2FE092-FA4B-4D19-9D72-068AAA94896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DF0607-F422-427D-9D63-15CF3045E5E0}" type="pres">
      <dgm:prSet presAssocID="{9C2FE092-FA4B-4D19-9D72-068AAA94896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37F3A0F-C885-4E73-8599-3B9FED1EA280}" type="pres">
      <dgm:prSet presAssocID="{0E635621-19E9-4DA0-8FE7-5A3AB98BF04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64B2D7D-CE4D-4E0E-9A7C-90FE05C13762}" type="pres">
      <dgm:prSet presAssocID="{0E635621-19E9-4DA0-8FE7-5A3AB98BF04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7693A5C-8E34-4ECF-B269-17D0EA155086}" type="presOf" srcId="{E251F3E8-4EEE-4614-8EF4-FFF313C924E0}" destId="{F64B2D7D-CE4D-4E0E-9A7C-90FE05C13762}" srcOrd="0" destOrd="0" presId="urn:microsoft.com/office/officeart/2005/8/layout/vList2"/>
    <dgm:cxn modelId="{73F2FF62-B592-4252-8379-6D9327184989}" srcId="{0E635621-19E9-4DA0-8FE7-5A3AB98BF045}" destId="{E251F3E8-4EEE-4614-8EF4-FFF313C924E0}" srcOrd="0" destOrd="0" parTransId="{4F9A99A1-E671-4609-A456-6D30A7CE316E}" sibTransId="{088F256D-7A3F-4E62-AF9D-DED4D961F7A2}"/>
    <dgm:cxn modelId="{D71170C6-C340-4327-8DFE-0A647F6433F6}" type="presOf" srcId="{0E635621-19E9-4DA0-8FE7-5A3AB98BF045}" destId="{A37F3A0F-C885-4E73-8599-3B9FED1EA280}" srcOrd="0" destOrd="0" presId="urn:microsoft.com/office/officeart/2005/8/layout/vList2"/>
    <dgm:cxn modelId="{2A20AA08-3612-49A0-90A4-7C005ED848A5}" srcId="{9C2FE092-FA4B-4D19-9D72-068AAA94896C}" destId="{FAF46914-01A3-4FF8-A2C7-6BA369BE5151}" srcOrd="0" destOrd="0" parTransId="{B53530D4-189F-467B-8F72-2135E310512D}" sibTransId="{83777735-5191-4ED7-9095-9D9ACD6DF3CF}"/>
    <dgm:cxn modelId="{D1CC9E51-5B3D-4F2E-9E60-7FB7131AAA1B}" type="presOf" srcId="{FAF46914-01A3-4FF8-A2C7-6BA369BE5151}" destId="{EADF0607-F422-427D-9D63-15CF3045E5E0}" srcOrd="0" destOrd="0" presId="urn:microsoft.com/office/officeart/2005/8/layout/vList2"/>
    <dgm:cxn modelId="{D565B983-0008-4931-9E6F-B2E8A66C6845}" srcId="{FDD0528E-9455-4C4B-AFD4-A865689B1474}" destId="{0E635621-19E9-4DA0-8FE7-5A3AB98BF045}" srcOrd="1" destOrd="0" parTransId="{AE88CC8B-B772-4D37-9BA2-06982AE57487}" sibTransId="{73A41D50-7EEA-4C10-ABB9-C1955008B335}"/>
    <dgm:cxn modelId="{89187C19-3AC2-4CB1-A63F-8EA73AE6C97A}" type="presOf" srcId="{9C2FE092-FA4B-4D19-9D72-068AAA94896C}" destId="{1EE8EF37-C4B1-4044-AFE7-372E4BC02CC0}" srcOrd="0" destOrd="0" presId="urn:microsoft.com/office/officeart/2005/8/layout/vList2"/>
    <dgm:cxn modelId="{6CB03F44-87ED-4243-B797-13D7039B668C}" type="presOf" srcId="{FDD0528E-9455-4C4B-AFD4-A865689B1474}" destId="{DC2E6414-F2C7-4898-9B10-355C7642586F}" srcOrd="0" destOrd="0" presId="urn:microsoft.com/office/officeart/2005/8/layout/vList2"/>
    <dgm:cxn modelId="{559FCB95-24D8-4C27-A054-FB67E6503953}" srcId="{FDD0528E-9455-4C4B-AFD4-A865689B1474}" destId="{9C2FE092-FA4B-4D19-9D72-068AAA94896C}" srcOrd="0" destOrd="0" parTransId="{7A911422-68F3-4743-9288-E0A15133422B}" sibTransId="{DF1DFD50-35B2-4B09-B094-35FF35A65E24}"/>
    <dgm:cxn modelId="{B04725BF-1B75-4A72-BCBE-D4BDA99FB439}" type="presParOf" srcId="{DC2E6414-F2C7-4898-9B10-355C7642586F}" destId="{1EE8EF37-C4B1-4044-AFE7-372E4BC02CC0}" srcOrd="0" destOrd="0" presId="urn:microsoft.com/office/officeart/2005/8/layout/vList2"/>
    <dgm:cxn modelId="{120522EB-0ED5-4E02-839F-A7BCAE19B2C9}" type="presParOf" srcId="{DC2E6414-F2C7-4898-9B10-355C7642586F}" destId="{EADF0607-F422-427D-9D63-15CF3045E5E0}" srcOrd="1" destOrd="0" presId="urn:microsoft.com/office/officeart/2005/8/layout/vList2"/>
    <dgm:cxn modelId="{C3518555-115B-4D77-8526-A95515D432A9}" type="presParOf" srcId="{DC2E6414-F2C7-4898-9B10-355C7642586F}" destId="{A37F3A0F-C885-4E73-8599-3B9FED1EA280}" srcOrd="2" destOrd="0" presId="urn:microsoft.com/office/officeart/2005/8/layout/vList2"/>
    <dgm:cxn modelId="{C0021E3F-E7CC-41AA-A63E-D86B6C03B43A}" type="presParOf" srcId="{DC2E6414-F2C7-4898-9B10-355C7642586F}" destId="{F64B2D7D-CE4D-4E0E-9A7C-90FE05C1376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2E4FB9-F08D-4C2E-BB52-52EE2B502D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14CAF8D-CED8-470B-ABFD-97B1187B4866}">
      <dgm:prSet/>
      <dgm:spPr/>
      <dgm:t>
        <a:bodyPr/>
        <a:lstStyle/>
        <a:p>
          <a:pPr rtl="0"/>
          <a:r>
            <a:rPr lang="en-US" smtClean="0"/>
            <a:t>Component View</a:t>
          </a:r>
          <a:endParaRPr lang="en-GB"/>
        </a:p>
      </dgm:t>
    </dgm:pt>
    <dgm:pt modelId="{649B86ED-5E81-4B40-B6CB-26B6CF4D518F}" type="parTrans" cxnId="{7C49E9B0-E3FE-4440-B862-B727B6028B71}">
      <dgm:prSet/>
      <dgm:spPr/>
      <dgm:t>
        <a:bodyPr/>
        <a:lstStyle/>
        <a:p>
          <a:endParaRPr lang="en-GB"/>
        </a:p>
      </dgm:t>
    </dgm:pt>
    <dgm:pt modelId="{573B4052-AF43-4004-A644-0A4E4597146C}" type="sibTrans" cxnId="{7C49E9B0-E3FE-4440-B862-B727B6028B71}">
      <dgm:prSet/>
      <dgm:spPr/>
      <dgm:t>
        <a:bodyPr/>
        <a:lstStyle/>
        <a:p>
          <a:endParaRPr lang="en-GB"/>
        </a:p>
      </dgm:t>
    </dgm:pt>
    <dgm:pt modelId="{FCD715F0-AAF7-4BF3-84F6-D24234D88508}">
      <dgm:prSet/>
      <dgm:spPr/>
      <dgm:t>
        <a:bodyPr/>
        <a:lstStyle/>
        <a:p>
          <a:pPr rtl="0"/>
          <a:r>
            <a:rPr lang="en-US" smtClean="0"/>
            <a:t>Mendeskripsikan implementasi dan ketergantungan modul. </a:t>
          </a:r>
          <a:endParaRPr lang="en-GB"/>
        </a:p>
      </dgm:t>
    </dgm:pt>
    <dgm:pt modelId="{DE4BB4CD-AAF7-40BE-8157-F497C7D9AF7E}" type="parTrans" cxnId="{C2435A52-6B11-4528-ACCC-9B5F0802B559}">
      <dgm:prSet/>
      <dgm:spPr/>
      <dgm:t>
        <a:bodyPr/>
        <a:lstStyle/>
        <a:p>
          <a:endParaRPr lang="en-GB"/>
        </a:p>
      </dgm:t>
    </dgm:pt>
    <dgm:pt modelId="{B535A215-EA32-41AD-94E0-C24A63B0911F}" type="sibTrans" cxnId="{C2435A52-6B11-4528-ACCC-9B5F0802B559}">
      <dgm:prSet/>
      <dgm:spPr/>
      <dgm:t>
        <a:bodyPr/>
        <a:lstStyle/>
        <a:p>
          <a:endParaRPr lang="en-GB"/>
        </a:p>
      </dgm:t>
    </dgm:pt>
    <dgm:pt modelId="{7B1140CF-5C86-49A1-B4D2-7FA8D2509B5D}">
      <dgm:prSet/>
      <dgm:spPr/>
      <dgm:t>
        <a:bodyPr/>
        <a:lstStyle/>
        <a:p>
          <a:pPr rtl="0"/>
          <a:r>
            <a:rPr lang="en-US" smtClean="0"/>
            <a:t>Concurrency View</a:t>
          </a:r>
          <a:endParaRPr lang="en-GB"/>
        </a:p>
      </dgm:t>
    </dgm:pt>
    <dgm:pt modelId="{409DBF1F-0842-4F6A-984C-60A395D7913D}" type="parTrans" cxnId="{AF58DFF4-EF99-4B43-97C8-34C6914E211A}">
      <dgm:prSet/>
      <dgm:spPr/>
      <dgm:t>
        <a:bodyPr/>
        <a:lstStyle/>
        <a:p>
          <a:endParaRPr lang="en-GB"/>
        </a:p>
      </dgm:t>
    </dgm:pt>
    <dgm:pt modelId="{E5241A04-561F-4CFB-9AC1-6EF987268A84}" type="sibTrans" cxnId="{AF58DFF4-EF99-4B43-97C8-34C6914E211A}">
      <dgm:prSet/>
      <dgm:spPr/>
      <dgm:t>
        <a:bodyPr/>
        <a:lstStyle/>
        <a:p>
          <a:endParaRPr lang="en-GB"/>
        </a:p>
      </dgm:t>
    </dgm:pt>
    <dgm:pt modelId="{CC8DCE5A-019C-454A-B4AE-5ED7BAA04795}">
      <dgm:prSet/>
      <dgm:spPr/>
      <dgm:t>
        <a:bodyPr/>
        <a:lstStyle/>
        <a:p>
          <a:pPr rtl="0"/>
          <a:r>
            <a:rPr lang="en-US" smtClean="0"/>
            <a:t>Membagi sistem ke dalam proses dan prosesor.</a:t>
          </a:r>
          <a:endParaRPr lang="en-GB"/>
        </a:p>
      </dgm:t>
    </dgm:pt>
    <dgm:pt modelId="{474C2A77-E7A3-47A6-93E9-01E6B54FF8F1}" type="parTrans" cxnId="{8B8B29E2-B4BD-4713-A3FF-0597AFEEBD66}">
      <dgm:prSet/>
      <dgm:spPr/>
      <dgm:t>
        <a:bodyPr/>
        <a:lstStyle/>
        <a:p>
          <a:endParaRPr lang="en-GB"/>
        </a:p>
      </dgm:t>
    </dgm:pt>
    <dgm:pt modelId="{719753D7-A12C-4DD9-B49D-F488E551A932}" type="sibTrans" cxnId="{8B8B29E2-B4BD-4713-A3FF-0597AFEEBD66}">
      <dgm:prSet/>
      <dgm:spPr/>
      <dgm:t>
        <a:bodyPr/>
        <a:lstStyle/>
        <a:p>
          <a:endParaRPr lang="en-GB"/>
        </a:p>
      </dgm:t>
    </dgm:pt>
    <dgm:pt modelId="{F71B6C8C-C511-493F-9EA8-0CCBCEB9CF16}">
      <dgm:prSet/>
      <dgm:spPr/>
      <dgm:t>
        <a:bodyPr/>
        <a:lstStyle/>
        <a:p>
          <a:pPr rtl="0"/>
          <a:r>
            <a:rPr lang="en-US" smtClean="0"/>
            <a:t>Deployment View</a:t>
          </a:r>
          <a:endParaRPr lang="en-GB"/>
        </a:p>
      </dgm:t>
    </dgm:pt>
    <dgm:pt modelId="{38411E86-E492-4822-9501-EB6E0FC7D491}" type="parTrans" cxnId="{35DAF569-920D-45F9-8A39-1E0863649338}">
      <dgm:prSet/>
      <dgm:spPr/>
      <dgm:t>
        <a:bodyPr/>
        <a:lstStyle/>
        <a:p>
          <a:endParaRPr lang="en-GB"/>
        </a:p>
      </dgm:t>
    </dgm:pt>
    <dgm:pt modelId="{5D7C8E02-AF6D-4DF2-81AD-022FD9CB7CED}" type="sibTrans" cxnId="{35DAF569-920D-45F9-8A39-1E0863649338}">
      <dgm:prSet/>
      <dgm:spPr/>
      <dgm:t>
        <a:bodyPr/>
        <a:lstStyle/>
        <a:p>
          <a:endParaRPr lang="en-GB"/>
        </a:p>
      </dgm:t>
    </dgm:pt>
    <dgm:pt modelId="{EA224DDF-983A-49A5-B247-312EDA7A1D44}">
      <dgm:prSet/>
      <dgm:spPr/>
      <dgm:t>
        <a:bodyPr/>
        <a:lstStyle/>
        <a:p>
          <a:pPr rtl="0"/>
          <a:r>
            <a:rPr lang="en-US" smtClean="0"/>
            <a:t>Mendeskripsikan   fisik  dari  sistem  seperti  komputer  dan  perangkat  (</a:t>
          </a:r>
          <a:r>
            <a:rPr lang="en-US" i="1" smtClean="0"/>
            <a:t>nodes</a:t>
          </a:r>
          <a:r>
            <a:rPr lang="en-US" smtClean="0"/>
            <a:t>)  dan bagaimana hubungannya dengan lainnya.</a:t>
          </a:r>
          <a:endParaRPr lang="en-GB"/>
        </a:p>
      </dgm:t>
    </dgm:pt>
    <dgm:pt modelId="{D32F1371-09FC-49D9-99E7-2C183E8D552B}" type="parTrans" cxnId="{324BE227-556C-42D7-AB83-8A5E4FAD0896}">
      <dgm:prSet/>
      <dgm:spPr/>
      <dgm:t>
        <a:bodyPr/>
        <a:lstStyle/>
        <a:p>
          <a:endParaRPr lang="en-GB"/>
        </a:p>
      </dgm:t>
    </dgm:pt>
    <dgm:pt modelId="{B6813FA3-42BF-47FD-A3DB-70642A781009}" type="sibTrans" cxnId="{324BE227-556C-42D7-AB83-8A5E4FAD0896}">
      <dgm:prSet/>
      <dgm:spPr/>
      <dgm:t>
        <a:bodyPr/>
        <a:lstStyle/>
        <a:p>
          <a:endParaRPr lang="en-GB"/>
        </a:p>
      </dgm:t>
    </dgm:pt>
    <dgm:pt modelId="{72A9514E-DCAC-4016-A428-C3665E05D27A}" type="pres">
      <dgm:prSet presAssocID="{0B2E4FB9-F08D-4C2E-BB52-52EE2B502D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BC9F4C5-1178-4951-8BC2-F009A45D6E18}" type="pres">
      <dgm:prSet presAssocID="{E14CAF8D-CED8-470B-ABFD-97B1187B486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3F0B5F-E601-4B9B-9792-6BCC76839A21}" type="pres">
      <dgm:prSet presAssocID="{E14CAF8D-CED8-470B-ABFD-97B1187B486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50B194F-E07E-4F89-A402-F8691C56BF6A}" type="pres">
      <dgm:prSet presAssocID="{7B1140CF-5C86-49A1-B4D2-7FA8D2509B5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4CB90B-4924-4981-96F6-DA2C0B13A3C7}" type="pres">
      <dgm:prSet presAssocID="{7B1140CF-5C86-49A1-B4D2-7FA8D2509B5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C6BF41-82DF-4857-A592-AEAC10075979}" type="pres">
      <dgm:prSet presAssocID="{F71B6C8C-C511-493F-9EA8-0CCBCEB9CF1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78A65D0-F7E7-4DAC-B622-CDDA40E419B2}" type="pres">
      <dgm:prSet presAssocID="{F71B6C8C-C511-493F-9EA8-0CCBCEB9CF1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F750FF1-1C1D-472E-8BA1-60EA2B310739}" type="presOf" srcId="{F71B6C8C-C511-493F-9EA8-0CCBCEB9CF16}" destId="{53C6BF41-82DF-4857-A592-AEAC10075979}" srcOrd="0" destOrd="0" presId="urn:microsoft.com/office/officeart/2005/8/layout/vList2"/>
    <dgm:cxn modelId="{7C49E9B0-E3FE-4440-B862-B727B6028B71}" srcId="{0B2E4FB9-F08D-4C2E-BB52-52EE2B502D3E}" destId="{E14CAF8D-CED8-470B-ABFD-97B1187B4866}" srcOrd="0" destOrd="0" parTransId="{649B86ED-5E81-4B40-B6CB-26B6CF4D518F}" sibTransId="{573B4052-AF43-4004-A644-0A4E4597146C}"/>
    <dgm:cxn modelId="{E634C8F4-4043-487B-A22F-4E51B04348CC}" type="presOf" srcId="{EA224DDF-983A-49A5-B247-312EDA7A1D44}" destId="{778A65D0-F7E7-4DAC-B622-CDDA40E419B2}" srcOrd="0" destOrd="0" presId="urn:microsoft.com/office/officeart/2005/8/layout/vList2"/>
    <dgm:cxn modelId="{8B8B29E2-B4BD-4713-A3FF-0597AFEEBD66}" srcId="{7B1140CF-5C86-49A1-B4D2-7FA8D2509B5D}" destId="{CC8DCE5A-019C-454A-B4AE-5ED7BAA04795}" srcOrd="0" destOrd="0" parTransId="{474C2A77-E7A3-47A6-93E9-01E6B54FF8F1}" sibTransId="{719753D7-A12C-4DD9-B49D-F488E551A932}"/>
    <dgm:cxn modelId="{D49B3D94-8D9E-47C1-BA32-58565BAC9031}" type="presOf" srcId="{7B1140CF-5C86-49A1-B4D2-7FA8D2509B5D}" destId="{150B194F-E07E-4F89-A402-F8691C56BF6A}" srcOrd="0" destOrd="0" presId="urn:microsoft.com/office/officeart/2005/8/layout/vList2"/>
    <dgm:cxn modelId="{324BE227-556C-42D7-AB83-8A5E4FAD0896}" srcId="{F71B6C8C-C511-493F-9EA8-0CCBCEB9CF16}" destId="{EA224DDF-983A-49A5-B247-312EDA7A1D44}" srcOrd="0" destOrd="0" parTransId="{D32F1371-09FC-49D9-99E7-2C183E8D552B}" sibTransId="{B6813FA3-42BF-47FD-A3DB-70642A781009}"/>
    <dgm:cxn modelId="{AF58DFF4-EF99-4B43-97C8-34C6914E211A}" srcId="{0B2E4FB9-F08D-4C2E-BB52-52EE2B502D3E}" destId="{7B1140CF-5C86-49A1-B4D2-7FA8D2509B5D}" srcOrd="1" destOrd="0" parTransId="{409DBF1F-0842-4F6A-984C-60A395D7913D}" sibTransId="{E5241A04-561F-4CFB-9AC1-6EF987268A84}"/>
    <dgm:cxn modelId="{E2EC48C3-78C3-4550-9516-64C8508EA02B}" type="presOf" srcId="{FCD715F0-AAF7-4BF3-84F6-D24234D88508}" destId="{603F0B5F-E601-4B9B-9792-6BCC76839A21}" srcOrd="0" destOrd="0" presId="urn:microsoft.com/office/officeart/2005/8/layout/vList2"/>
    <dgm:cxn modelId="{C2435A52-6B11-4528-ACCC-9B5F0802B559}" srcId="{E14CAF8D-CED8-470B-ABFD-97B1187B4866}" destId="{FCD715F0-AAF7-4BF3-84F6-D24234D88508}" srcOrd="0" destOrd="0" parTransId="{DE4BB4CD-AAF7-40BE-8157-F497C7D9AF7E}" sibTransId="{B535A215-EA32-41AD-94E0-C24A63B0911F}"/>
    <dgm:cxn modelId="{35DAF569-920D-45F9-8A39-1E0863649338}" srcId="{0B2E4FB9-F08D-4C2E-BB52-52EE2B502D3E}" destId="{F71B6C8C-C511-493F-9EA8-0CCBCEB9CF16}" srcOrd="2" destOrd="0" parTransId="{38411E86-E492-4822-9501-EB6E0FC7D491}" sibTransId="{5D7C8E02-AF6D-4DF2-81AD-022FD9CB7CED}"/>
    <dgm:cxn modelId="{B16B7690-B72E-4A67-B85D-183BC0D5FFF3}" type="presOf" srcId="{CC8DCE5A-019C-454A-B4AE-5ED7BAA04795}" destId="{5E4CB90B-4924-4981-96F6-DA2C0B13A3C7}" srcOrd="0" destOrd="0" presId="urn:microsoft.com/office/officeart/2005/8/layout/vList2"/>
    <dgm:cxn modelId="{1C685530-5DA1-4F69-9DA8-CC9E9DAC8825}" type="presOf" srcId="{E14CAF8D-CED8-470B-ABFD-97B1187B4866}" destId="{FBC9F4C5-1178-4951-8BC2-F009A45D6E18}" srcOrd="0" destOrd="0" presId="urn:microsoft.com/office/officeart/2005/8/layout/vList2"/>
    <dgm:cxn modelId="{F015831B-CD21-4C4F-9F81-EC26926542D3}" type="presOf" srcId="{0B2E4FB9-F08D-4C2E-BB52-52EE2B502D3E}" destId="{72A9514E-DCAC-4016-A428-C3665E05D27A}" srcOrd="0" destOrd="0" presId="urn:microsoft.com/office/officeart/2005/8/layout/vList2"/>
    <dgm:cxn modelId="{8F2396E5-9C7D-4D56-9DAC-7BBD233961E5}" type="presParOf" srcId="{72A9514E-DCAC-4016-A428-C3665E05D27A}" destId="{FBC9F4C5-1178-4951-8BC2-F009A45D6E18}" srcOrd="0" destOrd="0" presId="urn:microsoft.com/office/officeart/2005/8/layout/vList2"/>
    <dgm:cxn modelId="{8D114390-CEFC-4703-AC71-1A35651262AD}" type="presParOf" srcId="{72A9514E-DCAC-4016-A428-C3665E05D27A}" destId="{603F0B5F-E601-4B9B-9792-6BCC76839A21}" srcOrd="1" destOrd="0" presId="urn:microsoft.com/office/officeart/2005/8/layout/vList2"/>
    <dgm:cxn modelId="{82D30EB0-1D73-4D7D-9BC3-04E17E35B2C1}" type="presParOf" srcId="{72A9514E-DCAC-4016-A428-C3665E05D27A}" destId="{150B194F-E07E-4F89-A402-F8691C56BF6A}" srcOrd="2" destOrd="0" presId="urn:microsoft.com/office/officeart/2005/8/layout/vList2"/>
    <dgm:cxn modelId="{848FB412-3B5C-4000-AC2A-FF9DB9C3CABA}" type="presParOf" srcId="{72A9514E-DCAC-4016-A428-C3665E05D27A}" destId="{5E4CB90B-4924-4981-96F6-DA2C0B13A3C7}" srcOrd="3" destOrd="0" presId="urn:microsoft.com/office/officeart/2005/8/layout/vList2"/>
    <dgm:cxn modelId="{BF338281-5B21-4BC9-BE6E-3F1427A70B32}" type="presParOf" srcId="{72A9514E-DCAC-4016-A428-C3665E05D27A}" destId="{53C6BF41-82DF-4857-A592-AEAC10075979}" srcOrd="4" destOrd="0" presId="urn:microsoft.com/office/officeart/2005/8/layout/vList2"/>
    <dgm:cxn modelId="{0BC35476-6EC9-4F53-B6A1-1597153E2057}" type="presParOf" srcId="{72A9514E-DCAC-4016-A428-C3665E05D27A}" destId="{778A65D0-F7E7-4DAC-B622-CDDA40E419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A37C8D-171B-495B-9AB2-45BCA46E3A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379511C-00C9-417A-ACD6-2825322BB1A9}">
      <dgm:prSet/>
      <dgm:spPr/>
      <dgm:t>
        <a:bodyPr/>
        <a:lstStyle/>
        <a:p>
          <a:pPr rtl="0"/>
          <a:r>
            <a:rPr lang="en-US" smtClean="0"/>
            <a:t>Use Case Diagram</a:t>
          </a:r>
          <a:endParaRPr lang="en-GB"/>
        </a:p>
      </dgm:t>
    </dgm:pt>
    <dgm:pt modelId="{3E22D6F8-A916-4D2E-8242-98C3FDAD7743}" type="parTrans" cxnId="{11C0FC02-9B03-4ECE-9689-0CB3C687893F}">
      <dgm:prSet/>
      <dgm:spPr/>
      <dgm:t>
        <a:bodyPr/>
        <a:lstStyle/>
        <a:p>
          <a:endParaRPr lang="en-GB"/>
        </a:p>
      </dgm:t>
    </dgm:pt>
    <dgm:pt modelId="{D3EDD430-0066-4860-96B3-3367F5C03AB8}" type="sibTrans" cxnId="{11C0FC02-9B03-4ECE-9689-0CB3C687893F}">
      <dgm:prSet/>
      <dgm:spPr/>
      <dgm:t>
        <a:bodyPr/>
        <a:lstStyle/>
        <a:p>
          <a:endParaRPr lang="en-GB"/>
        </a:p>
      </dgm:t>
    </dgm:pt>
    <dgm:pt modelId="{0FA4CC8A-15CB-4EED-8DC0-D9953389A108}">
      <dgm:prSet/>
      <dgm:spPr/>
      <dgm:t>
        <a:bodyPr/>
        <a:lstStyle/>
        <a:p>
          <a:pPr rtl="0"/>
          <a:r>
            <a:rPr lang="en-US" smtClean="0"/>
            <a:t>Menggambarkan  sejumlah  </a:t>
          </a:r>
          <a:r>
            <a:rPr lang="en-US" i="1" smtClean="0"/>
            <a:t>external  actors  </a:t>
          </a:r>
          <a:r>
            <a:rPr lang="en-US" smtClean="0"/>
            <a:t>dan  hubungannya   ke  </a:t>
          </a:r>
          <a:r>
            <a:rPr lang="en-US" i="1" smtClean="0"/>
            <a:t>use  case  </a:t>
          </a:r>
          <a:r>
            <a:rPr lang="en-US" smtClean="0"/>
            <a:t>yang diberikan oleh sistem. </a:t>
          </a:r>
          <a:r>
            <a:rPr lang="en-US" i="1" smtClean="0"/>
            <a:t>Use case </a:t>
          </a:r>
          <a:r>
            <a:rPr lang="en-US" smtClean="0"/>
            <a:t>adalah deskripsi fungsi yang disediakan oleh sistem.</a:t>
          </a:r>
          <a:endParaRPr lang="en-GB"/>
        </a:p>
      </dgm:t>
    </dgm:pt>
    <dgm:pt modelId="{C3A06638-99FD-4044-A3D1-801212B69C16}" type="parTrans" cxnId="{81309DD2-F417-4C00-8288-7F7B02CFB8B6}">
      <dgm:prSet/>
      <dgm:spPr/>
      <dgm:t>
        <a:bodyPr/>
        <a:lstStyle/>
        <a:p>
          <a:endParaRPr lang="en-GB"/>
        </a:p>
      </dgm:t>
    </dgm:pt>
    <dgm:pt modelId="{60246379-1F0F-4C48-BA26-B1CF50744346}" type="sibTrans" cxnId="{81309DD2-F417-4C00-8288-7F7B02CFB8B6}">
      <dgm:prSet/>
      <dgm:spPr/>
      <dgm:t>
        <a:bodyPr/>
        <a:lstStyle/>
        <a:p>
          <a:endParaRPr lang="en-GB"/>
        </a:p>
      </dgm:t>
    </dgm:pt>
    <dgm:pt modelId="{35673E3F-C696-44E5-B877-0DBD79FA5F98}">
      <dgm:prSet/>
      <dgm:spPr/>
      <dgm:t>
        <a:bodyPr/>
        <a:lstStyle/>
        <a:p>
          <a:pPr rtl="0"/>
          <a:r>
            <a:rPr lang="en-US" smtClean="0"/>
            <a:t>Class Diagram</a:t>
          </a:r>
          <a:endParaRPr lang="en-GB"/>
        </a:p>
      </dgm:t>
    </dgm:pt>
    <dgm:pt modelId="{0F563828-338C-4527-9109-D0622268AFAF}" type="parTrans" cxnId="{04CBDB22-5A75-4C6B-BBE6-23655550032C}">
      <dgm:prSet/>
      <dgm:spPr/>
      <dgm:t>
        <a:bodyPr/>
        <a:lstStyle/>
        <a:p>
          <a:endParaRPr lang="en-GB"/>
        </a:p>
      </dgm:t>
    </dgm:pt>
    <dgm:pt modelId="{F2D55C2A-0321-460F-92AB-38445B5C3F6E}" type="sibTrans" cxnId="{04CBDB22-5A75-4C6B-BBE6-23655550032C}">
      <dgm:prSet/>
      <dgm:spPr/>
      <dgm:t>
        <a:bodyPr/>
        <a:lstStyle/>
        <a:p>
          <a:endParaRPr lang="en-GB"/>
        </a:p>
      </dgm:t>
    </dgm:pt>
    <dgm:pt modelId="{1A5FD229-7B2F-4209-88F5-B906DDE88C1C}">
      <dgm:prSet/>
      <dgm:spPr/>
      <dgm:t>
        <a:bodyPr/>
        <a:lstStyle/>
        <a:p>
          <a:pPr rtl="0"/>
          <a:r>
            <a:rPr lang="en-US" smtClean="0"/>
            <a:t>Menggambarkan   struktur  statis  </a:t>
          </a:r>
          <a:r>
            <a:rPr lang="en-US" i="1" smtClean="0"/>
            <a:t>class  </a:t>
          </a:r>
          <a:r>
            <a:rPr lang="en-US" smtClean="0"/>
            <a:t>di  dalam  sistem.  </a:t>
          </a:r>
          <a:r>
            <a:rPr lang="en-US" i="1" smtClean="0"/>
            <a:t>Clas</a:t>
          </a:r>
          <a:r>
            <a:rPr lang="en-US" smtClean="0"/>
            <a:t>s  merepresentasika n sesuatu  yang  ditangani  oleh  sistem.</a:t>
          </a:r>
          <a:endParaRPr lang="en-GB"/>
        </a:p>
      </dgm:t>
    </dgm:pt>
    <dgm:pt modelId="{5914059B-C797-42ED-9DD6-88A2C96AC376}" type="parTrans" cxnId="{716821A7-4AB2-4E55-8A8A-189303971AF6}">
      <dgm:prSet/>
      <dgm:spPr/>
      <dgm:t>
        <a:bodyPr/>
        <a:lstStyle/>
        <a:p>
          <a:endParaRPr lang="en-GB"/>
        </a:p>
      </dgm:t>
    </dgm:pt>
    <dgm:pt modelId="{10EAC815-E9A0-426F-A38E-8974F8BAD455}" type="sibTrans" cxnId="{716821A7-4AB2-4E55-8A8A-189303971AF6}">
      <dgm:prSet/>
      <dgm:spPr/>
      <dgm:t>
        <a:bodyPr/>
        <a:lstStyle/>
        <a:p>
          <a:endParaRPr lang="en-GB"/>
        </a:p>
      </dgm:t>
    </dgm:pt>
    <dgm:pt modelId="{DBF65DB3-28B3-4890-BAD4-B4B413D51179}">
      <dgm:prSet/>
      <dgm:spPr/>
      <dgm:t>
        <a:bodyPr/>
        <a:lstStyle/>
        <a:p>
          <a:pPr rtl="0"/>
          <a:r>
            <a:rPr lang="en-US" smtClean="0"/>
            <a:t>State Diagram</a:t>
          </a:r>
          <a:endParaRPr lang="en-GB"/>
        </a:p>
      </dgm:t>
    </dgm:pt>
    <dgm:pt modelId="{7C1B5840-E509-4412-97FE-B97B632E4C3F}" type="parTrans" cxnId="{8F850E06-9F4C-46B8-B861-E8867ECAFD0B}">
      <dgm:prSet/>
      <dgm:spPr/>
      <dgm:t>
        <a:bodyPr/>
        <a:lstStyle/>
        <a:p>
          <a:endParaRPr lang="en-GB"/>
        </a:p>
      </dgm:t>
    </dgm:pt>
    <dgm:pt modelId="{C52F1E79-294E-4C79-B3DB-27F8D33E3790}" type="sibTrans" cxnId="{8F850E06-9F4C-46B8-B861-E8867ECAFD0B}">
      <dgm:prSet/>
      <dgm:spPr/>
      <dgm:t>
        <a:bodyPr/>
        <a:lstStyle/>
        <a:p>
          <a:endParaRPr lang="en-GB"/>
        </a:p>
      </dgm:t>
    </dgm:pt>
    <dgm:pt modelId="{9F1BA7F1-B1B2-4BBA-951A-251899F46292}">
      <dgm:prSet/>
      <dgm:spPr/>
      <dgm:t>
        <a:bodyPr/>
        <a:lstStyle/>
        <a:p>
          <a:pPr rtl="0"/>
          <a:r>
            <a:rPr lang="en-US" smtClean="0"/>
            <a:t>Menggambarkan  semua  </a:t>
          </a:r>
          <a:r>
            <a:rPr lang="en-US" i="1" smtClean="0"/>
            <a:t>state  </a:t>
          </a:r>
          <a:r>
            <a:rPr lang="en-US" smtClean="0"/>
            <a:t>(kondisi)  yang  dimiliki  oleh  suatu  </a:t>
          </a:r>
          <a:r>
            <a:rPr lang="en-US" i="1" smtClean="0"/>
            <a:t>object </a:t>
          </a:r>
          <a:r>
            <a:rPr lang="en-US" smtClean="0"/>
            <a:t>dari suatu </a:t>
          </a:r>
          <a:r>
            <a:rPr lang="en-US" i="1" smtClean="0"/>
            <a:t>class </a:t>
          </a:r>
          <a:r>
            <a:rPr lang="en-US" smtClean="0"/>
            <a:t>dan keadaan yang menyebabkan  </a:t>
          </a:r>
          <a:r>
            <a:rPr lang="en-US" i="1" smtClean="0"/>
            <a:t>state </a:t>
          </a:r>
          <a:r>
            <a:rPr lang="en-US" smtClean="0"/>
            <a:t>berubah.</a:t>
          </a:r>
          <a:endParaRPr lang="en-GB"/>
        </a:p>
      </dgm:t>
    </dgm:pt>
    <dgm:pt modelId="{81055BB8-BF7A-43A3-B70B-4425920E68B4}" type="parTrans" cxnId="{EFFADC1A-24D8-4DA3-A484-F6FF42B48017}">
      <dgm:prSet/>
      <dgm:spPr/>
      <dgm:t>
        <a:bodyPr/>
        <a:lstStyle/>
        <a:p>
          <a:endParaRPr lang="en-GB"/>
        </a:p>
      </dgm:t>
    </dgm:pt>
    <dgm:pt modelId="{3FE7F16A-0B3D-4CE3-BDCD-0A87379FBBBC}" type="sibTrans" cxnId="{EFFADC1A-24D8-4DA3-A484-F6FF42B48017}">
      <dgm:prSet/>
      <dgm:spPr/>
      <dgm:t>
        <a:bodyPr/>
        <a:lstStyle/>
        <a:p>
          <a:endParaRPr lang="en-GB"/>
        </a:p>
      </dgm:t>
    </dgm:pt>
    <dgm:pt modelId="{43FCD1C2-D456-46EF-8A3D-2EDD0363DA37}" type="pres">
      <dgm:prSet presAssocID="{5DA37C8D-171B-495B-9AB2-45BCA46E3A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775CDD7-5052-4262-8EF5-D07B902A0F0F}" type="pres">
      <dgm:prSet presAssocID="{7379511C-00C9-417A-ACD6-2825322BB1A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C00CA8-A040-41E0-852B-56D1F6662212}" type="pres">
      <dgm:prSet presAssocID="{7379511C-00C9-417A-ACD6-2825322BB1A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9EB2B6-F297-410A-A967-9A3DB9441DB8}" type="pres">
      <dgm:prSet presAssocID="{35673E3F-C696-44E5-B877-0DBD79FA5F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7364CF-9D22-415D-A30E-A0D7A587694C}" type="pres">
      <dgm:prSet presAssocID="{35673E3F-C696-44E5-B877-0DBD79FA5F9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CA72E28-9133-4884-9C3E-0B3C8F62C6C7}" type="pres">
      <dgm:prSet presAssocID="{DBF65DB3-28B3-4890-BAD4-B4B413D5117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C21570-5E38-4EF3-B418-E8939762A120}" type="pres">
      <dgm:prSet presAssocID="{DBF65DB3-28B3-4890-BAD4-B4B413D5117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F850E06-9F4C-46B8-B861-E8867ECAFD0B}" srcId="{5DA37C8D-171B-495B-9AB2-45BCA46E3A41}" destId="{DBF65DB3-28B3-4890-BAD4-B4B413D51179}" srcOrd="2" destOrd="0" parTransId="{7C1B5840-E509-4412-97FE-B97B632E4C3F}" sibTransId="{C52F1E79-294E-4C79-B3DB-27F8D33E3790}"/>
    <dgm:cxn modelId="{D59F0AC9-C648-4394-BD77-38560666DB5B}" type="presOf" srcId="{35673E3F-C696-44E5-B877-0DBD79FA5F98}" destId="{0B9EB2B6-F297-410A-A967-9A3DB9441DB8}" srcOrd="0" destOrd="0" presId="urn:microsoft.com/office/officeart/2005/8/layout/vList2"/>
    <dgm:cxn modelId="{04CBDB22-5A75-4C6B-BBE6-23655550032C}" srcId="{5DA37C8D-171B-495B-9AB2-45BCA46E3A41}" destId="{35673E3F-C696-44E5-B877-0DBD79FA5F98}" srcOrd="1" destOrd="0" parTransId="{0F563828-338C-4527-9109-D0622268AFAF}" sibTransId="{F2D55C2A-0321-460F-92AB-38445B5C3F6E}"/>
    <dgm:cxn modelId="{EFFADC1A-24D8-4DA3-A484-F6FF42B48017}" srcId="{DBF65DB3-28B3-4890-BAD4-B4B413D51179}" destId="{9F1BA7F1-B1B2-4BBA-951A-251899F46292}" srcOrd="0" destOrd="0" parTransId="{81055BB8-BF7A-43A3-B70B-4425920E68B4}" sibTransId="{3FE7F16A-0B3D-4CE3-BDCD-0A87379FBBBC}"/>
    <dgm:cxn modelId="{55AADA15-FFB7-402F-8569-D5AD7E48CF1E}" type="presOf" srcId="{0FA4CC8A-15CB-4EED-8DC0-D9953389A108}" destId="{47C00CA8-A040-41E0-852B-56D1F6662212}" srcOrd="0" destOrd="0" presId="urn:microsoft.com/office/officeart/2005/8/layout/vList2"/>
    <dgm:cxn modelId="{769CC9ED-85D4-405C-B6E9-547F9BE35E61}" type="presOf" srcId="{9F1BA7F1-B1B2-4BBA-951A-251899F46292}" destId="{A2C21570-5E38-4EF3-B418-E8939762A120}" srcOrd="0" destOrd="0" presId="urn:microsoft.com/office/officeart/2005/8/layout/vList2"/>
    <dgm:cxn modelId="{81309DD2-F417-4C00-8288-7F7B02CFB8B6}" srcId="{7379511C-00C9-417A-ACD6-2825322BB1A9}" destId="{0FA4CC8A-15CB-4EED-8DC0-D9953389A108}" srcOrd="0" destOrd="0" parTransId="{C3A06638-99FD-4044-A3D1-801212B69C16}" sibTransId="{60246379-1F0F-4C48-BA26-B1CF50744346}"/>
    <dgm:cxn modelId="{620B5A3C-A5AC-4D45-8554-DA226CFCADC2}" type="presOf" srcId="{5DA37C8D-171B-495B-9AB2-45BCA46E3A41}" destId="{43FCD1C2-D456-46EF-8A3D-2EDD0363DA37}" srcOrd="0" destOrd="0" presId="urn:microsoft.com/office/officeart/2005/8/layout/vList2"/>
    <dgm:cxn modelId="{716821A7-4AB2-4E55-8A8A-189303971AF6}" srcId="{35673E3F-C696-44E5-B877-0DBD79FA5F98}" destId="{1A5FD229-7B2F-4209-88F5-B906DDE88C1C}" srcOrd="0" destOrd="0" parTransId="{5914059B-C797-42ED-9DD6-88A2C96AC376}" sibTransId="{10EAC815-E9A0-426F-A38E-8974F8BAD455}"/>
    <dgm:cxn modelId="{ABC7DB90-0A79-4E26-967F-95592F279B04}" type="presOf" srcId="{7379511C-00C9-417A-ACD6-2825322BB1A9}" destId="{5775CDD7-5052-4262-8EF5-D07B902A0F0F}" srcOrd="0" destOrd="0" presId="urn:microsoft.com/office/officeart/2005/8/layout/vList2"/>
    <dgm:cxn modelId="{27FF2DC5-281D-41AD-8840-A1AA2AF8458F}" type="presOf" srcId="{1A5FD229-7B2F-4209-88F5-B906DDE88C1C}" destId="{357364CF-9D22-415D-A30E-A0D7A587694C}" srcOrd="0" destOrd="0" presId="urn:microsoft.com/office/officeart/2005/8/layout/vList2"/>
    <dgm:cxn modelId="{E6598854-9ABD-4947-8EEA-281AB3AE72B0}" type="presOf" srcId="{DBF65DB3-28B3-4890-BAD4-B4B413D51179}" destId="{ECA72E28-9133-4884-9C3E-0B3C8F62C6C7}" srcOrd="0" destOrd="0" presId="urn:microsoft.com/office/officeart/2005/8/layout/vList2"/>
    <dgm:cxn modelId="{11C0FC02-9B03-4ECE-9689-0CB3C687893F}" srcId="{5DA37C8D-171B-495B-9AB2-45BCA46E3A41}" destId="{7379511C-00C9-417A-ACD6-2825322BB1A9}" srcOrd="0" destOrd="0" parTransId="{3E22D6F8-A916-4D2E-8242-98C3FDAD7743}" sibTransId="{D3EDD430-0066-4860-96B3-3367F5C03AB8}"/>
    <dgm:cxn modelId="{9DC2D98F-0171-40B4-B69C-7EDD614B2F18}" type="presParOf" srcId="{43FCD1C2-D456-46EF-8A3D-2EDD0363DA37}" destId="{5775CDD7-5052-4262-8EF5-D07B902A0F0F}" srcOrd="0" destOrd="0" presId="urn:microsoft.com/office/officeart/2005/8/layout/vList2"/>
    <dgm:cxn modelId="{6328BFE7-4D69-458F-9580-1147620B6183}" type="presParOf" srcId="{43FCD1C2-D456-46EF-8A3D-2EDD0363DA37}" destId="{47C00CA8-A040-41E0-852B-56D1F6662212}" srcOrd="1" destOrd="0" presId="urn:microsoft.com/office/officeart/2005/8/layout/vList2"/>
    <dgm:cxn modelId="{3715F009-B99A-43B2-9A57-8A78D2E9997E}" type="presParOf" srcId="{43FCD1C2-D456-46EF-8A3D-2EDD0363DA37}" destId="{0B9EB2B6-F297-410A-A967-9A3DB9441DB8}" srcOrd="2" destOrd="0" presId="urn:microsoft.com/office/officeart/2005/8/layout/vList2"/>
    <dgm:cxn modelId="{A0F5D418-F40D-4A6F-A932-2426EE4ADB84}" type="presParOf" srcId="{43FCD1C2-D456-46EF-8A3D-2EDD0363DA37}" destId="{357364CF-9D22-415D-A30E-A0D7A587694C}" srcOrd="3" destOrd="0" presId="urn:microsoft.com/office/officeart/2005/8/layout/vList2"/>
    <dgm:cxn modelId="{7A5BBB1B-AEC1-4009-90B4-D8BC77E1A5C8}" type="presParOf" srcId="{43FCD1C2-D456-46EF-8A3D-2EDD0363DA37}" destId="{ECA72E28-9133-4884-9C3E-0B3C8F62C6C7}" srcOrd="4" destOrd="0" presId="urn:microsoft.com/office/officeart/2005/8/layout/vList2"/>
    <dgm:cxn modelId="{8EE664AF-5072-49ED-B567-41D3AA15EF34}" type="presParOf" srcId="{43FCD1C2-D456-46EF-8A3D-2EDD0363DA37}" destId="{A2C21570-5E38-4EF3-B418-E8939762A12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159C50-49D6-4046-9FDD-720558971F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1FEF27CA-E846-4623-AFEF-352E4F344587}">
      <dgm:prSet/>
      <dgm:spPr/>
      <dgm:t>
        <a:bodyPr/>
        <a:lstStyle/>
        <a:p>
          <a:pPr rtl="0"/>
          <a:r>
            <a:rPr lang="en-US" smtClean="0"/>
            <a:t>Sequence Diagram</a:t>
          </a:r>
          <a:endParaRPr lang="en-GB"/>
        </a:p>
      </dgm:t>
    </dgm:pt>
    <dgm:pt modelId="{9190D868-D703-4750-90AE-2F93A8562341}" type="parTrans" cxnId="{16FB49E3-DD95-4730-ABE0-92B2473FFF29}">
      <dgm:prSet/>
      <dgm:spPr/>
      <dgm:t>
        <a:bodyPr/>
        <a:lstStyle/>
        <a:p>
          <a:endParaRPr lang="en-GB"/>
        </a:p>
      </dgm:t>
    </dgm:pt>
    <dgm:pt modelId="{96E71B0D-E874-4EE0-B64D-18846812D73A}" type="sibTrans" cxnId="{16FB49E3-DD95-4730-ABE0-92B2473FFF29}">
      <dgm:prSet/>
      <dgm:spPr/>
      <dgm:t>
        <a:bodyPr/>
        <a:lstStyle/>
        <a:p>
          <a:endParaRPr lang="en-GB"/>
        </a:p>
      </dgm:t>
    </dgm:pt>
    <dgm:pt modelId="{F99E53E7-16B8-4D8C-9523-8C5090A08C10}">
      <dgm:prSet/>
      <dgm:spPr/>
      <dgm:t>
        <a:bodyPr/>
        <a:lstStyle/>
        <a:p>
          <a:pPr rtl="0"/>
          <a:r>
            <a:rPr lang="en-US" smtClean="0"/>
            <a:t>Menggambarkan   kolaborasi  dinamis  antara  sejumlah  </a:t>
          </a:r>
          <a:r>
            <a:rPr lang="en-US" i="1" smtClean="0"/>
            <a:t>object</a:t>
          </a:r>
          <a:r>
            <a:rPr lang="en-US" smtClean="0"/>
            <a:t>.</a:t>
          </a:r>
          <a:endParaRPr lang="en-GB"/>
        </a:p>
      </dgm:t>
    </dgm:pt>
    <dgm:pt modelId="{1331FB9B-1130-4FFD-BF97-21B4FF565548}" type="parTrans" cxnId="{3141C408-78A6-4F42-8022-EA18F272882C}">
      <dgm:prSet/>
      <dgm:spPr/>
      <dgm:t>
        <a:bodyPr/>
        <a:lstStyle/>
        <a:p>
          <a:endParaRPr lang="en-GB"/>
        </a:p>
      </dgm:t>
    </dgm:pt>
    <dgm:pt modelId="{8B776A3D-B576-4BF3-AB77-98C3FD0C43DE}" type="sibTrans" cxnId="{3141C408-78A6-4F42-8022-EA18F272882C}">
      <dgm:prSet/>
      <dgm:spPr/>
      <dgm:t>
        <a:bodyPr/>
        <a:lstStyle/>
        <a:p>
          <a:endParaRPr lang="en-GB"/>
        </a:p>
      </dgm:t>
    </dgm:pt>
    <dgm:pt modelId="{3F676768-B346-459F-8B74-7E5D25695EE7}">
      <dgm:prSet/>
      <dgm:spPr/>
      <dgm:t>
        <a:bodyPr/>
        <a:lstStyle/>
        <a:p>
          <a:pPr rtl="0"/>
          <a:r>
            <a:rPr lang="en-US" smtClean="0"/>
            <a:t>Collaboration Diagram</a:t>
          </a:r>
          <a:endParaRPr lang="en-GB"/>
        </a:p>
      </dgm:t>
    </dgm:pt>
    <dgm:pt modelId="{896216BE-6CBB-4A51-82DF-DB5DB72865D5}" type="parTrans" cxnId="{7B527BC1-F44D-4BFE-A186-B01C69803A29}">
      <dgm:prSet/>
      <dgm:spPr/>
      <dgm:t>
        <a:bodyPr/>
        <a:lstStyle/>
        <a:p>
          <a:endParaRPr lang="en-GB"/>
        </a:p>
      </dgm:t>
    </dgm:pt>
    <dgm:pt modelId="{EFC826B8-6DFC-4529-8082-F15D0941CC8F}" type="sibTrans" cxnId="{7B527BC1-F44D-4BFE-A186-B01C69803A29}">
      <dgm:prSet/>
      <dgm:spPr/>
      <dgm:t>
        <a:bodyPr/>
        <a:lstStyle/>
        <a:p>
          <a:endParaRPr lang="en-GB"/>
        </a:p>
      </dgm:t>
    </dgm:pt>
    <dgm:pt modelId="{89353BE1-5669-4A04-9B47-F3E7FB76956E}">
      <dgm:prSet/>
      <dgm:spPr/>
      <dgm:t>
        <a:bodyPr/>
        <a:lstStyle/>
        <a:p>
          <a:pPr rtl="0"/>
          <a:r>
            <a:rPr lang="en-US" smtClean="0"/>
            <a:t>Menggambarkan kolaborasi dinamis seperti </a:t>
          </a:r>
          <a:r>
            <a:rPr lang="en-US" i="1" smtClean="0"/>
            <a:t>sequence diagrams </a:t>
          </a:r>
          <a:r>
            <a:rPr lang="en-US" smtClean="0"/>
            <a:t>. Jika penekannya pada waktu atau urutan gunakan  </a:t>
          </a:r>
          <a:r>
            <a:rPr lang="en-US" i="1" smtClean="0"/>
            <a:t>sequence diagrams, </a:t>
          </a:r>
          <a:r>
            <a:rPr lang="en-US" smtClean="0"/>
            <a:t>tapi jika penekanannya pada konteks gunakan </a:t>
          </a:r>
          <a:r>
            <a:rPr lang="en-US" i="1" smtClean="0"/>
            <a:t>collaboration diagram</a:t>
          </a:r>
          <a:r>
            <a:rPr lang="en-US" smtClean="0"/>
            <a:t>.</a:t>
          </a:r>
          <a:endParaRPr lang="en-GB"/>
        </a:p>
      </dgm:t>
    </dgm:pt>
    <dgm:pt modelId="{E832A832-BBEC-4B39-939A-9309A506CFEE}" type="parTrans" cxnId="{B500BFB6-C04C-46A4-B1AB-E36C604D8B7D}">
      <dgm:prSet/>
      <dgm:spPr/>
      <dgm:t>
        <a:bodyPr/>
        <a:lstStyle/>
        <a:p>
          <a:endParaRPr lang="en-GB"/>
        </a:p>
      </dgm:t>
    </dgm:pt>
    <dgm:pt modelId="{5F0091EA-1196-4C4A-A52D-E0F42F9FC14D}" type="sibTrans" cxnId="{B500BFB6-C04C-46A4-B1AB-E36C604D8B7D}">
      <dgm:prSet/>
      <dgm:spPr/>
      <dgm:t>
        <a:bodyPr/>
        <a:lstStyle/>
        <a:p>
          <a:endParaRPr lang="en-GB"/>
        </a:p>
      </dgm:t>
    </dgm:pt>
    <dgm:pt modelId="{1CBDBE28-53F1-44EF-959F-87F739913BA7}" type="pres">
      <dgm:prSet presAssocID="{91159C50-49D6-4046-9FDD-720558971F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12C3822-1004-41D9-9061-EC0DB80933E9}" type="pres">
      <dgm:prSet presAssocID="{1FEF27CA-E846-4623-AFEF-352E4F34458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2EF956-E6A6-49D6-8B45-12C5E87AF967}" type="pres">
      <dgm:prSet presAssocID="{1FEF27CA-E846-4623-AFEF-352E4F34458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CA307E-2ACB-4EAE-AA6D-5CE8D52E91EC}" type="pres">
      <dgm:prSet presAssocID="{3F676768-B346-459F-8B74-7E5D25695EE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3FCC2A1-65B2-43A0-BDF6-ED9DF18499FB}" type="pres">
      <dgm:prSet presAssocID="{3F676768-B346-459F-8B74-7E5D25695EE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069161A-F306-4473-840E-3BC118D8C469}" type="presOf" srcId="{91159C50-49D6-4046-9FDD-720558971F05}" destId="{1CBDBE28-53F1-44EF-959F-87F739913BA7}" srcOrd="0" destOrd="0" presId="urn:microsoft.com/office/officeart/2005/8/layout/vList2"/>
    <dgm:cxn modelId="{B500BFB6-C04C-46A4-B1AB-E36C604D8B7D}" srcId="{3F676768-B346-459F-8B74-7E5D25695EE7}" destId="{89353BE1-5669-4A04-9B47-F3E7FB76956E}" srcOrd="0" destOrd="0" parTransId="{E832A832-BBEC-4B39-939A-9309A506CFEE}" sibTransId="{5F0091EA-1196-4C4A-A52D-E0F42F9FC14D}"/>
    <dgm:cxn modelId="{3573A145-AEAA-4640-9CD5-93526CE1B67B}" type="presOf" srcId="{3F676768-B346-459F-8B74-7E5D25695EE7}" destId="{6CCA307E-2ACB-4EAE-AA6D-5CE8D52E91EC}" srcOrd="0" destOrd="0" presId="urn:microsoft.com/office/officeart/2005/8/layout/vList2"/>
    <dgm:cxn modelId="{3141C408-78A6-4F42-8022-EA18F272882C}" srcId="{1FEF27CA-E846-4623-AFEF-352E4F344587}" destId="{F99E53E7-16B8-4D8C-9523-8C5090A08C10}" srcOrd="0" destOrd="0" parTransId="{1331FB9B-1130-4FFD-BF97-21B4FF565548}" sibTransId="{8B776A3D-B576-4BF3-AB77-98C3FD0C43DE}"/>
    <dgm:cxn modelId="{83C831B0-8FF6-4AB2-B317-7E3B076862B1}" type="presOf" srcId="{89353BE1-5669-4A04-9B47-F3E7FB76956E}" destId="{03FCC2A1-65B2-43A0-BDF6-ED9DF18499FB}" srcOrd="0" destOrd="0" presId="urn:microsoft.com/office/officeart/2005/8/layout/vList2"/>
    <dgm:cxn modelId="{16FB49E3-DD95-4730-ABE0-92B2473FFF29}" srcId="{91159C50-49D6-4046-9FDD-720558971F05}" destId="{1FEF27CA-E846-4623-AFEF-352E4F344587}" srcOrd="0" destOrd="0" parTransId="{9190D868-D703-4750-90AE-2F93A8562341}" sibTransId="{96E71B0D-E874-4EE0-B64D-18846812D73A}"/>
    <dgm:cxn modelId="{0483A465-8F14-47BD-A29E-CE61BE46190D}" type="presOf" srcId="{F99E53E7-16B8-4D8C-9523-8C5090A08C10}" destId="{642EF956-E6A6-49D6-8B45-12C5E87AF967}" srcOrd="0" destOrd="0" presId="urn:microsoft.com/office/officeart/2005/8/layout/vList2"/>
    <dgm:cxn modelId="{391F47ED-0FD6-4809-B752-94A8ECC722CA}" type="presOf" srcId="{1FEF27CA-E846-4623-AFEF-352E4F344587}" destId="{312C3822-1004-41D9-9061-EC0DB80933E9}" srcOrd="0" destOrd="0" presId="urn:microsoft.com/office/officeart/2005/8/layout/vList2"/>
    <dgm:cxn modelId="{7B527BC1-F44D-4BFE-A186-B01C69803A29}" srcId="{91159C50-49D6-4046-9FDD-720558971F05}" destId="{3F676768-B346-459F-8B74-7E5D25695EE7}" srcOrd="1" destOrd="0" parTransId="{896216BE-6CBB-4A51-82DF-DB5DB72865D5}" sibTransId="{EFC826B8-6DFC-4529-8082-F15D0941CC8F}"/>
    <dgm:cxn modelId="{399FE0D2-62D4-47E6-B74F-6BAE6B81E913}" type="presParOf" srcId="{1CBDBE28-53F1-44EF-959F-87F739913BA7}" destId="{312C3822-1004-41D9-9061-EC0DB80933E9}" srcOrd="0" destOrd="0" presId="urn:microsoft.com/office/officeart/2005/8/layout/vList2"/>
    <dgm:cxn modelId="{B51D5DCE-97CB-4091-B620-5301AB585CA6}" type="presParOf" srcId="{1CBDBE28-53F1-44EF-959F-87F739913BA7}" destId="{642EF956-E6A6-49D6-8B45-12C5E87AF967}" srcOrd="1" destOrd="0" presId="urn:microsoft.com/office/officeart/2005/8/layout/vList2"/>
    <dgm:cxn modelId="{211354C7-88DB-4B7C-8F64-AF65670DDEB9}" type="presParOf" srcId="{1CBDBE28-53F1-44EF-959F-87F739913BA7}" destId="{6CCA307E-2ACB-4EAE-AA6D-5CE8D52E91EC}" srcOrd="2" destOrd="0" presId="urn:microsoft.com/office/officeart/2005/8/layout/vList2"/>
    <dgm:cxn modelId="{4001CC7D-3F32-48BF-AB9D-39B8D7D551B1}" type="presParOf" srcId="{1CBDBE28-53F1-44EF-959F-87F739913BA7}" destId="{03FCC2A1-65B2-43A0-BDF6-ED9DF18499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039DD-FC23-4E50-80F4-88046B8C957C}">
      <dsp:nvSpPr>
        <dsp:cNvPr id="0" name=""/>
        <dsp:cNvSpPr/>
      </dsp:nvSpPr>
      <dsp:spPr>
        <a:xfrm>
          <a:off x="0" y="47549"/>
          <a:ext cx="8229600" cy="2094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i="1" kern="1200" dirty="0" smtClean="0"/>
            <a:t>Unified Modeling Language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pemodelan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pengganti</a:t>
          </a:r>
          <a:r>
            <a:rPr lang="en-US" sz="3100" kern="1200" dirty="0" smtClean="0"/>
            <a:t> OOA&amp;D, </a:t>
          </a:r>
          <a:r>
            <a:rPr lang="en-US" sz="3100" kern="1200" dirty="0" err="1" smtClean="0"/>
            <a:t>melihat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tren</a:t>
          </a:r>
          <a:r>
            <a:rPr lang="en-US" sz="3100" kern="1200" dirty="0" smtClean="0"/>
            <a:t> OOP</a:t>
          </a:r>
          <a:endParaRPr lang="en-GB" sz="3100" kern="1200" dirty="0"/>
        </a:p>
      </dsp:txBody>
      <dsp:txXfrm>
        <a:off x="102250" y="149799"/>
        <a:ext cx="8025100" cy="1890092"/>
      </dsp:txXfrm>
    </dsp:sp>
    <dsp:sp modelId="{E091F1F6-FAAE-4D67-8F92-B5287DCB3D92}">
      <dsp:nvSpPr>
        <dsp:cNvPr id="0" name=""/>
        <dsp:cNvSpPr/>
      </dsp:nvSpPr>
      <dsp:spPr>
        <a:xfrm>
          <a:off x="0" y="2231421"/>
          <a:ext cx="8229600" cy="2094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i="1" kern="1200" smtClean="0"/>
            <a:t>Blueprint </a:t>
          </a:r>
          <a:r>
            <a:rPr lang="en-US" sz="3100" kern="1200" smtClean="0"/>
            <a:t>software yang digunakan untuk  visualisasi,   spesifikasi,   pembentukan  dan  pendokumentasian   alat-alat  dari sistem perangkat lunak.</a:t>
          </a:r>
          <a:endParaRPr lang="en-GB" sz="3100" kern="1200"/>
        </a:p>
      </dsp:txBody>
      <dsp:txXfrm>
        <a:off x="102250" y="2333671"/>
        <a:ext cx="8025100" cy="18900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5A40A-1889-4DCB-AD91-DC55129E037E}">
      <dsp:nvSpPr>
        <dsp:cNvPr id="0" name=""/>
        <dsp:cNvSpPr/>
      </dsp:nvSpPr>
      <dsp:spPr>
        <a:xfrm>
          <a:off x="0" y="64050"/>
          <a:ext cx="8260672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Activity Diagram</a:t>
          </a:r>
          <a:endParaRPr lang="en-GB" sz="2800" kern="1200"/>
        </a:p>
      </dsp:txBody>
      <dsp:txXfrm>
        <a:off x="31984" y="96034"/>
        <a:ext cx="8196704" cy="591232"/>
      </dsp:txXfrm>
    </dsp:sp>
    <dsp:sp modelId="{2A3B3F25-23C1-46D3-98B3-9EDBDF21EE61}">
      <dsp:nvSpPr>
        <dsp:cNvPr id="0" name=""/>
        <dsp:cNvSpPr/>
      </dsp:nvSpPr>
      <dsp:spPr>
        <a:xfrm>
          <a:off x="0" y="719250"/>
          <a:ext cx="826067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276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Menggambarkan  rangkaian  aliran dari aktivitas.</a:t>
          </a:r>
          <a:endParaRPr lang="en-GB" sz="2200" kern="1200"/>
        </a:p>
      </dsp:txBody>
      <dsp:txXfrm>
        <a:off x="0" y="719250"/>
        <a:ext cx="8260672" cy="463680"/>
      </dsp:txXfrm>
    </dsp:sp>
    <dsp:sp modelId="{A28A27F3-95E9-47DA-874C-1B0789DB38BF}">
      <dsp:nvSpPr>
        <dsp:cNvPr id="0" name=""/>
        <dsp:cNvSpPr/>
      </dsp:nvSpPr>
      <dsp:spPr>
        <a:xfrm>
          <a:off x="0" y="1182930"/>
          <a:ext cx="8260672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Component Diagram</a:t>
          </a:r>
          <a:endParaRPr lang="en-GB" sz="2800" kern="1200"/>
        </a:p>
      </dsp:txBody>
      <dsp:txXfrm>
        <a:off x="31984" y="1214914"/>
        <a:ext cx="8196704" cy="591232"/>
      </dsp:txXfrm>
    </dsp:sp>
    <dsp:sp modelId="{55CAC841-6385-435D-9172-E0BBD8D8AB48}">
      <dsp:nvSpPr>
        <dsp:cNvPr id="0" name=""/>
        <dsp:cNvSpPr/>
      </dsp:nvSpPr>
      <dsp:spPr>
        <a:xfrm>
          <a:off x="0" y="1838130"/>
          <a:ext cx="826067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276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Menggambarkan struktur fisik kode dari komponent.</a:t>
          </a:r>
          <a:endParaRPr lang="en-GB" sz="2200" kern="1200"/>
        </a:p>
      </dsp:txBody>
      <dsp:txXfrm>
        <a:off x="0" y="1838130"/>
        <a:ext cx="8260672" cy="463680"/>
      </dsp:txXfrm>
    </dsp:sp>
    <dsp:sp modelId="{ADE4CFFC-4B3D-45EB-A4E3-A24DB6F735F8}">
      <dsp:nvSpPr>
        <dsp:cNvPr id="0" name=""/>
        <dsp:cNvSpPr/>
      </dsp:nvSpPr>
      <dsp:spPr>
        <a:xfrm>
          <a:off x="0" y="2301810"/>
          <a:ext cx="8260672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Deployment Diagram</a:t>
          </a:r>
          <a:endParaRPr lang="en-GB" sz="2800" kern="1200"/>
        </a:p>
      </dsp:txBody>
      <dsp:txXfrm>
        <a:off x="31984" y="2333794"/>
        <a:ext cx="8196704" cy="591232"/>
      </dsp:txXfrm>
    </dsp:sp>
    <dsp:sp modelId="{FDD80E43-B11A-4E5C-9468-8A63F56D6A23}">
      <dsp:nvSpPr>
        <dsp:cNvPr id="0" name=""/>
        <dsp:cNvSpPr/>
      </dsp:nvSpPr>
      <dsp:spPr>
        <a:xfrm>
          <a:off x="0" y="2957010"/>
          <a:ext cx="8260672" cy="12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276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Menggambarkan  arsitektur  fisik  dari  perangkat  keras  dan  perangkat  lunak  sistem, menunjukkan hubungan komputer dengan perangkat (</a:t>
          </a:r>
          <a:r>
            <a:rPr lang="en-US" sz="2200" i="1" kern="1200" smtClean="0"/>
            <a:t>nodes</a:t>
          </a:r>
          <a:r>
            <a:rPr lang="en-US" sz="2200" kern="1200" smtClean="0"/>
            <a:t>) satu sama lain dan jenis hubungannya. </a:t>
          </a:r>
          <a:endParaRPr lang="en-GB" sz="2200" kern="1200"/>
        </a:p>
      </dsp:txBody>
      <dsp:txXfrm>
        <a:off x="0" y="2957010"/>
        <a:ext cx="8260672" cy="1246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69D8F-438F-44D9-BA44-4A1589A01B87}">
      <dsp:nvSpPr>
        <dsp:cNvPr id="0" name=""/>
        <dsp:cNvSpPr/>
      </dsp:nvSpPr>
      <dsp:spPr>
        <a:xfrm>
          <a:off x="0" y="241341"/>
          <a:ext cx="8229600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Munculkan sekitar akhir tahun 80- an dan awal tahun 90-an.</a:t>
          </a:r>
          <a:endParaRPr lang="en-GB" sz="3200" kern="1200"/>
        </a:p>
      </dsp:txBody>
      <dsp:txXfrm>
        <a:off x="60313" y="301654"/>
        <a:ext cx="8108974" cy="1114894"/>
      </dsp:txXfrm>
    </dsp:sp>
    <dsp:sp modelId="{234030C5-A736-4B43-87DB-A52453E64815}">
      <dsp:nvSpPr>
        <dsp:cNvPr id="0" name=""/>
        <dsp:cNvSpPr/>
      </dsp:nvSpPr>
      <dsp:spPr>
        <a:xfrm>
          <a:off x="0" y="1569021"/>
          <a:ext cx="8229600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UML  merupakan  gabungan  dari metode  Booch,  Rumbaugh  (OMT)  dan Jacobson. </a:t>
          </a:r>
          <a:endParaRPr lang="en-GB" sz="3200" kern="1200"/>
        </a:p>
      </dsp:txBody>
      <dsp:txXfrm>
        <a:off x="60313" y="1629334"/>
        <a:ext cx="8108974" cy="1114894"/>
      </dsp:txXfrm>
    </dsp:sp>
    <dsp:sp modelId="{95AE9A04-1826-4F6E-B513-240B8B55EEE6}">
      <dsp:nvSpPr>
        <dsp:cNvPr id="0" name=""/>
        <dsp:cNvSpPr/>
      </dsp:nvSpPr>
      <dsp:spPr>
        <a:xfrm>
          <a:off x="0" y="2896701"/>
          <a:ext cx="8229600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Mulai versi 0.8 (1995) – 2.4.1 (2011)</a:t>
          </a:r>
          <a:endParaRPr lang="en-GB" sz="3200" kern="1200"/>
        </a:p>
      </dsp:txBody>
      <dsp:txXfrm>
        <a:off x="60313" y="2957014"/>
        <a:ext cx="8108974" cy="1114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0E521-8D35-49AA-917F-41DC8A0AFCC9}">
      <dsp:nvSpPr>
        <dsp:cNvPr id="0" name=""/>
        <dsp:cNvSpPr/>
      </dsp:nvSpPr>
      <dsp:spPr>
        <a:xfrm>
          <a:off x="0" y="51936"/>
          <a:ext cx="8229600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View</a:t>
          </a:r>
          <a:endParaRPr lang="en-GB" sz="4400" kern="1200" dirty="0"/>
        </a:p>
      </dsp:txBody>
      <dsp:txXfrm>
        <a:off x="50261" y="102197"/>
        <a:ext cx="8129078" cy="929078"/>
      </dsp:txXfrm>
    </dsp:sp>
    <dsp:sp modelId="{07D17E9A-05CC-46AD-BC77-61AF47E2589B}">
      <dsp:nvSpPr>
        <dsp:cNvPr id="0" name=""/>
        <dsp:cNvSpPr/>
      </dsp:nvSpPr>
      <dsp:spPr>
        <a:xfrm>
          <a:off x="0" y="1081536"/>
          <a:ext cx="8229600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kern="1200" smtClean="0"/>
            <a:t>deskripsi </a:t>
          </a:r>
          <a:r>
            <a:rPr lang="en-US" sz="3400" kern="1200" dirty="0" err="1" smtClean="0"/>
            <a:t>dari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sejumlah</a:t>
          </a:r>
          <a:r>
            <a:rPr lang="en-US" sz="3400" kern="1200" dirty="0" smtClean="0"/>
            <a:t> diagram yang </a:t>
          </a:r>
          <a:r>
            <a:rPr lang="en-US" sz="3400" kern="1200" dirty="0" err="1" smtClean="0"/>
            <a:t>digunakan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untuk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memodelkan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sistem</a:t>
          </a:r>
          <a:endParaRPr lang="en-GB" sz="3400" kern="1200" dirty="0"/>
        </a:p>
      </dsp:txBody>
      <dsp:txXfrm>
        <a:off x="0" y="1081536"/>
        <a:ext cx="8229600" cy="1024650"/>
      </dsp:txXfrm>
    </dsp:sp>
    <dsp:sp modelId="{0A4F4D05-6717-4399-B9F2-086FA26C51B0}">
      <dsp:nvSpPr>
        <dsp:cNvPr id="0" name=""/>
        <dsp:cNvSpPr/>
      </dsp:nvSpPr>
      <dsp:spPr>
        <a:xfrm>
          <a:off x="0" y="2106186"/>
          <a:ext cx="8229600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Diagram</a:t>
          </a:r>
          <a:endParaRPr lang="en-GB" sz="4400" kern="1200" dirty="0"/>
        </a:p>
      </dsp:txBody>
      <dsp:txXfrm>
        <a:off x="50261" y="2156447"/>
        <a:ext cx="8129078" cy="929078"/>
      </dsp:txXfrm>
    </dsp:sp>
    <dsp:sp modelId="{B6D90313-98B3-4749-8B69-F1D46DE98D2C}">
      <dsp:nvSpPr>
        <dsp:cNvPr id="0" name=""/>
        <dsp:cNvSpPr/>
      </dsp:nvSpPr>
      <dsp:spPr>
        <a:xfrm>
          <a:off x="0" y="3135786"/>
          <a:ext cx="8229600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kern="1200" smtClean="0"/>
            <a:t>grafik/simbol </a:t>
          </a:r>
          <a:r>
            <a:rPr lang="en-US" sz="3400" kern="1200" dirty="0" err="1" smtClean="0"/>
            <a:t>untuk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memodelkan</a:t>
          </a:r>
          <a:r>
            <a:rPr lang="en-US" sz="3400" kern="1200" dirty="0" smtClean="0"/>
            <a:t> view</a:t>
          </a:r>
          <a:endParaRPr lang="en-GB" sz="3400" kern="1200" dirty="0"/>
        </a:p>
      </dsp:txBody>
      <dsp:txXfrm>
        <a:off x="0" y="3135786"/>
        <a:ext cx="8229600" cy="728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0581D-932D-453E-B97E-ABA01BDBE016}">
      <dsp:nvSpPr>
        <dsp:cNvPr id="0" name=""/>
        <dsp:cNvSpPr/>
      </dsp:nvSpPr>
      <dsp:spPr>
        <a:xfrm>
          <a:off x="2170175" y="1508"/>
          <a:ext cx="2441448" cy="659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 Case View</a:t>
          </a:r>
          <a:endParaRPr lang="en-US" sz="2100" kern="1200" dirty="0"/>
        </a:p>
      </dsp:txBody>
      <dsp:txXfrm>
        <a:off x="2202373" y="33706"/>
        <a:ext cx="2377052" cy="595173"/>
      </dsp:txXfrm>
    </dsp:sp>
    <dsp:sp modelId="{C91DB9F3-8F35-4CCC-91FC-1411F2FB1FE4}">
      <dsp:nvSpPr>
        <dsp:cNvPr id="0" name=""/>
        <dsp:cNvSpPr/>
      </dsp:nvSpPr>
      <dsp:spPr>
        <a:xfrm>
          <a:off x="2170175" y="694056"/>
          <a:ext cx="2441448" cy="659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Logical View</a:t>
          </a:r>
          <a:endParaRPr lang="en-US" sz="2100" kern="1200" dirty="0"/>
        </a:p>
      </dsp:txBody>
      <dsp:txXfrm>
        <a:off x="2202373" y="726254"/>
        <a:ext cx="2377052" cy="595173"/>
      </dsp:txXfrm>
    </dsp:sp>
    <dsp:sp modelId="{00CEFFF8-0708-432B-A0F6-CEB77874D431}">
      <dsp:nvSpPr>
        <dsp:cNvPr id="0" name=""/>
        <dsp:cNvSpPr/>
      </dsp:nvSpPr>
      <dsp:spPr>
        <a:xfrm>
          <a:off x="2170175" y="1386603"/>
          <a:ext cx="2441448" cy="659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Component View</a:t>
          </a:r>
          <a:endParaRPr lang="en-US" sz="2100" kern="1200" dirty="0"/>
        </a:p>
      </dsp:txBody>
      <dsp:txXfrm>
        <a:off x="2202373" y="1418801"/>
        <a:ext cx="2377052" cy="595173"/>
      </dsp:txXfrm>
    </dsp:sp>
    <dsp:sp modelId="{18F7F4B6-F0FA-4432-A216-BF366C2A43B6}">
      <dsp:nvSpPr>
        <dsp:cNvPr id="0" name=""/>
        <dsp:cNvSpPr/>
      </dsp:nvSpPr>
      <dsp:spPr>
        <a:xfrm>
          <a:off x="2170175" y="2079151"/>
          <a:ext cx="2441448" cy="659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Concurrency View</a:t>
          </a:r>
          <a:endParaRPr lang="en-US" sz="2100" kern="1200" dirty="0"/>
        </a:p>
      </dsp:txBody>
      <dsp:txXfrm>
        <a:off x="2202373" y="2111349"/>
        <a:ext cx="2377052" cy="595173"/>
      </dsp:txXfrm>
    </dsp:sp>
    <dsp:sp modelId="{4A3B0483-F2E7-4F79-8D37-E90D62C05595}">
      <dsp:nvSpPr>
        <dsp:cNvPr id="0" name=""/>
        <dsp:cNvSpPr/>
      </dsp:nvSpPr>
      <dsp:spPr>
        <a:xfrm>
          <a:off x="2170175" y="2771699"/>
          <a:ext cx="2441448" cy="659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Deployment View</a:t>
          </a:r>
          <a:endParaRPr lang="en-US" sz="2100" kern="1200" dirty="0"/>
        </a:p>
      </dsp:txBody>
      <dsp:txXfrm>
        <a:off x="2202373" y="2803897"/>
        <a:ext cx="2377052" cy="5951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56C66-5DA2-4D33-BE6E-A607502FA2FF}">
      <dsp:nvSpPr>
        <dsp:cNvPr id="0" name=""/>
        <dsp:cNvSpPr/>
      </dsp:nvSpPr>
      <dsp:spPr>
        <a:xfrm>
          <a:off x="1389888" y="175"/>
          <a:ext cx="1563624" cy="52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Case Diagram</a:t>
          </a:r>
          <a:endParaRPr lang="en-US" sz="1500" kern="1200" dirty="0"/>
        </a:p>
      </dsp:txBody>
      <dsp:txXfrm>
        <a:off x="1415724" y="26011"/>
        <a:ext cx="1511952" cy="477579"/>
      </dsp:txXfrm>
    </dsp:sp>
    <dsp:sp modelId="{EF06BF55-56A5-4E01-9102-3437BE67DEDB}">
      <dsp:nvSpPr>
        <dsp:cNvPr id="0" name=""/>
        <dsp:cNvSpPr/>
      </dsp:nvSpPr>
      <dsp:spPr>
        <a:xfrm>
          <a:off x="1389888" y="555889"/>
          <a:ext cx="1563624" cy="52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Class Diagram</a:t>
          </a:r>
          <a:endParaRPr lang="en-US" sz="1500" kern="1200" dirty="0"/>
        </a:p>
      </dsp:txBody>
      <dsp:txXfrm>
        <a:off x="1415724" y="581725"/>
        <a:ext cx="1511952" cy="477579"/>
      </dsp:txXfrm>
    </dsp:sp>
    <dsp:sp modelId="{D255DA93-F958-463E-B37C-FCDF76726145}">
      <dsp:nvSpPr>
        <dsp:cNvPr id="0" name=""/>
        <dsp:cNvSpPr/>
      </dsp:nvSpPr>
      <dsp:spPr>
        <a:xfrm>
          <a:off x="1389888" y="1111603"/>
          <a:ext cx="1563624" cy="52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State Diagram</a:t>
          </a:r>
          <a:endParaRPr lang="en-US" sz="1500" kern="1200" dirty="0"/>
        </a:p>
      </dsp:txBody>
      <dsp:txXfrm>
        <a:off x="1415724" y="1137439"/>
        <a:ext cx="1511952" cy="477579"/>
      </dsp:txXfrm>
    </dsp:sp>
    <dsp:sp modelId="{023A5AFE-10C8-4A19-8A06-5048AEBB4C32}">
      <dsp:nvSpPr>
        <dsp:cNvPr id="0" name=""/>
        <dsp:cNvSpPr/>
      </dsp:nvSpPr>
      <dsp:spPr>
        <a:xfrm>
          <a:off x="1389888" y="1667317"/>
          <a:ext cx="1563624" cy="52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Sequence Diagram</a:t>
          </a:r>
          <a:endParaRPr lang="en-US" sz="1500" kern="1200" dirty="0"/>
        </a:p>
      </dsp:txBody>
      <dsp:txXfrm>
        <a:off x="1415724" y="1693153"/>
        <a:ext cx="1511952" cy="477579"/>
      </dsp:txXfrm>
    </dsp:sp>
    <dsp:sp modelId="{4184996F-C48B-4804-A738-AE30D4438B24}">
      <dsp:nvSpPr>
        <dsp:cNvPr id="0" name=""/>
        <dsp:cNvSpPr/>
      </dsp:nvSpPr>
      <dsp:spPr>
        <a:xfrm>
          <a:off x="1389888" y="2223031"/>
          <a:ext cx="1563624" cy="52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Collaboration Diagram</a:t>
          </a:r>
          <a:endParaRPr lang="en-US" sz="1500" kern="1200" dirty="0"/>
        </a:p>
      </dsp:txBody>
      <dsp:txXfrm>
        <a:off x="1415724" y="2248867"/>
        <a:ext cx="1511952" cy="477579"/>
      </dsp:txXfrm>
    </dsp:sp>
    <dsp:sp modelId="{295E9FCC-6B10-4595-9A91-FD61667E5145}">
      <dsp:nvSpPr>
        <dsp:cNvPr id="0" name=""/>
        <dsp:cNvSpPr/>
      </dsp:nvSpPr>
      <dsp:spPr>
        <a:xfrm>
          <a:off x="1389888" y="2778745"/>
          <a:ext cx="1563624" cy="52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Activity Diagram</a:t>
          </a:r>
          <a:endParaRPr lang="en-US" sz="1500" kern="1200"/>
        </a:p>
      </dsp:txBody>
      <dsp:txXfrm>
        <a:off x="1415724" y="2804581"/>
        <a:ext cx="1511952" cy="477579"/>
      </dsp:txXfrm>
    </dsp:sp>
    <dsp:sp modelId="{45995AFF-2ECD-426F-ADAE-70410B22BE42}">
      <dsp:nvSpPr>
        <dsp:cNvPr id="0" name=""/>
        <dsp:cNvSpPr/>
      </dsp:nvSpPr>
      <dsp:spPr>
        <a:xfrm>
          <a:off x="1389888" y="3334459"/>
          <a:ext cx="1563624" cy="52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Component Diagram</a:t>
          </a:r>
          <a:endParaRPr lang="en-US" sz="1500" kern="1200" dirty="0"/>
        </a:p>
      </dsp:txBody>
      <dsp:txXfrm>
        <a:off x="1415724" y="3360295"/>
        <a:ext cx="1511952" cy="477579"/>
      </dsp:txXfrm>
    </dsp:sp>
    <dsp:sp modelId="{454309F2-71D8-4B10-8C8D-EF2C1560A1F9}">
      <dsp:nvSpPr>
        <dsp:cNvPr id="0" name=""/>
        <dsp:cNvSpPr/>
      </dsp:nvSpPr>
      <dsp:spPr>
        <a:xfrm>
          <a:off x="1389888" y="3890173"/>
          <a:ext cx="1563624" cy="52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Deployment Diagram</a:t>
          </a:r>
          <a:endParaRPr lang="en-US" sz="1500" kern="1200" dirty="0"/>
        </a:p>
      </dsp:txBody>
      <dsp:txXfrm>
        <a:off x="1415724" y="3916009"/>
        <a:ext cx="1511952" cy="4775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8EF37-C4B1-4044-AFE7-372E4BC02CC0}">
      <dsp:nvSpPr>
        <dsp:cNvPr id="0" name=""/>
        <dsp:cNvSpPr/>
      </dsp:nvSpPr>
      <dsp:spPr>
        <a:xfrm>
          <a:off x="0" y="22530"/>
          <a:ext cx="85344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Use Case View</a:t>
          </a:r>
          <a:endParaRPr lang="en-GB" sz="3100" kern="1200"/>
        </a:p>
      </dsp:txBody>
      <dsp:txXfrm>
        <a:off x="35411" y="57941"/>
        <a:ext cx="8463578" cy="654577"/>
      </dsp:txXfrm>
    </dsp:sp>
    <dsp:sp modelId="{EADF0607-F422-427D-9D63-15CF3045E5E0}">
      <dsp:nvSpPr>
        <dsp:cNvPr id="0" name=""/>
        <dsp:cNvSpPr/>
      </dsp:nvSpPr>
      <dsp:spPr>
        <a:xfrm>
          <a:off x="0" y="747930"/>
          <a:ext cx="8534400" cy="134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Mendeskripsikan   fungsionalitas   sistem   yang   seharusnya   dilakukan  sesuai   yang diinginkan </a:t>
          </a:r>
          <a:r>
            <a:rPr lang="en-US" sz="2400" i="1" kern="1200" smtClean="0"/>
            <a:t>external actors</a:t>
          </a:r>
          <a:r>
            <a:rPr lang="en-US" sz="2400" kern="1200" smtClean="0"/>
            <a:t>. </a:t>
          </a:r>
          <a:r>
            <a:rPr lang="en-US" sz="2400" i="1" kern="1200" smtClean="0"/>
            <a:t>Actor </a:t>
          </a:r>
          <a:r>
            <a:rPr lang="en-US" sz="2400" kern="1200" smtClean="0"/>
            <a:t>yang berinteraksi dengan sistem dapat berupa user atau sistem lainnya</a:t>
          </a:r>
          <a:endParaRPr lang="en-GB" sz="2400" kern="1200"/>
        </a:p>
      </dsp:txBody>
      <dsp:txXfrm>
        <a:off x="0" y="747930"/>
        <a:ext cx="8534400" cy="1347570"/>
      </dsp:txXfrm>
    </dsp:sp>
    <dsp:sp modelId="{A37F3A0F-C885-4E73-8599-3B9FED1EA280}">
      <dsp:nvSpPr>
        <dsp:cNvPr id="0" name=""/>
        <dsp:cNvSpPr/>
      </dsp:nvSpPr>
      <dsp:spPr>
        <a:xfrm>
          <a:off x="0" y="2095500"/>
          <a:ext cx="85344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Logical View</a:t>
          </a:r>
          <a:endParaRPr lang="en-GB" sz="3100" kern="1200"/>
        </a:p>
      </dsp:txBody>
      <dsp:txXfrm>
        <a:off x="35411" y="2130911"/>
        <a:ext cx="8463578" cy="654577"/>
      </dsp:txXfrm>
    </dsp:sp>
    <dsp:sp modelId="{F64B2D7D-CE4D-4E0E-9A7C-90FE05C13762}">
      <dsp:nvSpPr>
        <dsp:cNvPr id="0" name=""/>
        <dsp:cNvSpPr/>
      </dsp:nvSpPr>
      <dsp:spPr>
        <a:xfrm>
          <a:off x="0" y="2820899"/>
          <a:ext cx="8534400" cy="134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Mendeskripsikan  bagaimana fungsionalitas  dari sistem, struktur statis (</a:t>
          </a:r>
          <a:r>
            <a:rPr lang="en-US" sz="2400" i="1" kern="1200" smtClean="0"/>
            <a:t>class, object, </a:t>
          </a:r>
          <a:r>
            <a:rPr lang="en-US" sz="2400" kern="1200" smtClean="0"/>
            <a:t>dan </a:t>
          </a:r>
          <a:r>
            <a:rPr lang="en-US" sz="2400" i="1" kern="1200" smtClean="0"/>
            <a:t>relationship </a:t>
          </a:r>
          <a:r>
            <a:rPr lang="en-US" sz="2400" kern="1200" smtClean="0"/>
            <a:t>) dan kolaborasi dinamis yang terjadi ketika </a:t>
          </a:r>
          <a:r>
            <a:rPr lang="en-US" sz="2400" i="1" kern="1200" smtClean="0"/>
            <a:t>object </a:t>
          </a:r>
          <a:r>
            <a:rPr lang="en-US" sz="2400" kern="1200" smtClean="0"/>
            <a:t>mengirim pesan ke </a:t>
          </a:r>
          <a:r>
            <a:rPr lang="en-US" sz="2400" i="1" kern="1200" smtClean="0"/>
            <a:t>object </a:t>
          </a:r>
          <a:r>
            <a:rPr lang="en-US" sz="2400" kern="1200" smtClean="0"/>
            <a:t>lain dalam suatu fungsi tertentu.</a:t>
          </a:r>
          <a:endParaRPr lang="en-GB" sz="2400" kern="1200"/>
        </a:p>
      </dsp:txBody>
      <dsp:txXfrm>
        <a:off x="0" y="2820899"/>
        <a:ext cx="8534400" cy="13475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9F4C5-1178-4951-8BC2-F009A45D6E18}">
      <dsp:nvSpPr>
        <dsp:cNvPr id="0" name=""/>
        <dsp:cNvSpPr/>
      </dsp:nvSpPr>
      <dsp:spPr>
        <a:xfrm>
          <a:off x="0" y="87000"/>
          <a:ext cx="8534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Component View</a:t>
          </a:r>
          <a:endParaRPr lang="en-GB" sz="3000" kern="1200"/>
        </a:p>
      </dsp:txBody>
      <dsp:txXfrm>
        <a:off x="34269" y="121269"/>
        <a:ext cx="8465862" cy="633462"/>
      </dsp:txXfrm>
    </dsp:sp>
    <dsp:sp modelId="{603F0B5F-E601-4B9B-9792-6BCC76839A21}">
      <dsp:nvSpPr>
        <dsp:cNvPr id="0" name=""/>
        <dsp:cNvSpPr/>
      </dsp:nvSpPr>
      <dsp:spPr>
        <a:xfrm>
          <a:off x="0" y="789000"/>
          <a:ext cx="85344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Mendeskripsikan implementasi dan ketergantungan modul. </a:t>
          </a:r>
          <a:endParaRPr lang="en-GB" sz="2300" kern="1200"/>
        </a:p>
      </dsp:txBody>
      <dsp:txXfrm>
        <a:off x="0" y="789000"/>
        <a:ext cx="8534400" cy="496800"/>
      </dsp:txXfrm>
    </dsp:sp>
    <dsp:sp modelId="{150B194F-E07E-4F89-A402-F8691C56BF6A}">
      <dsp:nvSpPr>
        <dsp:cNvPr id="0" name=""/>
        <dsp:cNvSpPr/>
      </dsp:nvSpPr>
      <dsp:spPr>
        <a:xfrm>
          <a:off x="0" y="1285800"/>
          <a:ext cx="8534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Concurrency View</a:t>
          </a:r>
          <a:endParaRPr lang="en-GB" sz="3000" kern="1200"/>
        </a:p>
      </dsp:txBody>
      <dsp:txXfrm>
        <a:off x="34269" y="1320069"/>
        <a:ext cx="8465862" cy="633462"/>
      </dsp:txXfrm>
    </dsp:sp>
    <dsp:sp modelId="{5E4CB90B-4924-4981-96F6-DA2C0B13A3C7}">
      <dsp:nvSpPr>
        <dsp:cNvPr id="0" name=""/>
        <dsp:cNvSpPr/>
      </dsp:nvSpPr>
      <dsp:spPr>
        <a:xfrm>
          <a:off x="0" y="1987800"/>
          <a:ext cx="85344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Membagi sistem ke dalam proses dan prosesor.</a:t>
          </a:r>
          <a:endParaRPr lang="en-GB" sz="2300" kern="1200"/>
        </a:p>
      </dsp:txBody>
      <dsp:txXfrm>
        <a:off x="0" y="1987800"/>
        <a:ext cx="8534400" cy="496800"/>
      </dsp:txXfrm>
    </dsp:sp>
    <dsp:sp modelId="{53C6BF41-82DF-4857-A592-AEAC10075979}">
      <dsp:nvSpPr>
        <dsp:cNvPr id="0" name=""/>
        <dsp:cNvSpPr/>
      </dsp:nvSpPr>
      <dsp:spPr>
        <a:xfrm>
          <a:off x="0" y="2484600"/>
          <a:ext cx="8534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Deployment View</a:t>
          </a:r>
          <a:endParaRPr lang="en-GB" sz="3000" kern="1200"/>
        </a:p>
      </dsp:txBody>
      <dsp:txXfrm>
        <a:off x="34269" y="2518869"/>
        <a:ext cx="8465862" cy="633462"/>
      </dsp:txXfrm>
    </dsp:sp>
    <dsp:sp modelId="{778A65D0-F7E7-4DAC-B622-CDDA40E419B2}">
      <dsp:nvSpPr>
        <dsp:cNvPr id="0" name=""/>
        <dsp:cNvSpPr/>
      </dsp:nvSpPr>
      <dsp:spPr>
        <a:xfrm>
          <a:off x="0" y="3186600"/>
          <a:ext cx="85344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Mendeskripsikan   fisik  dari  sistem  seperti  komputer  dan  perangkat  (</a:t>
          </a:r>
          <a:r>
            <a:rPr lang="en-US" sz="2300" i="1" kern="1200" smtClean="0"/>
            <a:t>nodes</a:t>
          </a:r>
          <a:r>
            <a:rPr lang="en-US" sz="2300" kern="1200" smtClean="0"/>
            <a:t>)  dan bagaimana hubungannya dengan lainnya.</a:t>
          </a:r>
          <a:endParaRPr lang="en-GB" sz="2300" kern="1200"/>
        </a:p>
      </dsp:txBody>
      <dsp:txXfrm>
        <a:off x="0" y="3186600"/>
        <a:ext cx="8534400" cy="993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5CDD7-5052-4262-8EF5-D07B902A0F0F}">
      <dsp:nvSpPr>
        <dsp:cNvPr id="0" name=""/>
        <dsp:cNvSpPr/>
      </dsp:nvSpPr>
      <dsp:spPr>
        <a:xfrm>
          <a:off x="0" y="101733"/>
          <a:ext cx="85344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Use Case Diagram</a:t>
          </a:r>
          <a:endParaRPr lang="en-GB" sz="2700" kern="1200"/>
        </a:p>
      </dsp:txBody>
      <dsp:txXfrm>
        <a:off x="30842" y="132575"/>
        <a:ext cx="8472716" cy="570116"/>
      </dsp:txXfrm>
    </dsp:sp>
    <dsp:sp modelId="{47C00CA8-A040-41E0-852B-56D1F6662212}">
      <dsp:nvSpPr>
        <dsp:cNvPr id="0" name=""/>
        <dsp:cNvSpPr/>
      </dsp:nvSpPr>
      <dsp:spPr>
        <a:xfrm>
          <a:off x="0" y="733533"/>
          <a:ext cx="8534400" cy="92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Menggambarkan  sejumlah  </a:t>
          </a:r>
          <a:r>
            <a:rPr lang="en-US" sz="2100" i="1" kern="1200" smtClean="0"/>
            <a:t>external  actors  </a:t>
          </a:r>
          <a:r>
            <a:rPr lang="en-US" sz="2100" kern="1200" smtClean="0"/>
            <a:t>dan  hubungannya   ke  </a:t>
          </a:r>
          <a:r>
            <a:rPr lang="en-US" sz="2100" i="1" kern="1200" smtClean="0"/>
            <a:t>use  case  </a:t>
          </a:r>
          <a:r>
            <a:rPr lang="en-US" sz="2100" kern="1200" smtClean="0"/>
            <a:t>yang diberikan oleh sistem. </a:t>
          </a:r>
          <a:r>
            <a:rPr lang="en-US" sz="2100" i="1" kern="1200" smtClean="0"/>
            <a:t>Use case </a:t>
          </a:r>
          <a:r>
            <a:rPr lang="en-US" sz="2100" kern="1200" smtClean="0"/>
            <a:t>adalah deskripsi fungsi yang disediakan oleh sistem.</a:t>
          </a:r>
          <a:endParaRPr lang="en-GB" sz="2100" kern="1200"/>
        </a:p>
      </dsp:txBody>
      <dsp:txXfrm>
        <a:off x="0" y="733533"/>
        <a:ext cx="8534400" cy="922184"/>
      </dsp:txXfrm>
    </dsp:sp>
    <dsp:sp modelId="{0B9EB2B6-F297-410A-A967-9A3DB9441DB8}">
      <dsp:nvSpPr>
        <dsp:cNvPr id="0" name=""/>
        <dsp:cNvSpPr/>
      </dsp:nvSpPr>
      <dsp:spPr>
        <a:xfrm>
          <a:off x="0" y="1655718"/>
          <a:ext cx="85344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Class Diagram</a:t>
          </a:r>
          <a:endParaRPr lang="en-GB" sz="2700" kern="1200"/>
        </a:p>
      </dsp:txBody>
      <dsp:txXfrm>
        <a:off x="30842" y="1686560"/>
        <a:ext cx="8472716" cy="570116"/>
      </dsp:txXfrm>
    </dsp:sp>
    <dsp:sp modelId="{357364CF-9D22-415D-A30E-A0D7A587694C}">
      <dsp:nvSpPr>
        <dsp:cNvPr id="0" name=""/>
        <dsp:cNvSpPr/>
      </dsp:nvSpPr>
      <dsp:spPr>
        <a:xfrm>
          <a:off x="0" y="2287518"/>
          <a:ext cx="8534400" cy="62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Menggambarkan   struktur  statis  </a:t>
          </a:r>
          <a:r>
            <a:rPr lang="en-US" sz="2100" i="1" kern="1200" smtClean="0"/>
            <a:t>class  </a:t>
          </a:r>
          <a:r>
            <a:rPr lang="en-US" sz="2100" kern="1200" smtClean="0"/>
            <a:t>di  dalam  sistem.  </a:t>
          </a:r>
          <a:r>
            <a:rPr lang="en-US" sz="2100" i="1" kern="1200" smtClean="0"/>
            <a:t>Clas</a:t>
          </a:r>
          <a:r>
            <a:rPr lang="en-US" sz="2100" kern="1200" smtClean="0"/>
            <a:t>s  merepresentasika n sesuatu  yang  ditangani  oleh  sistem.</a:t>
          </a:r>
          <a:endParaRPr lang="en-GB" sz="2100" kern="1200"/>
        </a:p>
      </dsp:txBody>
      <dsp:txXfrm>
        <a:off x="0" y="2287518"/>
        <a:ext cx="8534400" cy="628762"/>
      </dsp:txXfrm>
    </dsp:sp>
    <dsp:sp modelId="{ECA72E28-9133-4884-9C3E-0B3C8F62C6C7}">
      <dsp:nvSpPr>
        <dsp:cNvPr id="0" name=""/>
        <dsp:cNvSpPr/>
      </dsp:nvSpPr>
      <dsp:spPr>
        <a:xfrm>
          <a:off x="0" y="2916281"/>
          <a:ext cx="85344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State Diagram</a:t>
          </a:r>
          <a:endParaRPr lang="en-GB" sz="2700" kern="1200"/>
        </a:p>
      </dsp:txBody>
      <dsp:txXfrm>
        <a:off x="30842" y="2947123"/>
        <a:ext cx="8472716" cy="570116"/>
      </dsp:txXfrm>
    </dsp:sp>
    <dsp:sp modelId="{A2C21570-5E38-4EF3-B418-E8939762A120}">
      <dsp:nvSpPr>
        <dsp:cNvPr id="0" name=""/>
        <dsp:cNvSpPr/>
      </dsp:nvSpPr>
      <dsp:spPr>
        <a:xfrm>
          <a:off x="0" y="3548081"/>
          <a:ext cx="8534400" cy="92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Menggambarkan  semua  </a:t>
          </a:r>
          <a:r>
            <a:rPr lang="en-US" sz="2100" i="1" kern="1200" smtClean="0"/>
            <a:t>state  </a:t>
          </a:r>
          <a:r>
            <a:rPr lang="en-US" sz="2100" kern="1200" smtClean="0"/>
            <a:t>(kondisi)  yang  dimiliki  oleh  suatu  </a:t>
          </a:r>
          <a:r>
            <a:rPr lang="en-US" sz="2100" i="1" kern="1200" smtClean="0"/>
            <a:t>object </a:t>
          </a:r>
          <a:r>
            <a:rPr lang="en-US" sz="2100" kern="1200" smtClean="0"/>
            <a:t>dari suatu </a:t>
          </a:r>
          <a:r>
            <a:rPr lang="en-US" sz="2100" i="1" kern="1200" smtClean="0"/>
            <a:t>class </a:t>
          </a:r>
          <a:r>
            <a:rPr lang="en-US" sz="2100" kern="1200" smtClean="0"/>
            <a:t>dan keadaan yang menyebabkan  </a:t>
          </a:r>
          <a:r>
            <a:rPr lang="en-US" sz="2100" i="1" kern="1200" smtClean="0"/>
            <a:t>state </a:t>
          </a:r>
          <a:r>
            <a:rPr lang="en-US" sz="2100" kern="1200" smtClean="0"/>
            <a:t>berubah.</a:t>
          </a:r>
          <a:endParaRPr lang="en-GB" sz="2100" kern="1200"/>
        </a:p>
      </dsp:txBody>
      <dsp:txXfrm>
        <a:off x="0" y="3548081"/>
        <a:ext cx="8534400" cy="9221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C3822-1004-41D9-9061-EC0DB80933E9}">
      <dsp:nvSpPr>
        <dsp:cNvPr id="0" name=""/>
        <dsp:cNvSpPr/>
      </dsp:nvSpPr>
      <dsp:spPr>
        <a:xfrm>
          <a:off x="0" y="18400"/>
          <a:ext cx="82296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Sequence Diagram</a:t>
          </a:r>
          <a:endParaRPr lang="en-GB" sz="3500" kern="1200"/>
        </a:p>
      </dsp:txBody>
      <dsp:txXfrm>
        <a:off x="39980" y="58380"/>
        <a:ext cx="8149640" cy="739039"/>
      </dsp:txXfrm>
    </dsp:sp>
    <dsp:sp modelId="{642EF956-E6A6-49D6-8B45-12C5E87AF967}">
      <dsp:nvSpPr>
        <dsp:cNvPr id="0" name=""/>
        <dsp:cNvSpPr/>
      </dsp:nvSpPr>
      <dsp:spPr>
        <a:xfrm>
          <a:off x="0" y="837400"/>
          <a:ext cx="8229600" cy="81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Menggambarkan   kolaborasi  dinamis  antara  sejumlah  </a:t>
          </a:r>
          <a:r>
            <a:rPr lang="en-US" sz="2700" i="1" kern="1200" smtClean="0"/>
            <a:t>object</a:t>
          </a:r>
          <a:r>
            <a:rPr lang="en-US" sz="2700" kern="1200" smtClean="0"/>
            <a:t>.</a:t>
          </a:r>
          <a:endParaRPr lang="en-GB" sz="2700" kern="1200"/>
        </a:p>
      </dsp:txBody>
      <dsp:txXfrm>
        <a:off x="0" y="837400"/>
        <a:ext cx="8229600" cy="815062"/>
      </dsp:txXfrm>
    </dsp:sp>
    <dsp:sp modelId="{6CCA307E-2ACB-4EAE-AA6D-5CE8D52E91EC}">
      <dsp:nvSpPr>
        <dsp:cNvPr id="0" name=""/>
        <dsp:cNvSpPr/>
      </dsp:nvSpPr>
      <dsp:spPr>
        <a:xfrm>
          <a:off x="0" y="1652462"/>
          <a:ext cx="82296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Collaboration Diagram</a:t>
          </a:r>
          <a:endParaRPr lang="en-GB" sz="3500" kern="1200"/>
        </a:p>
      </dsp:txBody>
      <dsp:txXfrm>
        <a:off x="39980" y="1692442"/>
        <a:ext cx="8149640" cy="739039"/>
      </dsp:txXfrm>
    </dsp:sp>
    <dsp:sp modelId="{03FCC2A1-65B2-43A0-BDF6-ED9DF18499FB}">
      <dsp:nvSpPr>
        <dsp:cNvPr id="0" name=""/>
        <dsp:cNvSpPr/>
      </dsp:nvSpPr>
      <dsp:spPr>
        <a:xfrm>
          <a:off x="0" y="2471462"/>
          <a:ext cx="8229600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Menggambarkan kolaborasi dinamis seperti </a:t>
          </a:r>
          <a:r>
            <a:rPr lang="en-US" sz="2700" i="1" kern="1200" smtClean="0"/>
            <a:t>sequence diagrams </a:t>
          </a:r>
          <a:r>
            <a:rPr lang="en-US" sz="2700" kern="1200" smtClean="0"/>
            <a:t>. Jika penekannya pada waktu atau urutan gunakan  </a:t>
          </a:r>
          <a:r>
            <a:rPr lang="en-US" sz="2700" i="1" kern="1200" smtClean="0"/>
            <a:t>sequence diagrams, </a:t>
          </a:r>
          <a:r>
            <a:rPr lang="en-US" sz="2700" kern="1200" smtClean="0"/>
            <a:t>tapi jika penekanannya pada konteks gunakan </a:t>
          </a:r>
          <a:r>
            <a:rPr lang="en-US" sz="2700" i="1" kern="1200" smtClean="0"/>
            <a:t>collaboration diagram</a:t>
          </a:r>
          <a:r>
            <a:rPr lang="en-US" sz="2700" kern="1200" smtClean="0"/>
            <a:t>.</a:t>
          </a:r>
          <a:endParaRPr lang="en-GB" sz="2700" kern="1200"/>
        </a:p>
      </dsp:txBody>
      <dsp:txXfrm>
        <a:off x="0" y="2471462"/>
        <a:ext cx="8229600" cy="1883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DFA18-CF4B-4937-95E1-0D00E7DFB35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98AC7-7040-4E8E-818C-05051BD9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6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97D7-8B40-4599-AA0E-7CB021510738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C14760-5985-4E11-95F0-79B74D2E3A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D5B6-1C5D-417E-B623-CFA1AEB0801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B00B-FBFE-4530-9E54-4F5E3FDC7588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3DE-75B9-4248-A67B-006441122F5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03DC-13C2-4B5A-B47D-C8AC7EC6DACF}" type="datetime1">
              <a:rPr lang="en-US" smtClean="0"/>
              <a:t>9/20/2015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67C0-690F-4F62-BE05-945274872E80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8FEC-70FE-44A2-8D54-60028061812B}" type="datetime1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976-602F-4D15-8406-4D72B1BE44BD}" type="datetime1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F819-D8FD-45D7-882A-0C684612F4E8}" type="datetime1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54B2-A8EC-4611-BD37-DAC51D7D1A5F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CC79-72AE-42E5-B009-A008168CB8AE}" type="datetime1">
              <a:rPr lang="en-US" smtClean="0"/>
              <a:t>9/20/2015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76B547B-E4E4-4ECF-8C66-88569B26100D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EC14760-5985-4E11-95F0-79B74D2E3A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FE2C-72F3-4AFA-B395-23294D9904A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Pengenalan</a:t>
            </a:r>
            <a:r>
              <a:rPr lang="en-US" dirty="0" smtClean="0"/>
              <a:t> UML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Pertemuan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207047"/>
              </p:ext>
            </p:extLst>
          </p:nvPr>
        </p:nvGraphicFramePr>
        <p:xfrm>
          <a:off x="426128" y="1828800"/>
          <a:ext cx="826067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3DE-75B9-4248-A67B-006441122F5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UML?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4374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3DE-75B9-4248-A67B-006441122F5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716206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3DE-75B9-4248-A67B-006441122F5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Bagian</a:t>
            </a:r>
            <a:r>
              <a:rPr lang="en-US" dirty="0"/>
              <a:t> UML – View &amp; Diagram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27884"/>
              </p:ext>
            </p:extLst>
          </p:nvPr>
        </p:nvGraphicFramePr>
        <p:xfrm>
          <a:off x="457200" y="2209800"/>
          <a:ext cx="8229600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3DE-75B9-4248-A67B-006441122F5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Bagian</a:t>
            </a:r>
            <a:r>
              <a:rPr lang="en-US" dirty="0" smtClean="0"/>
              <a:t> UML – View &amp;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107075"/>
              </p:ext>
            </p:extLst>
          </p:nvPr>
        </p:nvGraphicFramePr>
        <p:xfrm>
          <a:off x="-1066800" y="1901223"/>
          <a:ext cx="6781800" cy="3432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3DE-75B9-4248-A67B-006441122F5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953220"/>
              </p:ext>
            </p:extLst>
          </p:nvPr>
        </p:nvGraphicFramePr>
        <p:xfrm>
          <a:off x="4800600" y="1524000"/>
          <a:ext cx="43434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3505200" y="1828800"/>
            <a:ext cx="2743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5200" y="2209800"/>
            <a:ext cx="27432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2362200"/>
            <a:ext cx="2743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05200" y="29718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05200" y="2971800"/>
            <a:ext cx="2743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05200" y="2971800"/>
            <a:ext cx="27432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05200" y="2971800"/>
            <a:ext cx="27432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05200" y="3657600"/>
            <a:ext cx="2743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05200" y="2971800"/>
            <a:ext cx="27432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505200" y="3505200"/>
            <a:ext cx="2743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505200" y="4038600"/>
            <a:ext cx="2743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05200" y="4419600"/>
            <a:ext cx="2743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05200" y="4419600"/>
            <a:ext cx="27432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05200" y="4419600"/>
            <a:ext cx="2743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05200" y="5067300"/>
            <a:ext cx="27432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563287"/>
              </p:ext>
            </p:extLst>
          </p:nvPr>
        </p:nvGraphicFramePr>
        <p:xfrm>
          <a:off x="304800" y="1828800"/>
          <a:ext cx="8534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3DE-75B9-4248-A67B-006441122F5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333625"/>
              </p:ext>
            </p:extLst>
          </p:nvPr>
        </p:nvGraphicFramePr>
        <p:xfrm>
          <a:off x="304800" y="1828800"/>
          <a:ext cx="8534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3DE-75B9-4248-A67B-006441122F5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070560"/>
              </p:ext>
            </p:extLst>
          </p:nvPr>
        </p:nvGraphicFramePr>
        <p:xfrm>
          <a:off x="304800" y="1676400"/>
          <a:ext cx="8534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3DE-75B9-4248-A67B-006441122F5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62288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3DE-75B9-4248-A67B-006441122F5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 RPL Lanjut/DSM/UIN/IF-V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4760-5985-4E11-95F0-79B74D2E3A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217</TotalTime>
  <Words>443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Pertemuan 3</vt:lpstr>
      <vt:lpstr>Apa itu UML?</vt:lpstr>
      <vt:lpstr>Sejarah Singkat</vt:lpstr>
      <vt:lpstr>Bagian UML – View &amp; Diagram</vt:lpstr>
      <vt:lpstr>Bagian UML – View &amp; Diagram</vt:lpstr>
      <vt:lpstr>View</vt:lpstr>
      <vt:lpstr>View</vt:lpstr>
      <vt:lpstr>Diagram</vt:lpstr>
      <vt:lpstr>Diagram</vt:lpstr>
      <vt:lpstr>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</dc:title>
  <dc:creator>deeshamay</dc:creator>
  <cp:lastModifiedBy>Rian Andrian</cp:lastModifiedBy>
  <cp:revision>48</cp:revision>
  <dcterms:created xsi:type="dcterms:W3CDTF">2013-09-05T00:02:56Z</dcterms:created>
  <dcterms:modified xsi:type="dcterms:W3CDTF">2015-09-20T13:37:30Z</dcterms:modified>
</cp:coreProperties>
</file>