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56" r:id="rId7"/>
    <p:sldId id="262" r:id="rId8"/>
    <p:sldId id="263" r:id="rId9"/>
    <p:sldId id="264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D461-D3C3-4D64-BA26-DEB845D74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92CD7-CC62-4CFA-BA54-4E194C313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0B7D-F58C-4D2C-8F52-228C35AA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EFC3-580C-48A1-93CE-A1090983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CF5A-58EC-47B0-B5CA-F95ACA3B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038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B10E-B4CF-46BB-9CBD-27D1F0ED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04164-BC9E-4D06-96CF-0363D4C39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74A5-5E90-447A-ADEF-96D5B5E4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76C8-4133-4B06-9064-E9D50CA1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08A0-5243-423A-AE9A-64DA66AC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67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25A94-D1BC-421F-9D6C-55907A451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F279-8F56-4ECB-878F-BE431BC6C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4036B-42E5-46EE-8B2D-52E87D6D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0CBA8-4FDA-4D25-A928-73F1B97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9F33-002F-4EDA-982B-D1B0DB69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245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146-92D9-4989-A513-DAB0AC89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51C6-D4B7-40A3-80D4-A51F8477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7F19-8E82-4337-9D6E-9253C5D5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3649E-0A39-4291-8124-C934590B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93DC-E771-4A87-A2A0-72B55BA2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37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4A27-6711-4770-893F-9ACEB800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2503E-579D-472C-84E5-9BD43F880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E9CFC-23A2-4259-875B-CA82BAFC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0123-B27E-4CFD-A83A-E979D7C8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C9D7-AE08-42B9-A489-60862CC9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211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E031-F106-477C-AD63-E654ED0A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DCC5-EAA5-4E65-A637-D3CAC73B5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E6AC2-5F89-47D8-A85F-2B5E15579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4D6CE-9F84-4A08-8CB6-C71A69F3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B5EDC-A833-4129-844C-9DB7C81E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BFFA-3FC0-44EF-802A-7FB251AC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822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56BC-251F-4B76-895D-7A1C5530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B6894-1562-48BB-980E-3B4A6E19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3DF2A-1DDA-4823-BD44-F1D2EF98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72E0D-BFE7-48E9-B59A-C0A44511A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3DE83-0308-4897-AA2A-845F77FB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C07F2-44A1-4AF6-ABCC-B63E4774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0DDC7-E422-43ED-A069-B8B463AF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8444D-6E6E-4801-9BCF-11D81AC1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231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39CF-418D-4E90-9FF8-5DBFE6BC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FD295-5BFD-481A-95AC-093642E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282CB-0197-4697-BF9F-BF5EE51D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CD35C-DE6C-45AB-91AE-089734A3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01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31D56-3445-4400-9AED-E8B03CA7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29186-6FE6-4B55-B587-17E2DEA7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D020-B8F4-42A9-8D9C-23CAFE70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05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70E-E620-418E-8998-FC975950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2789-3265-4F79-8B44-7BBE1210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5FA2-B5D6-471F-A23B-A1C33A02E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72A1C-59E9-4111-A2D4-501A5324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309D5-9884-4422-9575-529C05F3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8636F-C8CE-498F-B2EA-A6E00F1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345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B9FC-96A4-4E75-AAA5-141340FD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69B42-80E8-4CA1-9A06-FC55192B0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E8DF3-B995-47D0-B3EF-B9EDCDFF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A6EB-139E-41BA-B8A6-823CBD75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20801-9574-427D-AA12-81DE3C09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D6BD-E2E8-4582-9FBC-760D45E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1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E8029-CC9C-464F-A88E-84A31854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1DDB-DF12-42D1-8E45-271F5A67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1FC4-07DA-49F4-9E23-D25E1F7F3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030B-3240-40E6-8A65-B08034E9381B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81EC-1D64-4100-BB06-079FBC511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F1B2-52CE-4266-B6F8-926D4E35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6F08-363F-4A00-AA30-AF6AA09184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59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394870-6EB2-4837-8642-AEB28F0A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71" y="1152525"/>
            <a:ext cx="8353425" cy="4552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5CB80C-5329-4E5F-B69A-65D390520962}"/>
              </a:ext>
            </a:extLst>
          </p:cNvPr>
          <p:cNvSpPr/>
          <p:nvPr/>
        </p:nvSpPr>
        <p:spPr>
          <a:xfrm>
            <a:off x="1791271" y="1490471"/>
            <a:ext cx="1344058" cy="28346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542D5-6F65-4A36-9F53-F23DFDCA60E4}"/>
              </a:ext>
            </a:extLst>
          </p:cNvPr>
          <p:cNvSpPr/>
          <p:nvPr/>
        </p:nvSpPr>
        <p:spPr>
          <a:xfrm>
            <a:off x="3417733" y="1511502"/>
            <a:ext cx="389326" cy="14082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18F94-79B7-46D4-981E-D932D6A1A6A3}"/>
              </a:ext>
            </a:extLst>
          </p:cNvPr>
          <p:cNvSpPr/>
          <p:nvPr/>
        </p:nvSpPr>
        <p:spPr>
          <a:xfrm>
            <a:off x="3144471" y="1719071"/>
            <a:ext cx="2378504" cy="23736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DE7652-1F5E-41D1-8526-2B378359AF5A}"/>
              </a:ext>
            </a:extLst>
          </p:cNvPr>
          <p:cNvSpPr/>
          <p:nvPr/>
        </p:nvSpPr>
        <p:spPr>
          <a:xfrm>
            <a:off x="8558784" y="5199887"/>
            <a:ext cx="1585912" cy="195073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ED0A2-5328-4F77-B57F-EEA643678CE3}"/>
              </a:ext>
            </a:extLst>
          </p:cNvPr>
          <p:cNvSpPr txBox="1"/>
          <p:nvPr/>
        </p:nvSpPr>
        <p:spPr>
          <a:xfrm>
            <a:off x="2646124" y="1462926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14AE0-B67A-4949-BA39-473F3B235F02}"/>
              </a:ext>
            </a:extLst>
          </p:cNvPr>
          <p:cNvSpPr txBox="1"/>
          <p:nvPr/>
        </p:nvSpPr>
        <p:spPr>
          <a:xfrm>
            <a:off x="3642818" y="1412635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B5155-9B6A-4603-A421-05522CB093E7}"/>
              </a:ext>
            </a:extLst>
          </p:cNvPr>
          <p:cNvSpPr txBox="1"/>
          <p:nvPr/>
        </p:nvSpPr>
        <p:spPr>
          <a:xfrm>
            <a:off x="4172707" y="1641667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966FA-DFD4-4949-A196-BC70C774CA21}"/>
              </a:ext>
            </a:extLst>
          </p:cNvPr>
          <p:cNvSpPr txBox="1"/>
          <p:nvPr/>
        </p:nvSpPr>
        <p:spPr>
          <a:xfrm>
            <a:off x="8748153" y="5147810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A54D2-EF95-4C6A-8DEE-99ACEA5D69F2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</a:t>
            </a:r>
          </a:p>
        </p:txBody>
      </p:sp>
    </p:spTree>
    <p:extLst>
      <p:ext uri="{BB962C8B-B14F-4D97-AF65-F5344CB8AC3E}">
        <p14:creationId xmlns:p14="http://schemas.microsoft.com/office/powerpoint/2010/main" val="139208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A8F29-E76F-46F6-810B-E813F1A74687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FFE73-FF62-43BD-8D38-0E2DCB4F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24" y="1702274"/>
            <a:ext cx="68865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2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AF848-2093-428D-98D7-4C8997C4B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8" b="7256"/>
          <a:stretch/>
        </p:blipFill>
        <p:spPr>
          <a:xfrm>
            <a:off x="2143222" y="951722"/>
            <a:ext cx="7905556" cy="5408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E5E11-3D9B-47BB-B939-FB6331CE6E07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2CA9D-850F-49AB-A096-08D69B66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29" y="1537055"/>
            <a:ext cx="4387342" cy="222574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92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8DC82-FF31-4AF1-B367-ECC17E887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8" b="7611"/>
          <a:stretch/>
        </p:blipFill>
        <p:spPr>
          <a:xfrm>
            <a:off x="2143222" y="951722"/>
            <a:ext cx="7905556" cy="5384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9DD7E-3B5B-4819-BFDF-160333C3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28" y="2093193"/>
            <a:ext cx="4426684" cy="205802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25086-2426-4CCF-95F3-6851627BE7DE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12</a:t>
            </a:r>
          </a:p>
        </p:txBody>
      </p:sp>
    </p:spTree>
    <p:extLst>
      <p:ext uri="{BB962C8B-B14F-4D97-AF65-F5344CB8AC3E}">
        <p14:creationId xmlns:p14="http://schemas.microsoft.com/office/powerpoint/2010/main" val="26975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280BE-6768-433D-AC89-90A43F9B6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40" b="37413"/>
          <a:stretch/>
        </p:blipFill>
        <p:spPr>
          <a:xfrm>
            <a:off x="1866122" y="705496"/>
            <a:ext cx="8249055" cy="4133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763EF-6AD8-417D-A730-CC324E74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42" y="1277387"/>
            <a:ext cx="5502421" cy="3298070"/>
          </a:xfrm>
          <a:prstGeom prst="rect">
            <a:avLst/>
          </a:prstGeom>
          <a:ln w="22225">
            <a:solidFill>
              <a:schemeClr val="bg1">
                <a:lumMod val="50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95134-C1B4-4375-ABBC-F1A22A7FE92C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Billede 13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88678-7981-4A7F-A062-33A5D73624D2}"/>
              </a:ext>
            </a:extLst>
          </p:cNvPr>
          <p:cNvSpPr/>
          <p:nvPr/>
        </p:nvSpPr>
        <p:spPr>
          <a:xfrm>
            <a:off x="6480287" y="2422975"/>
            <a:ext cx="1116701" cy="16184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F4CFBB-3DC7-4A3C-90C6-6B6DF82A9EB9}"/>
              </a:ext>
            </a:extLst>
          </p:cNvPr>
          <p:cNvSpPr/>
          <p:nvPr/>
        </p:nvSpPr>
        <p:spPr>
          <a:xfrm>
            <a:off x="7937794" y="4401183"/>
            <a:ext cx="430537" cy="16184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69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235B1-51E1-42CD-9648-68B32B84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152525"/>
            <a:ext cx="8353425" cy="4552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6B28C-156A-46CD-A19C-A0ABF8F49FB2}"/>
              </a:ext>
            </a:extLst>
          </p:cNvPr>
          <p:cNvSpPr/>
          <p:nvPr/>
        </p:nvSpPr>
        <p:spPr>
          <a:xfrm>
            <a:off x="3333632" y="1710810"/>
            <a:ext cx="984980" cy="294260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CD16C-7ABB-4812-B51C-503A92BAD114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2</a:t>
            </a:r>
          </a:p>
        </p:txBody>
      </p:sp>
    </p:spTree>
    <p:extLst>
      <p:ext uri="{BB962C8B-B14F-4D97-AF65-F5344CB8AC3E}">
        <p14:creationId xmlns:p14="http://schemas.microsoft.com/office/powerpoint/2010/main" val="14019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9CF6C-5AC4-4EF1-84BC-55094A56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42473"/>
            <a:ext cx="7775165" cy="54202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6B28C-156A-46CD-A19C-A0ABF8F49FB2}"/>
              </a:ext>
            </a:extLst>
          </p:cNvPr>
          <p:cNvSpPr/>
          <p:nvPr/>
        </p:nvSpPr>
        <p:spPr>
          <a:xfrm>
            <a:off x="1457325" y="4945622"/>
            <a:ext cx="2377256" cy="1455178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CD16C-7ABB-4812-B51C-503A92BAD114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3</a:t>
            </a:r>
          </a:p>
        </p:txBody>
      </p:sp>
    </p:spTree>
    <p:extLst>
      <p:ext uri="{BB962C8B-B14F-4D97-AF65-F5344CB8AC3E}">
        <p14:creationId xmlns:p14="http://schemas.microsoft.com/office/powerpoint/2010/main" val="37597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76ED94-E6C9-42FC-8930-99662AF8E2C6}"/>
              </a:ext>
            </a:extLst>
          </p:cNvPr>
          <p:cNvGrpSpPr/>
          <p:nvPr/>
        </p:nvGrpSpPr>
        <p:grpSpPr>
          <a:xfrm>
            <a:off x="2100908" y="1535837"/>
            <a:ext cx="5816905" cy="4592454"/>
            <a:chOff x="1949987" y="0"/>
            <a:chExt cx="5816905" cy="45924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0ED723-7322-44E4-9D65-307C48593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55" t="25197" r="73733" b="58999"/>
            <a:stretch/>
          </p:blipFill>
          <p:spPr>
            <a:xfrm>
              <a:off x="1949987" y="0"/>
              <a:ext cx="5816905" cy="13991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68A945-7756-4FC1-AC69-D54000CA1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555" t="63929" r="73733"/>
            <a:stretch/>
          </p:blipFill>
          <p:spPr>
            <a:xfrm>
              <a:off x="1949987" y="1399142"/>
              <a:ext cx="5816905" cy="319331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52AB5F-4230-4D1C-A935-29D5874288E0}"/>
                </a:ext>
              </a:extLst>
            </p:cNvPr>
            <p:cNvSpPr/>
            <p:nvPr/>
          </p:nvSpPr>
          <p:spPr>
            <a:xfrm>
              <a:off x="1949987" y="4423774"/>
              <a:ext cx="3864890" cy="168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F309FD4-9E50-468B-A34F-DE6523F7A55E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4</a:t>
            </a:r>
          </a:p>
        </p:txBody>
      </p:sp>
    </p:spTree>
    <p:extLst>
      <p:ext uri="{BB962C8B-B14F-4D97-AF65-F5344CB8AC3E}">
        <p14:creationId xmlns:p14="http://schemas.microsoft.com/office/powerpoint/2010/main" val="329539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9355CD-8EF4-4F2B-8CD9-D99F881C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242473"/>
            <a:ext cx="7775167" cy="54202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6B28C-156A-46CD-A19C-A0ABF8F49FB2}"/>
              </a:ext>
            </a:extLst>
          </p:cNvPr>
          <p:cNvSpPr/>
          <p:nvPr/>
        </p:nvSpPr>
        <p:spPr>
          <a:xfrm>
            <a:off x="1457325" y="6430296"/>
            <a:ext cx="1787320" cy="232441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CD16C-7ABB-4812-B51C-503A92BAD114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58DBB-6DB7-47C8-8ABF-ACDA8125DAE7}"/>
              </a:ext>
            </a:extLst>
          </p:cNvPr>
          <p:cNvSpPr/>
          <p:nvPr/>
        </p:nvSpPr>
        <p:spPr>
          <a:xfrm>
            <a:off x="1516317" y="4171380"/>
            <a:ext cx="1787320" cy="119278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9E590-27AA-4287-83DD-F2F7A75F76F0}"/>
              </a:ext>
            </a:extLst>
          </p:cNvPr>
          <p:cNvSpPr txBox="1"/>
          <p:nvPr/>
        </p:nvSpPr>
        <p:spPr>
          <a:xfrm>
            <a:off x="1797319" y="6381136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FBE25-8E41-4104-84A9-A386C75C0188}"/>
              </a:ext>
            </a:extLst>
          </p:cNvPr>
          <p:cNvSpPr txBox="1"/>
          <p:nvPr/>
        </p:nvSpPr>
        <p:spPr>
          <a:xfrm>
            <a:off x="2784871" y="4061742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420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9725F-16BE-40C7-8D1F-A90A113C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204912"/>
            <a:ext cx="8020050" cy="444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F61CD1-4A35-45FF-B76C-DF1B77F28FCA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F6E4B-CCF5-4A4B-82C8-2EC0197995ED}"/>
              </a:ext>
            </a:extLst>
          </p:cNvPr>
          <p:cNvSpPr/>
          <p:nvPr/>
        </p:nvSpPr>
        <p:spPr>
          <a:xfrm>
            <a:off x="9212365" y="1839635"/>
            <a:ext cx="752729" cy="28774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A72D1-2EC1-4D95-9CEC-ACE8CADCF73A}"/>
              </a:ext>
            </a:extLst>
          </p:cNvPr>
          <p:cNvSpPr txBox="1"/>
          <p:nvPr/>
        </p:nvSpPr>
        <p:spPr>
          <a:xfrm>
            <a:off x="8977542" y="1845177"/>
            <a:ext cx="4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D6C27-BA34-4E2D-BF4A-FEAED66BC846}"/>
              </a:ext>
            </a:extLst>
          </p:cNvPr>
          <p:cNvSpPr txBox="1"/>
          <p:nvPr/>
        </p:nvSpPr>
        <p:spPr>
          <a:xfrm>
            <a:off x="4763216" y="2389463"/>
            <a:ext cx="987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4F025-B210-4D1F-91DC-F6B1428047C2}"/>
              </a:ext>
            </a:extLst>
          </p:cNvPr>
          <p:cNvSpPr/>
          <p:nvPr/>
        </p:nvSpPr>
        <p:spPr>
          <a:xfrm>
            <a:off x="4779029" y="2101718"/>
            <a:ext cx="222179" cy="28774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C5C16B-790C-4F3F-931A-E38DF839B8C3}"/>
              </a:ext>
            </a:extLst>
          </p:cNvPr>
          <p:cNvSpPr/>
          <p:nvPr/>
        </p:nvSpPr>
        <p:spPr>
          <a:xfrm>
            <a:off x="7666593" y="5346681"/>
            <a:ext cx="752729" cy="28774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6CFEE-A811-4DA7-8043-2FCA89BB966E}"/>
              </a:ext>
            </a:extLst>
          </p:cNvPr>
          <p:cNvSpPr txBox="1"/>
          <p:nvPr/>
        </p:nvSpPr>
        <p:spPr>
          <a:xfrm>
            <a:off x="7667338" y="5314533"/>
            <a:ext cx="4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102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98D7A3-F9C6-42A7-8F12-C01DDB64C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19"/>
          <a:stretch/>
        </p:blipFill>
        <p:spPr>
          <a:xfrm>
            <a:off x="2085975" y="1204912"/>
            <a:ext cx="8020050" cy="49904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929ACA-94CB-4392-BD5E-3FEA6D05FF5A}"/>
              </a:ext>
            </a:extLst>
          </p:cNvPr>
          <p:cNvSpPr/>
          <p:nvPr/>
        </p:nvSpPr>
        <p:spPr>
          <a:xfrm>
            <a:off x="6412734" y="4995186"/>
            <a:ext cx="1574270" cy="267279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3607-0F3F-4251-93B8-368DFF9CDE20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7</a:t>
            </a:r>
          </a:p>
        </p:txBody>
      </p:sp>
    </p:spTree>
    <p:extLst>
      <p:ext uri="{BB962C8B-B14F-4D97-AF65-F5344CB8AC3E}">
        <p14:creationId xmlns:p14="http://schemas.microsoft.com/office/powerpoint/2010/main" val="257890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51D19D-E9AA-4CA7-9981-3C3DF0E5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99"/>
          <a:stretch/>
        </p:blipFill>
        <p:spPr>
          <a:xfrm>
            <a:off x="1233487" y="2162175"/>
            <a:ext cx="6884574" cy="2633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060B5-0BF7-4706-82C8-6A92238F3A21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8</a:t>
            </a:r>
          </a:p>
        </p:txBody>
      </p:sp>
    </p:spTree>
    <p:extLst>
      <p:ext uri="{BB962C8B-B14F-4D97-AF65-F5344CB8AC3E}">
        <p14:creationId xmlns:p14="http://schemas.microsoft.com/office/powerpoint/2010/main" val="70057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76C2B-A245-4177-8EB9-464ECD17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033462"/>
            <a:ext cx="8353425" cy="479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F4D4A-4718-432E-9B3D-B81648ABCD92}"/>
              </a:ext>
            </a:extLst>
          </p:cNvPr>
          <p:cNvSpPr txBox="1"/>
          <p:nvPr/>
        </p:nvSpPr>
        <p:spPr>
          <a:xfrm>
            <a:off x="1767824" y="352540"/>
            <a:ext cx="37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Billede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C8CC1-C40E-499F-8996-CED0A0E56BAA}"/>
              </a:ext>
            </a:extLst>
          </p:cNvPr>
          <p:cNvSpPr/>
          <p:nvPr/>
        </p:nvSpPr>
        <p:spPr>
          <a:xfrm>
            <a:off x="1934327" y="3086662"/>
            <a:ext cx="1333505" cy="28774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AF31E-FF8F-4210-99BE-C11DB5F83D4E}"/>
              </a:ext>
            </a:extLst>
          </p:cNvPr>
          <p:cNvSpPr txBox="1"/>
          <p:nvPr/>
        </p:nvSpPr>
        <p:spPr>
          <a:xfrm>
            <a:off x="3041022" y="3035853"/>
            <a:ext cx="4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0AFB7-F8AA-4B51-B78B-B1DBB06CA6E1}"/>
              </a:ext>
            </a:extLst>
          </p:cNvPr>
          <p:cNvSpPr txBox="1"/>
          <p:nvPr/>
        </p:nvSpPr>
        <p:spPr>
          <a:xfrm>
            <a:off x="10007477" y="2465095"/>
            <a:ext cx="265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6460E-208F-4F3B-BEA0-E6BF0110CE3A}"/>
              </a:ext>
            </a:extLst>
          </p:cNvPr>
          <p:cNvSpPr/>
          <p:nvPr/>
        </p:nvSpPr>
        <p:spPr>
          <a:xfrm>
            <a:off x="9800625" y="2515470"/>
            <a:ext cx="305563" cy="237805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8AE8D-4AC9-472E-9D7B-65759DB1E4DC}"/>
              </a:ext>
            </a:extLst>
          </p:cNvPr>
          <p:cNvSpPr/>
          <p:nvPr/>
        </p:nvSpPr>
        <p:spPr>
          <a:xfrm>
            <a:off x="5903160" y="3029339"/>
            <a:ext cx="1774896" cy="196533"/>
          </a:xfrm>
          <a:prstGeom prst="rect">
            <a:avLst/>
          </a:prstGeom>
          <a:solidFill>
            <a:srgbClr val="FFFF00">
              <a:alpha val="34902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0A460-5DE6-4066-8DC8-40A7346C3F3A}"/>
              </a:ext>
            </a:extLst>
          </p:cNvPr>
          <p:cNvSpPr txBox="1"/>
          <p:nvPr/>
        </p:nvSpPr>
        <p:spPr>
          <a:xfrm>
            <a:off x="6095999" y="2958328"/>
            <a:ext cx="4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32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40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Mie Winstrup</dc:creator>
  <cp:lastModifiedBy>Mie Winstrup</cp:lastModifiedBy>
  <cp:revision>3</cp:revision>
  <dcterms:created xsi:type="dcterms:W3CDTF">2021-12-31T15:05:36Z</dcterms:created>
  <dcterms:modified xsi:type="dcterms:W3CDTF">2022-01-12T13:02:26Z</dcterms:modified>
</cp:coreProperties>
</file>