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ld Standard TT" panose="020B0604020202020204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835b0e2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835b0e2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835b0e2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c835b0e2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c835b0e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c835b0e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c835b0e2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c835b0e2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c835b0e2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c835b0e2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 Invader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Serhat Ayik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50" y="703025"/>
            <a:ext cx="2381449" cy="1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Proces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Verbeteringen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25" y="1171600"/>
            <a:ext cx="516915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Proces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functies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Phaser3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Testen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Verbeteringen/verbouwen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Aanpassingen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Schietsnelheid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Speler snelheid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Vijand snelheid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2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Diavoorstelling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Old Standard TT</vt:lpstr>
      <vt:lpstr>Paperback</vt:lpstr>
      <vt:lpstr>Space Invader</vt:lpstr>
      <vt:lpstr>Inhoud</vt:lpstr>
      <vt:lpstr>Demo</vt:lpstr>
      <vt:lpstr>Proces</vt:lpstr>
      <vt:lpstr>Aanpassingen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Serhat Ayik</dc:creator>
  <cp:lastModifiedBy>Serhat Ayik</cp:lastModifiedBy>
  <cp:revision>1</cp:revision>
  <dcterms:modified xsi:type="dcterms:W3CDTF">2025-02-03T16:49:05Z</dcterms:modified>
</cp:coreProperties>
</file>