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F91A8E-FDF7-FE38-0B18-A5CE98A1C613}" v="42" dt="2025-04-27T17:14:06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B9375-90D0-F140-34F2-D51A99EB9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534A-43F4-4EFB-FBB9-3EA7D75BF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AAB151-74C9-9129-BC24-C6928B3F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1A52-BBF8-4DA0-9121-2D151876CCF2}" type="datetimeFigureOut">
              <a:rPr lang="es-PE" smtClean="0"/>
              <a:t>28/04/2025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469EAC-B678-BF6F-E5D9-7C74E43F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7A74DD-EFE1-495F-688B-6607E8D7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D8C-2792-4D91-9501-EDF801AE81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304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152CB-4AB3-550C-C99D-5B243979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D2D90D-E2AC-F430-7127-FF6A040E0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E11BB8-A9B9-8099-46EB-69E37EC44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1A52-BBF8-4DA0-9121-2D151876CCF2}" type="datetimeFigureOut">
              <a:rPr lang="es-PE" smtClean="0"/>
              <a:t>28/04/2025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0C9032-C952-37A6-4DD1-512A02B8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B81D95-1504-A5F7-E151-A2F72946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D8C-2792-4D91-9501-EDF801AE81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954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A91DD7-C462-A0F6-47AA-3E749D10E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514AB7-A87D-C114-6180-0FFC1CD75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728577-ABB4-C6E6-AB5C-6FB02826E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1A52-BBF8-4DA0-9121-2D151876CCF2}" type="datetimeFigureOut">
              <a:rPr lang="es-PE" smtClean="0"/>
              <a:t>28/04/2025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3352DF-7655-A6CA-1BB4-0B664C8E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439FAF-BD32-3A0F-019F-4E68A920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D8C-2792-4D91-9501-EDF801AE81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860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8978C-5C4E-052A-CB1C-1CF5E1F3A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332DC4-91EA-133C-6117-68766837B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74E95C-50B0-6FEB-92DB-48D0D1415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1A52-BBF8-4DA0-9121-2D151876CCF2}" type="datetimeFigureOut">
              <a:rPr lang="es-PE" smtClean="0"/>
              <a:t>28/04/2025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6F6371-1BCC-2F0F-112B-2FD6615BA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E4A7FC-F4F6-EDC8-CECE-09DB0941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D8C-2792-4D91-9501-EDF801AE81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961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E9F53-4259-C7EA-A297-FAEEA805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EB08B9-1502-770A-10F3-BA2BC2E06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7FF9A1-54F3-2196-0DBC-8AE35D29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1A52-BBF8-4DA0-9121-2D151876CCF2}" type="datetimeFigureOut">
              <a:rPr lang="es-PE" smtClean="0"/>
              <a:t>28/04/2025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D72903-66E1-917D-5B0F-ED1DCE18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0B4323-3D59-C514-4522-CA8EDF36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D8C-2792-4D91-9501-EDF801AE81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453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8205E-4AE8-C202-DCE4-BF618CB1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646B56-4C08-08C8-8F03-429D1E9CB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36C931-59ED-3E26-028F-6018D61BA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D6B703-824F-736D-79F9-6DFD2AEB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1A52-BBF8-4DA0-9121-2D151876CCF2}" type="datetimeFigureOut">
              <a:rPr lang="es-PE" smtClean="0"/>
              <a:t>28/04/2025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036CB0-87A8-2EAF-E8A5-0B9334E9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F9FEB3-CDA1-8F55-C9F4-C8517BF4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D8C-2792-4D91-9501-EDF801AE81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351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1EFD4-4A7B-4587-FBD4-7DD03CAE6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0920D7-1668-7F6F-021E-774E39D92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4F3BA6-7936-C012-F7E7-6A588B82C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072B54-C77C-75A6-DE17-D858B6F5A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2B72DF7-5394-80AD-D840-3E3777FED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9EC803-CEE8-B320-43CF-76A63B9E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1A52-BBF8-4DA0-9121-2D151876CCF2}" type="datetimeFigureOut">
              <a:rPr lang="es-PE" smtClean="0"/>
              <a:t>28/04/2025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459D6A9-7727-5971-51C0-8A7529C8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ABBECD8-74DE-CFF4-56C7-67B17387D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D8C-2792-4D91-9501-EDF801AE81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780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A6ECE-8FD0-2194-9CDA-6452F680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1C54F87-7C57-95BA-5486-06D5B284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1A52-BBF8-4DA0-9121-2D151876CCF2}" type="datetimeFigureOut">
              <a:rPr lang="es-PE" smtClean="0"/>
              <a:t>28/04/2025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1E371D-9D0C-1022-D9AE-3EF4459E4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32BC7C7-8249-DE82-87F1-42DC30DF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D8C-2792-4D91-9501-EDF801AE81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041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0ABFA82-CDE7-7824-B829-B709B7D85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1A52-BBF8-4DA0-9121-2D151876CCF2}" type="datetimeFigureOut">
              <a:rPr lang="es-PE" smtClean="0"/>
              <a:t>28/04/2025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E55C56-7831-BC1E-0C4F-75BA9B19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73FF55-2D24-5DBE-8F57-F27C6DBF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D8C-2792-4D91-9501-EDF801AE81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323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E9E61-C76B-0DA9-AEB4-87CBE0CB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CE5826-0A4E-2456-A2D0-D571DF518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191E18-A3D6-16F0-9AEA-921BC2AE4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F57563-2906-AED8-738B-FB83805D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1A52-BBF8-4DA0-9121-2D151876CCF2}" type="datetimeFigureOut">
              <a:rPr lang="es-PE" smtClean="0"/>
              <a:t>28/04/2025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BCDC7B-EFC6-93FA-506A-0935292B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F069B5-497D-1096-01A3-91F85B24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D8C-2792-4D91-9501-EDF801AE81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634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F2F8C-2CF7-ED09-95BC-43EF9236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8CA52CB-5787-0C34-68D2-165B812A5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B93141-9B22-914B-CDBD-CFA2AA294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6A37F7-69F2-6404-C39D-DB78A46A1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91A52-BBF8-4DA0-9121-2D151876CCF2}" type="datetimeFigureOut">
              <a:rPr lang="es-PE" smtClean="0"/>
              <a:t>28/04/2025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6FF2DF-D89F-1E2A-C841-6A305E6B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1E1AE4-7CB1-CD89-723A-D2F56357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47D8C-2792-4D91-9501-EDF801AE81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445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92F3457-D24E-032F-8F0F-3E4ABE272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17F684-ED85-9B9E-5EB5-0D0D6F8E6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91C435-1E3E-958A-E170-133E6FBA9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491A52-BBF8-4DA0-9121-2D151876CCF2}" type="datetimeFigureOut">
              <a:rPr lang="es-PE" smtClean="0"/>
              <a:t>28/04/2025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387134-7548-84F0-719A-FA8294F5D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273E3C-B5B7-3CA2-F3C0-59939F628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447D8C-2792-4D91-9501-EDF801AE81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414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4D807B-4893-9014-42DD-D73C26D27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756" y="-150959"/>
            <a:ext cx="11147499" cy="4839918"/>
          </a:xfrm>
        </p:spPr>
        <p:txBody>
          <a:bodyPr>
            <a:normAutofit/>
          </a:bodyPr>
          <a:lstStyle/>
          <a:p>
            <a:r>
              <a:rPr lang="es-ES" sz="5400" b="1" dirty="0"/>
              <a:t>FUNCIONES Y MODULOS </a:t>
            </a:r>
            <a:br>
              <a:rPr lang="es-ES" sz="5400" b="1" dirty="0"/>
            </a:br>
            <a:r>
              <a:rPr lang="es-ES" sz="5400" b="1" dirty="0"/>
              <a:t>           EN </a:t>
            </a:r>
            <a:br>
              <a:rPr lang="es-ES" sz="5400" b="1" dirty="0"/>
            </a:br>
            <a:r>
              <a:rPr lang="es-ES" sz="5400" b="1" dirty="0"/>
              <a:t>LENGUAJE C</a:t>
            </a:r>
            <a:endParaRPr lang="es-PE" sz="5400" b="1" dirty="0"/>
          </a:p>
        </p:txBody>
      </p:sp>
    </p:spTree>
    <p:extLst>
      <p:ext uri="{BB962C8B-B14F-4D97-AF65-F5344CB8AC3E}">
        <p14:creationId xmlns:p14="http://schemas.microsoft.com/office/powerpoint/2010/main" val="326877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A5B78-CC96-ACB5-D012-3C339CFB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0576"/>
            <a:ext cx="12101623" cy="1325563"/>
          </a:xfrm>
        </p:spPr>
        <p:txBody>
          <a:bodyPr>
            <a:normAutofit/>
          </a:bodyPr>
          <a:lstStyle/>
          <a:p>
            <a:r>
              <a:rPr lang="es-ES" sz="3600" b="1" i="1" dirty="0">
                <a:latin typeface="Comic Sans MS" panose="030F0702030302020204" pitchFamily="66" charset="0"/>
                <a:cs typeface="Mongolian Baiti" panose="03000500000000000000" pitchFamily="66" charset="0"/>
              </a:rPr>
              <a:t>ELABORACION DE PROCEDIMIENTOS EN C</a:t>
            </a:r>
            <a:endParaRPr lang="es-PE" sz="3600" b="1" i="1" dirty="0">
              <a:latin typeface="Comic Sans MS" panose="030F0702030302020204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C027C9-5D71-2809-223D-B25DD775F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508" y="1182903"/>
            <a:ext cx="10761921" cy="447948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3200" dirty="0"/>
              <a:t>Dado un </a:t>
            </a:r>
            <a:r>
              <a:rPr lang="es-ES" sz="3200" dirty="0">
                <a:highlight>
                  <a:srgbClr val="00FF00"/>
                </a:highlight>
              </a:rPr>
              <a:t>conjunto de datos numéricos </a:t>
            </a:r>
            <a:r>
              <a:rPr lang="es-ES" sz="3200" dirty="0"/>
              <a:t>de algún tipo, elaborar procedimientos(</a:t>
            </a:r>
            <a:r>
              <a:rPr lang="es-ES" sz="3200" b="1" dirty="0">
                <a:highlight>
                  <a:srgbClr val="FFFF00"/>
                </a:highlight>
              </a:rPr>
              <a:t>subfunciones</a:t>
            </a:r>
            <a:r>
              <a:rPr lang="es-ES" sz="3200" dirty="0"/>
              <a:t>) en C  que calculen:</a:t>
            </a:r>
          </a:p>
          <a:p>
            <a:pPr marL="0" indent="0">
              <a:buNone/>
            </a:pPr>
            <a:endParaRPr lang="es-ES" sz="3200" dirty="0"/>
          </a:p>
          <a:p>
            <a:pPr lvl="1"/>
            <a:r>
              <a:rPr lang="es-ES" sz="3200" dirty="0"/>
              <a:t>El </a:t>
            </a:r>
            <a:r>
              <a:rPr lang="es-ES" sz="3200" b="1" dirty="0">
                <a:highlight>
                  <a:srgbClr val="FFFF00"/>
                </a:highlight>
              </a:rPr>
              <a:t>promedio</a:t>
            </a:r>
          </a:p>
          <a:p>
            <a:pPr marL="457200" lvl="1" indent="0">
              <a:buNone/>
            </a:pPr>
            <a:endParaRPr lang="es-ES" sz="3200" dirty="0">
              <a:highlight>
                <a:srgbClr val="FFFF00"/>
              </a:highlight>
            </a:endParaRPr>
          </a:p>
          <a:p>
            <a:pPr lvl="1"/>
            <a:r>
              <a:rPr lang="es-ES" sz="3200" dirty="0">
                <a:highlight>
                  <a:srgbClr val="FFFF00"/>
                </a:highlight>
              </a:rPr>
              <a:t>El </a:t>
            </a:r>
            <a:r>
              <a:rPr lang="es-ES" sz="3200" b="1" dirty="0">
                <a:highlight>
                  <a:srgbClr val="FFFF00"/>
                </a:highlight>
              </a:rPr>
              <a:t>máximo</a:t>
            </a:r>
            <a:r>
              <a:rPr lang="es-ES" sz="3200" dirty="0">
                <a:highlight>
                  <a:srgbClr val="FFFF00"/>
                </a:highlight>
              </a:rPr>
              <a:t> </a:t>
            </a:r>
            <a:r>
              <a:rPr lang="es-ES" sz="3200" i="1" dirty="0">
                <a:highlight>
                  <a:srgbClr val="FFFF00"/>
                </a:highlight>
              </a:rPr>
              <a:t>MAX</a:t>
            </a:r>
          </a:p>
          <a:p>
            <a:pPr marL="457200" lvl="1" indent="0">
              <a:buNone/>
            </a:pPr>
            <a:endParaRPr lang="es-ES" sz="3200" dirty="0">
              <a:highlight>
                <a:srgbClr val="FFFF00"/>
              </a:highlight>
            </a:endParaRPr>
          </a:p>
          <a:p>
            <a:pPr lvl="1"/>
            <a:r>
              <a:rPr lang="es-ES" sz="3200" dirty="0">
                <a:highlight>
                  <a:srgbClr val="FFFF00"/>
                </a:highlight>
              </a:rPr>
              <a:t>El </a:t>
            </a:r>
            <a:r>
              <a:rPr lang="es-ES" sz="3200" b="1" dirty="0">
                <a:highlight>
                  <a:srgbClr val="FFFF00"/>
                </a:highlight>
              </a:rPr>
              <a:t>mínimo</a:t>
            </a:r>
            <a:r>
              <a:rPr lang="es-ES" sz="3200" dirty="0">
                <a:highlight>
                  <a:srgbClr val="FFFF00"/>
                </a:highlight>
              </a:rPr>
              <a:t> </a:t>
            </a:r>
            <a:r>
              <a:rPr lang="es-ES" sz="3200" i="1" dirty="0">
                <a:highlight>
                  <a:srgbClr val="FFFF00"/>
                </a:highlight>
              </a:rPr>
              <a:t>MIN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C454C6C-53E0-AF6B-6C3A-2C356BDFB97D}"/>
              </a:ext>
            </a:extLst>
          </p:cNvPr>
          <p:cNvSpPr txBox="1"/>
          <p:nvPr/>
        </p:nvSpPr>
        <p:spPr>
          <a:xfrm>
            <a:off x="831273" y="5778576"/>
            <a:ext cx="12002546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sz="3200" dirty="0"/>
              <a:t>2. Empaquetarlas en un </a:t>
            </a:r>
            <a:r>
              <a:rPr lang="es-ES" sz="3200" b="1" dirty="0" err="1">
                <a:highlight>
                  <a:srgbClr val="FFFF00"/>
                </a:highlight>
              </a:rPr>
              <a:t>modulo</a:t>
            </a:r>
            <a:r>
              <a:rPr lang="es-ES" sz="3200" b="1" dirty="0"/>
              <a:t> o librería (</a:t>
            </a:r>
            <a:r>
              <a:rPr lang="es-ES" sz="3200" b="1" dirty="0" err="1"/>
              <a:t>estadisticas</a:t>
            </a:r>
            <a:r>
              <a:rPr lang="es-ES" sz="3200" b="1" dirty="0"/>
              <a:t>)</a:t>
            </a:r>
            <a:r>
              <a:rPr lang="es-ES" sz="3200" dirty="0"/>
              <a:t>(.h;  .c  /.</a:t>
            </a:r>
            <a:r>
              <a:rPr lang="es-ES" sz="3200" dirty="0" err="1"/>
              <a:t>cpp</a:t>
            </a:r>
            <a:r>
              <a:rPr lang="es-ES" sz="3200" dirty="0"/>
              <a:t> )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1735736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60</Words>
  <Application>Microsoft Office PowerPoint</Application>
  <PresentationFormat>Panorámica</PresentationFormat>
  <Paragraphs>10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Comic Sans MS</vt:lpstr>
      <vt:lpstr>Tema de Office</vt:lpstr>
      <vt:lpstr>FUNCIONES Y MODULOS             EN  LENGUAJE C</vt:lpstr>
      <vt:lpstr>ELABORACION DE PROCEDIMIENTOS EN 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FUNCIONES Y MODULOS             EN  LENGUAJE C</dc:title>
  <dc:creator>Sergio Candiotti Lopez</dc:creator>
  <cp:lastModifiedBy>User_SERGIO</cp:lastModifiedBy>
  <cp:revision>9</cp:revision>
  <dcterms:created xsi:type="dcterms:W3CDTF">2025-04-27T02:18:28Z</dcterms:created>
  <dcterms:modified xsi:type="dcterms:W3CDTF">2025-04-29T01:25:45Z</dcterms:modified>
</cp:coreProperties>
</file>