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91A8E-FDF7-FE38-0B18-A5CE98A1C613}" v="42" dt="2025-04-27T17:14:0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CANDIOTTI LOPEZ" userId="3c3224e25c494656" providerId="Windows Live" clId="Web-{C6F91A8E-FDF7-FE38-0B18-A5CE98A1C613}"/>
    <pc:docChg chg="modSld">
      <pc:chgData name="SERGIO CANDIOTTI LOPEZ" userId="3c3224e25c494656" providerId="Windows Live" clId="Web-{C6F91A8E-FDF7-FE38-0B18-A5CE98A1C613}" dt="2025-04-27T17:14:06.623" v="23" actId="14100"/>
      <pc:docMkLst>
        <pc:docMk/>
      </pc:docMkLst>
      <pc:sldChg chg="modSp">
        <pc:chgData name="SERGIO CANDIOTTI LOPEZ" userId="3c3224e25c494656" providerId="Windows Live" clId="Web-{C6F91A8E-FDF7-FE38-0B18-A5CE98A1C613}" dt="2025-04-27T17:14:06.623" v="23" actId="14100"/>
        <pc:sldMkLst>
          <pc:docMk/>
          <pc:sldMk cId="1735736991" sldId="257"/>
        </pc:sldMkLst>
        <pc:spChg chg="mod">
          <ac:chgData name="SERGIO CANDIOTTI LOPEZ" userId="3c3224e25c494656" providerId="Windows Live" clId="Web-{C6F91A8E-FDF7-FE38-0B18-A5CE98A1C613}" dt="2025-04-27T17:13:55.732" v="21" actId="1076"/>
          <ac:spMkLst>
            <pc:docMk/>
            <pc:sldMk cId="1735736991" sldId="257"/>
            <ac:spMk id="3" creationId="{E9C027C9-5D71-2809-223D-B25DD775F676}"/>
          </ac:spMkLst>
        </pc:spChg>
        <pc:spChg chg="mod">
          <ac:chgData name="SERGIO CANDIOTTI LOPEZ" userId="3c3224e25c494656" providerId="Windows Live" clId="Web-{C6F91A8E-FDF7-FE38-0B18-A5CE98A1C613}" dt="2025-04-27T17:14:06.623" v="23" actId="14100"/>
          <ac:spMkLst>
            <pc:docMk/>
            <pc:sldMk cId="1735736991" sldId="257"/>
            <ac:spMk id="4" creationId="{0C454C6C-53E0-AF6B-6C3A-2C356BDFB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B9375-90D0-F140-34F2-D51A99EB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534A-43F4-4EFB-FBB9-3EA7D75B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AB151-74C9-9129-BC24-C6928B3F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69EAC-B678-BF6F-E5D9-7C74E43F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7A74DD-EFE1-495F-688B-6607E8D7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04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152CB-4AB3-550C-C99D-5B243979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D2D90D-E2AC-F430-7127-FF6A040E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11BB8-A9B9-8099-46EB-69E37EC4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C9032-C952-37A6-4DD1-512A02B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81D95-1504-A5F7-E151-A2F72946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95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A91DD7-C462-A0F6-47AA-3E749D10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14AB7-A87D-C114-6180-0FFC1CD7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28577-ABB4-C6E6-AB5C-6FB0282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352DF-7655-A6CA-1BB4-0B664C8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39FAF-BD32-3A0F-019F-4E68A92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60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8978C-5C4E-052A-CB1C-1CF5E1F3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32DC4-91EA-133C-6117-68766837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4E95C-50B0-6FEB-92DB-48D0D14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F6371-1BCC-2F0F-112B-2FD6615B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4A7FC-F4F6-EDC8-CECE-09DB0941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6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9F53-4259-C7EA-A297-FAEEA805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B08B9-1502-770A-10F3-BA2BC2E0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FF9A1-54F3-2196-0DBC-8AE35D2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72903-66E1-917D-5B0F-ED1DCE18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B4323-3D59-C514-4522-CA8EDF3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5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205E-4AE8-C202-DCE4-BF618CB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46B56-4C08-08C8-8F03-429D1E9C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36C931-59ED-3E26-028F-6018D61B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6B703-824F-736D-79F9-6DFD2AEB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036CB0-87A8-2EAF-E8A5-0B9334E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9FEB3-CDA1-8F55-C9F4-C8517BF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5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EFD4-4A7B-4587-FBD4-7DD03CAE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920D7-1668-7F6F-021E-774E39D9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F3BA6-7936-C012-F7E7-6A588B82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72B54-C77C-75A6-DE17-D858B6F5A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72DF7-5394-80AD-D840-3E3777FED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9EC803-CEE8-B320-43CF-76A63B9E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59D6A9-7727-5971-51C0-8A7529C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BBECD8-74DE-CFF4-56C7-67B17387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6ECE-8FD0-2194-9CDA-6452F68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54F87-7C57-95BA-5486-06D5B284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1E371D-9D0C-1022-D9AE-3EF4459E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2BC7C7-8249-DE82-87F1-42DC30DF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04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ABFA82-CDE7-7824-B829-B709B7D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E55C56-7831-BC1E-0C4F-75BA9B1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3FF55-2D24-5DBE-8F57-F27C6DBF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32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9E61-C76B-0DA9-AEB4-87CBE0C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E5826-0A4E-2456-A2D0-D571DF51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191E18-A3D6-16F0-9AEA-921BC2AE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57563-2906-AED8-738B-FB83805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CDC7B-EFC6-93FA-506A-0935292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069B5-497D-1096-01A3-91F85B24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3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2F8C-2CF7-ED09-95BC-43EF9236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A52CB-5787-0C34-68D2-165B812A5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B93141-9B22-914B-CDBD-CFA2AA29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A37F7-69F2-6404-C39D-DB78A46A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FF2DF-D89F-1E2A-C841-6A305E6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E1AE4-7CB1-CD89-723A-D2F56357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4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2F3457-D24E-032F-8F0F-3E4ABE27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7F684-ED85-9B9E-5EB5-0D0D6F8E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1C435-1E3E-958A-E170-133E6FBA9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91A52-BBF8-4DA0-9121-2D151876CCF2}" type="datetimeFigureOut">
              <a:rPr lang="es-PE" smtClean="0"/>
              <a:t>27/04/2025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87134-7548-84F0-719A-FA8294F5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73E3C-B5B7-3CA2-F3C0-59939F62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1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D807B-4893-9014-42DD-D73C26D2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56" y="-150959"/>
            <a:ext cx="11147499" cy="4839918"/>
          </a:xfrm>
        </p:spPr>
        <p:txBody>
          <a:bodyPr>
            <a:normAutofit/>
          </a:bodyPr>
          <a:lstStyle/>
          <a:p>
            <a:r>
              <a:rPr lang="es-ES" sz="5400" b="1" dirty="0"/>
              <a:t>FUNCIONES Y MODULOS </a:t>
            </a:r>
            <a:br>
              <a:rPr lang="es-ES" sz="5400" b="1" dirty="0"/>
            </a:br>
            <a:r>
              <a:rPr lang="es-ES" sz="5400" b="1" dirty="0"/>
              <a:t>           EN </a:t>
            </a:r>
            <a:br>
              <a:rPr lang="es-ES" sz="5400" b="1" dirty="0"/>
            </a:br>
            <a:r>
              <a:rPr lang="es-ES" sz="5400" b="1" dirty="0"/>
              <a:t>LENGUAJE C</a:t>
            </a:r>
            <a:endParaRPr 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32687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A5B78-CC96-ACB5-D012-3C339CF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576"/>
            <a:ext cx="12101623" cy="1325563"/>
          </a:xfrm>
        </p:spPr>
        <p:txBody>
          <a:bodyPr>
            <a:normAutofit/>
          </a:bodyPr>
          <a:lstStyle/>
          <a:p>
            <a:r>
              <a:rPr lang="es-ES" sz="3600" b="1" i="1" dirty="0">
                <a:latin typeface="Comic Sans MS" panose="030F0702030302020204" pitchFamily="66" charset="0"/>
                <a:cs typeface="Mongolian Baiti" panose="03000500000000000000" pitchFamily="66" charset="0"/>
              </a:rPr>
              <a:t>ELABORACION DE PROCEDIMIENTOS EN C</a:t>
            </a:r>
            <a:endParaRPr lang="es-PE" sz="3600" b="1" i="1" dirty="0">
              <a:latin typeface="Comic Sans MS" panose="030F0702030302020204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027C9-5D71-2809-223D-B25DD775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8" y="1182903"/>
            <a:ext cx="10761921" cy="44794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Dado un conjunto de datos numéricos de algún tipo, elaborar procedimientos(</a:t>
            </a:r>
            <a:r>
              <a:rPr lang="es-ES" sz="3200" b="1" dirty="0">
                <a:highlight>
                  <a:srgbClr val="FFFF00"/>
                </a:highlight>
              </a:rPr>
              <a:t>subfunciones</a:t>
            </a:r>
            <a:r>
              <a:rPr lang="es-ES" sz="3200" dirty="0"/>
              <a:t>) en C  que calculen:</a:t>
            </a:r>
          </a:p>
          <a:p>
            <a:pPr marL="0" indent="0">
              <a:buNone/>
            </a:pPr>
            <a:endParaRPr lang="es-ES" sz="3200" dirty="0"/>
          </a:p>
          <a:p>
            <a:pPr lvl="1"/>
            <a:r>
              <a:rPr lang="es-ES" sz="3200" dirty="0"/>
              <a:t>El </a:t>
            </a:r>
            <a:r>
              <a:rPr lang="es-ES" sz="3200" b="1" dirty="0"/>
              <a:t>promedio</a:t>
            </a:r>
          </a:p>
          <a:p>
            <a:pPr marL="457200" lvl="1" indent="0">
              <a:buNone/>
            </a:pPr>
            <a:endParaRPr lang="es-ES" sz="3200" dirty="0"/>
          </a:p>
          <a:p>
            <a:pPr lvl="1"/>
            <a:r>
              <a:rPr lang="es-ES" sz="3200" dirty="0"/>
              <a:t>El </a:t>
            </a:r>
            <a:r>
              <a:rPr lang="es-ES" sz="3200" b="1" dirty="0"/>
              <a:t>máximo</a:t>
            </a:r>
            <a:r>
              <a:rPr lang="es-ES" sz="3200" dirty="0"/>
              <a:t> </a:t>
            </a:r>
            <a:r>
              <a:rPr lang="es-ES" sz="3200" i="1" dirty="0"/>
              <a:t>MAX</a:t>
            </a:r>
          </a:p>
          <a:p>
            <a:pPr marL="457200" lvl="1" indent="0">
              <a:buNone/>
            </a:pPr>
            <a:endParaRPr lang="es-ES" sz="3200" dirty="0"/>
          </a:p>
          <a:p>
            <a:pPr lvl="1"/>
            <a:r>
              <a:rPr lang="es-ES" sz="3200" dirty="0"/>
              <a:t>El </a:t>
            </a:r>
            <a:r>
              <a:rPr lang="es-ES" sz="3200" b="1" dirty="0"/>
              <a:t>mínimo</a:t>
            </a:r>
            <a:r>
              <a:rPr lang="es-ES" sz="3200" dirty="0"/>
              <a:t> </a:t>
            </a:r>
            <a:r>
              <a:rPr lang="es-ES" sz="3200" i="1" dirty="0"/>
              <a:t>MIN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454C6C-53E0-AF6B-6C3A-2C356BDFB97D}"/>
              </a:ext>
            </a:extLst>
          </p:cNvPr>
          <p:cNvSpPr txBox="1"/>
          <p:nvPr/>
        </p:nvSpPr>
        <p:spPr>
          <a:xfrm>
            <a:off x="831273" y="5778576"/>
            <a:ext cx="1200254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dirty="0"/>
              <a:t>2. Empaquetarlas en un </a:t>
            </a:r>
            <a:r>
              <a:rPr lang="es-ES" sz="3200" b="1" dirty="0" err="1">
                <a:highlight>
                  <a:srgbClr val="FFFF00"/>
                </a:highlight>
              </a:rPr>
              <a:t>modulo</a:t>
            </a:r>
            <a:r>
              <a:rPr lang="es-ES" sz="3200" b="1" dirty="0"/>
              <a:t> o librería (</a:t>
            </a:r>
            <a:r>
              <a:rPr lang="es-ES" sz="3200" b="1" dirty="0" err="1"/>
              <a:t>estadisticas</a:t>
            </a:r>
            <a:r>
              <a:rPr lang="es-ES" sz="3200" b="1" dirty="0"/>
              <a:t>)</a:t>
            </a:r>
            <a:r>
              <a:rPr lang="es-ES" sz="3200" dirty="0"/>
              <a:t>(.h;  .c  /.</a:t>
            </a:r>
            <a:r>
              <a:rPr lang="es-ES" sz="3200" dirty="0" err="1"/>
              <a:t>cpp</a:t>
            </a:r>
            <a:r>
              <a:rPr lang="es-ES" sz="3200" dirty="0"/>
              <a:t> )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735736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FUNCIONES Y MODULOS             EN  LENGUAJE C</vt:lpstr>
      <vt:lpstr>ELABORACION DE PROCEDIMIENTOS EN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Candiotti Lopez</dc:creator>
  <cp:lastModifiedBy>Sergio Candiotti Lopez</cp:lastModifiedBy>
  <cp:revision>8</cp:revision>
  <dcterms:created xsi:type="dcterms:W3CDTF">2025-04-27T02:18:28Z</dcterms:created>
  <dcterms:modified xsi:type="dcterms:W3CDTF">2025-04-27T17:14:11Z</dcterms:modified>
</cp:coreProperties>
</file>