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E009-EED8-4825-AE50-6EFD9C3C2188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有标数据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不完整</a:t>
            </a:r>
            <a:r>
              <a:rPr lang="zh-CN" altLang="en-US" sz="1200" dirty="0" smtClean="0">
                <a:solidFill>
                  <a:schemeClr val="tx1"/>
                </a:solidFill>
              </a:rPr>
              <a:t>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3002280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无</a:t>
            </a:r>
            <a:r>
              <a:rPr lang="zh-CN" altLang="en-US" sz="1200" dirty="0" smtClean="0">
                <a:solidFill>
                  <a:schemeClr val="tx1"/>
                </a:solidFill>
              </a:rPr>
              <a:t>标数据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ScanNet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1616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E1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197608" y="2974848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E2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663440" y="978408"/>
            <a:ext cx="121615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F1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663440" y="2947416"/>
            <a:ext cx="1216152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F2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6245352" y="1868424"/>
            <a:ext cx="1298448" cy="77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融合网络</a:t>
            </a:r>
            <a:r>
              <a:rPr lang="en-US" altLang="zh-CN" sz="1200" dirty="0" smtClean="0"/>
              <a:t>C</a:t>
            </a:r>
          </a:p>
          <a:p>
            <a:pPr algn="ctr"/>
            <a:r>
              <a:rPr lang="zh-CN" altLang="en-US" sz="1200" dirty="0" smtClean="0"/>
              <a:t>暂定啥也没有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188452" y="783336"/>
            <a:ext cx="1466088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分类网络</a:t>
            </a:r>
            <a:r>
              <a:rPr lang="en-US" altLang="zh-CN" sz="1200" dirty="0" smtClean="0"/>
              <a:t>S</a:t>
            </a:r>
          </a:p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MLP</a:t>
            </a:r>
          </a:p>
          <a:p>
            <a:pPr algn="ctr"/>
            <a:r>
              <a:rPr lang="zh-CN" altLang="en-US" sz="1200" dirty="0" smtClean="0"/>
              <a:t>暂定没有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818235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标签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一个点云一个标签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82356" y="4322287"/>
            <a:ext cx="1472184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Decoder 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decoder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8182356" y="2642616"/>
            <a:ext cx="2557272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辨别</a:t>
            </a:r>
            <a:r>
              <a:rPr lang="zh-CN" altLang="en-US" sz="1200" dirty="0" smtClean="0"/>
              <a:t>网络</a:t>
            </a:r>
            <a:r>
              <a:rPr lang="en-US" altLang="zh-CN" sz="1200" dirty="0" smtClean="0"/>
              <a:t>D</a:t>
            </a:r>
          </a:p>
          <a:p>
            <a:pPr algn="ctr"/>
            <a:r>
              <a:rPr lang="en-US" altLang="zh-CN" sz="1200" smtClean="0"/>
              <a:t>MLP</a:t>
            </a:r>
            <a:endParaRPr lang="en-US" altLang="zh-CN" sz="1200" dirty="0"/>
          </a:p>
          <a:p>
            <a:pPr algn="ctr"/>
            <a:r>
              <a:rPr lang="zh-CN" altLang="en-US" sz="1200" dirty="0" smtClean="0"/>
              <a:t>辨别特征是</a:t>
            </a:r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还是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0140696" y="4322287"/>
            <a:ext cx="1335024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2" idx="1"/>
          </p:cNvCxnSpPr>
          <p:nvPr/>
        </p:nvCxnSpPr>
        <p:spPr>
          <a:xfrm>
            <a:off x="1636776" y="3297936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3" idx="1"/>
          </p:cNvCxnSpPr>
          <p:nvPr/>
        </p:nvCxnSpPr>
        <p:spPr>
          <a:xfrm>
            <a:off x="3877056" y="1280160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>
            <a:off x="3877056" y="3297936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15" idx="1"/>
          </p:cNvCxnSpPr>
          <p:nvPr/>
        </p:nvCxnSpPr>
        <p:spPr>
          <a:xfrm>
            <a:off x="5879592" y="1280160"/>
            <a:ext cx="365760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15" idx="1"/>
          </p:cNvCxnSpPr>
          <p:nvPr/>
        </p:nvCxnSpPr>
        <p:spPr>
          <a:xfrm flipV="1">
            <a:off x="5879592" y="2255520"/>
            <a:ext cx="365760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6" idx="1"/>
          </p:cNvCxnSpPr>
          <p:nvPr/>
        </p:nvCxnSpPr>
        <p:spPr>
          <a:xfrm flipV="1">
            <a:off x="7543800" y="1141476"/>
            <a:ext cx="644652" cy="1114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5" idx="3"/>
            <a:endCxn id="20" idx="1"/>
          </p:cNvCxnSpPr>
          <p:nvPr/>
        </p:nvCxnSpPr>
        <p:spPr>
          <a:xfrm>
            <a:off x="7543800" y="2255520"/>
            <a:ext cx="638556" cy="2379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16" idx="0"/>
          </p:cNvCxnSpPr>
          <p:nvPr/>
        </p:nvCxnSpPr>
        <p:spPr>
          <a:xfrm>
            <a:off x="8918448" y="560832"/>
            <a:ext cx="3048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3" idx="1"/>
          </p:cNvCxnSpPr>
          <p:nvPr/>
        </p:nvCxnSpPr>
        <p:spPr>
          <a:xfrm>
            <a:off x="9654540" y="4634707"/>
            <a:ext cx="48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003536" y="783336"/>
            <a:ext cx="1472184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Triplet loss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000353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 loss</a:t>
            </a:r>
            <a:r>
              <a:rPr lang="zh-CN" altLang="en-US" sz="1200" dirty="0" smtClean="0">
                <a:solidFill>
                  <a:schemeClr val="tx1"/>
                </a:solidFill>
              </a:rPr>
              <a:t>的输入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1" idx="2"/>
            <a:endCxn id="5" idx="0"/>
          </p:cNvCxnSpPr>
          <p:nvPr/>
        </p:nvCxnSpPr>
        <p:spPr>
          <a:xfrm>
            <a:off x="10739628" y="560832"/>
            <a:ext cx="0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5" idx="2"/>
          </p:cNvCxnSpPr>
          <p:nvPr/>
        </p:nvCxnSpPr>
        <p:spPr>
          <a:xfrm flipV="1">
            <a:off x="7543800" y="1499616"/>
            <a:ext cx="3195828" cy="75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5" idx="3"/>
            <a:endCxn id="22" idx="1"/>
          </p:cNvCxnSpPr>
          <p:nvPr/>
        </p:nvCxnSpPr>
        <p:spPr>
          <a:xfrm>
            <a:off x="7543800" y="2255520"/>
            <a:ext cx="638556" cy="890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6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79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17</cp:revision>
  <dcterms:created xsi:type="dcterms:W3CDTF">2020-08-16T12:05:52Z</dcterms:created>
  <dcterms:modified xsi:type="dcterms:W3CDTF">2020-08-17T13:42:36Z</dcterms:modified>
</cp:coreProperties>
</file>