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7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E009-EED8-4825-AE50-6EFD9C3C2188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495-18CE-4AE9-B2E3-049E5722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477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E009-EED8-4825-AE50-6EFD9C3C2188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495-18CE-4AE9-B2E3-049E5722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288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E009-EED8-4825-AE50-6EFD9C3C2188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495-18CE-4AE9-B2E3-049E5722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636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E009-EED8-4825-AE50-6EFD9C3C2188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495-18CE-4AE9-B2E3-049E5722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798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E009-EED8-4825-AE50-6EFD9C3C2188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495-18CE-4AE9-B2E3-049E5722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252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E009-EED8-4825-AE50-6EFD9C3C2188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495-18CE-4AE9-B2E3-049E5722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477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E009-EED8-4825-AE50-6EFD9C3C2188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495-18CE-4AE9-B2E3-049E5722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98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E009-EED8-4825-AE50-6EFD9C3C2188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495-18CE-4AE9-B2E3-049E5722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085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E009-EED8-4825-AE50-6EFD9C3C2188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495-18CE-4AE9-B2E3-049E5722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02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E009-EED8-4825-AE50-6EFD9C3C2188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495-18CE-4AE9-B2E3-049E5722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07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E009-EED8-4825-AE50-6EFD9C3C2188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9495-18CE-4AE9-B2E3-049E5722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645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7E009-EED8-4825-AE50-6EFD9C3C2188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B9495-18CE-4AE9-B2E3-049E57225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814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0" y="978408"/>
            <a:ext cx="1636776" cy="6035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ShapeNet</a:t>
            </a:r>
            <a:r>
              <a:rPr lang="zh-CN" altLang="en-US" sz="1200" dirty="0">
                <a:solidFill>
                  <a:schemeClr val="tx1"/>
                </a:solidFill>
              </a:rPr>
              <a:t>不完整</a:t>
            </a:r>
            <a:r>
              <a:rPr lang="zh-CN" altLang="en-US" sz="1200" dirty="0" smtClean="0">
                <a:solidFill>
                  <a:schemeClr val="tx1"/>
                </a:solidFill>
              </a:rPr>
              <a:t>椅子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0" y="2481072"/>
            <a:ext cx="1636776" cy="5913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Shapenet</a:t>
            </a:r>
            <a:r>
              <a:rPr lang="zh-CN" altLang="en-US" sz="1200" dirty="0" smtClean="0">
                <a:solidFill>
                  <a:schemeClr val="tx1"/>
                </a:solidFill>
              </a:rPr>
              <a:t>完整椅子（一一对应，正例）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261616" y="978408"/>
            <a:ext cx="1615440" cy="603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Encoder E1</a:t>
            </a:r>
          </a:p>
          <a:p>
            <a:pPr algn="ctr"/>
            <a:r>
              <a:rPr lang="zh-CN" altLang="en-US" sz="1200" dirty="0" smtClean="0"/>
              <a:t>暂定</a:t>
            </a:r>
            <a:r>
              <a:rPr lang="en-US" altLang="zh-CN" sz="1200" dirty="0" smtClean="0"/>
              <a:t>PCN encoder</a:t>
            </a:r>
            <a:endParaRPr lang="zh-CN" altLang="en-US" sz="1200" dirty="0"/>
          </a:p>
        </p:txBody>
      </p:sp>
      <p:sp>
        <p:nvSpPr>
          <p:cNvPr id="12" name="圆角矩形 11"/>
          <p:cNvSpPr/>
          <p:nvPr/>
        </p:nvSpPr>
        <p:spPr>
          <a:xfrm>
            <a:off x="2197608" y="2974848"/>
            <a:ext cx="1679448" cy="646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Encoder E2</a:t>
            </a:r>
          </a:p>
          <a:p>
            <a:pPr algn="ctr"/>
            <a:r>
              <a:rPr lang="zh-CN" altLang="en-US" sz="1200" dirty="0" smtClean="0"/>
              <a:t>暂定</a:t>
            </a:r>
            <a:r>
              <a:rPr lang="en-US" altLang="zh-CN" sz="1200" dirty="0" smtClean="0"/>
              <a:t>PCN encoder</a:t>
            </a:r>
            <a:endParaRPr lang="zh-CN" altLang="en-US" sz="1200" dirty="0"/>
          </a:p>
        </p:txBody>
      </p:sp>
      <p:sp>
        <p:nvSpPr>
          <p:cNvPr id="13" name="圆角矩形 12"/>
          <p:cNvSpPr/>
          <p:nvPr/>
        </p:nvSpPr>
        <p:spPr>
          <a:xfrm>
            <a:off x="4663440" y="978408"/>
            <a:ext cx="1216152" cy="603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映射层</a:t>
            </a:r>
            <a:r>
              <a:rPr lang="en-US" altLang="zh-CN" sz="1200" dirty="0" smtClean="0"/>
              <a:t>F1</a:t>
            </a:r>
          </a:p>
          <a:p>
            <a:pPr algn="ctr"/>
            <a:r>
              <a:rPr lang="en-US" altLang="zh-CN" sz="1200" dirty="0" smtClean="0"/>
              <a:t>MLP</a:t>
            </a:r>
            <a:endParaRPr lang="zh-CN" altLang="en-US" sz="1200" dirty="0"/>
          </a:p>
        </p:txBody>
      </p:sp>
      <p:sp>
        <p:nvSpPr>
          <p:cNvPr id="14" name="圆角矩形 13"/>
          <p:cNvSpPr/>
          <p:nvPr/>
        </p:nvSpPr>
        <p:spPr>
          <a:xfrm>
            <a:off x="4663440" y="2947416"/>
            <a:ext cx="1216152" cy="701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映射层</a:t>
            </a:r>
            <a:r>
              <a:rPr lang="en-US" altLang="zh-CN" sz="1200" dirty="0" smtClean="0"/>
              <a:t>F2</a:t>
            </a:r>
          </a:p>
          <a:p>
            <a:pPr algn="ctr"/>
            <a:r>
              <a:rPr lang="en-US" altLang="zh-CN" sz="1200" dirty="0" smtClean="0"/>
              <a:t>MLP</a:t>
            </a:r>
            <a:endParaRPr lang="zh-CN" altLang="en-US" sz="1200" dirty="0"/>
          </a:p>
        </p:txBody>
      </p:sp>
      <p:sp>
        <p:nvSpPr>
          <p:cNvPr id="15" name="圆角矩形 14"/>
          <p:cNvSpPr/>
          <p:nvPr/>
        </p:nvSpPr>
        <p:spPr>
          <a:xfrm>
            <a:off x="6245352" y="1868424"/>
            <a:ext cx="1298448" cy="774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融合网络</a:t>
            </a:r>
            <a:r>
              <a:rPr lang="en-US" altLang="zh-CN" sz="1200" dirty="0" smtClean="0"/>
              <a:t>C</a:t>
            </a:r>
          </a:p>
          <a:p>
            <a:pPr algn="ctr"/>
            <a:r>
              <a:rPr lang="zh-CN" altLang="en-US" sz="1200" dirty="0" smtClean="0"/>
              <a:t>暂定啥也没有</a:t>
            </a:r>
            <a:endParaRPr lang="zh-CN" altLang="en-US" sz="1200" dirty="0"/>
          </a:p>
        </p:txBody>
      </p:sp>
      <p:sp>
        <p:nvSpPr>
          <p:cNvPr id="16" name="圆角矩形 15"/>
          <p:cNvSpPr/>
          <p:nvPr/>
        </p:nvSpPr>
        <p:spPr>
          <a:xfrm>
            <a:off x="8188452" y="783336"/>
            <a:ext cx="1466088" cy="716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分类网络</a:t>
            </a:r>
            <a:r>
              <a:rPr lang="en-US" altLang="zh-CN" sz="1200" dirty="0" smtClean="0"/>
              <a:t>S</a:t>
            </a:r>
          </a:p>
          <a:p>
            <a:pPr algn="ctr"/>
            <a:r>
              <a:rPr lang="en-US" altLang="zh-CN" sz="1200" dirty="0" smtClean="0"/>
              <a:t>1</a:t>
            </a:r>
            <a:r>
              <a:rPr lang="zh-CN" altLang="en-US" sz="1200" dirty="0" smtClean="0"/>
              <a:t>层</a:t>
            </a:r>
            <a:r>
              <a:rPr lang="en-US" altLang="zh-CN" sz="1200" dirty="0" smtClean="0"/>
              <a:t>MLP</a:t>
            </a:r>
          </a:p>
          <a:p>
            <a:pPr algn="ctr"/>
            <a:r>
              <a:rPr lang="zh-CN" altLang="en-US" sz="1200" dirty="0" smtClean="0"/>
              <a:t>暂时不加</a:t>
            </a:r>
            <a:endParaRPr lang="zh-CN" altLang="en-US" sz="1200" dirty="0"/>
          </a:p>
        </p:txBody>
      </p:sp>
      <p:sp>
        <p:nvSpPr>
          <p:cNvPr id="19" name="圆角矩形 18"/>
          <p:cNvSpPr/>
          <p:nvPr/>
        </p:nvSpPr>
        <p:spPr>
          <a:xfrm>
            <a:off x="8182356" y="0"/>
            <a:ext cx="1472184" cy="5608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标签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Class label 8+14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8182356" y="4322286"/>
            <a:ext cx="1472184" cy="1353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Decoder </a:t>
            </a:r>
          </a:p>
          <a:p>
            <a:pPr algn="ctr"/>
            <a:r>
              <a:rPr lang="zh-CN" altLang="en-US" sz="1200" dirty="0" smtClean="0"/>
              <a:t>暂定</a:t>
            </a:r>
            <a:r>
              <a:rPr lang="en-US" altLang="zh-CN" sz="1200" dirty="0" smtClean="0"/>
              <a:t>PCN decoder</a:t>
            </a:r>
          </a:p>
          <a:p>
            <a:pPr algn="ctr"/>
            <a:r>
              <a:rPr lang="zh-CN" altLang="en-US" sz="1200" dirty="0" smtClean="0"/>
              <a:t>多种重建</a:t>
            </a:r>
            <a:r>
              <a:rPr lang="en-US" altLang="zh-CN" sz="1200" dirty="0" smtClean="0"/>
              <a:t>loss</a:t>
            </a:r>
          </a:p>
          <a:p>
            <a:pPr algn="ctr"/>
            <a:r>
              <a:rPr lang="en-US" altLang="zh-CN" sz="1200" dirty="0" err="1" smtClean="0"/>
              <a:t>Shapenet</a:t>
            </a:r>
            <a:r>
              <a:rPr lang="zh-CN" altLang="en-US" sz="1200" dirty="0" smtClean="0"/>
              <a:t>重建，</a:t>
            </a:r>
            <a:r>
              <a:rPr lang="en-US" altLang="zh-CN" sz="1200" dirty="0" err="1" smtClean="0"/>
              <a:t>scannet</a:t>
            </a:r>
            <a:r>
              <a:rPr lang="zh-CN" altLang="en-US" sz="1200" dirty="0" smtClean="0"/>
              <a:t>重建自身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暂时只有不完整重建完整</a:t>
            </a:r>
            <a:endParaRPr lang="zh-CN" altLang="en-US" sz="1200" dirty="0"/>
          </a:p>
        </p:txBody>
      </p:sp>
      <p:sp>
        <p:nvSpPr>
          <p:cNvPr id="22" name="圆角矩形 21"/>
          <p:cNvSpPr/>
          <p:nvPr/>
        </p:nvSpPr>
        <p:spPr>
          <a:xfrm>
            <a:off x="8182356" y="2627599"/>
            <a:ext cx="2557272" cy="1005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辨别</a:t>
            </a:r>
            <a:r>
              <a:rPr lang="zh-CN" altLang="en-US" sz="1200" dirty="0" smtClean="0"/>
              <a:t>网络</a:t>
            </a:r>
            <a:r>
              <a:rPr lang="en-US" altLang="zh-CN" sz="1200" dirty="0" smtClean="0"/>
              <a:t>D</a:t>
            </a:r>
          </a:p>
          <a:p>
            <a:pPr algn="ctr"/>
            <a:r>
              <a:rPr lang="en-US" altLang="zh-CN" sz="1200" dirty="0" smtClean="0"/>
              <a:t>MLP</a:t>
            </a:r>
            <a:endParaRPr lang="en-US" altLang="zh-CN" sz="1200" dirty="0"/>
          </a:p>
          <a:p>
            <a:pPr algn="ctr"/>
            <a:r>
              <a:rPr lang="zh-CN" altLang="en-US" sz="1200" dirty="0" smtClean="0"/>
              <a:t>辨别特征是</a:t>
            </a:r>
            <a:r>
              <a:rPr lang="en-US" altLang="zh-CN" sz="1200" dirty="0" err="1" smtClean="0"/>
              <a:t>shapenet</a:t>
            </a:r>
            <a:r>
              <a:rPr lang="zh-CN" altLang="en-US" sz="1200" dirty="0" smtClean="0"/>
              <a:t>的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还是</a:t>
            </a:r>
            <a:r>
              <a:rPr lang="en-US" altLang="zh-CN" sz="1200" dirty="0" err="1" smtClean="0"/>
              <a:t>scannet</a:t>
            </a:r>
            <a:r>
              <a:rPr lang="zh-CN" altLang="en-US" sz="1200" dirty="0" smtClean="0"/>
              <a:t>的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暂时不</a:t>
            </a:r>
            <a:r>
              <a:rPr lang="zh-CN" altLang="en-US" sz="1200" dirty="0"/>
              <a:t>加</a:t>
            </a:r>
            <a:endParaRPr lang="en-US" altLang="zh-CN" sz="1200" dirty="0" smtClean="0"/>
          </a:p>
        </p:txBody>
      </p:sp>
      <p:sp>
        <p:nvSpPr>
          <p:cNvPr id="23" name="圆角矩形 22"/>
          <p:cNvSpPr/>
          <p:nvPr/>
        </p:nvSpPr>
        <p:spPr>
          <a:xfrm>
            <a:off x="10293096" y="4686708"/>
            <a:ext cx="1335024" cy="6248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生成结果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>
            <a:stCxn id="4" idx="3"/>
            <a:endCxn id="10" idx="1"/>
          </p:cNvCxnSpPr>
          <p:nvPr/>
        </p:nvCxnSpPr>
        <p:spPr>
          <a:xfrm>
            <a:off x="1636776" y="1280160"/>
            <a:ext cx="624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6" idx="3"/>
            <a:endCxn id="12" idx="1"/>
          </p:cNvCxnSpPr>
          <p:nvPr/>
        </p:nvCxnSpPr>
        <p:spPr>
          <a:xfrm>
            <a:off x="1636776" y="2776728"/>
            <a:ext cx="560832" cy="521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0" idx="3"/>
            <a:endCxn id="13" idx="1"/>
          </p:cNvCxnSpPr>
          <p:nvPr/>
        </p:nvCxnSpPr>
        <p:spPr>
          <a:xfrm>
            <a:off x="3877056" y="1280160"/>
            <a:ext cx="786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2" idx="3"/>
            <a:endCxn id="14" idx="1"/>
          </p:cNvCxnSpPr>
          <p:nvPr/>
        </p:nvCxnSpPr>
        <p:spPr>
          <a:xfrm>
            <a:off x="3877056" y="3297936"/>
            <a:ext cx="786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13" idx="3"/>
            <a:endCxn id="15" idx="1"/>
          </p:cNvCxnSpPr>
          <p:nvPr/>
        </p:nvCxnSpPr>
        <p:spPr>
          <a:xfrm>
            <a:off x="5879592" y="1280160"/>
            <a:ext cx="365760" cy="9753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14" idx="3"/>
            <a:endCxn id="15" idx="1"/>
          </p:cNvCxnSpPr>
          <p:nvPr/>
        </p:nvCxnSpPr>
        <p:spPr>
          <a:xfrm flipV="1">
            <a:off x="5879592" y="2255520"/>
            <a:ext cx="365760" cy="10424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15" idx="3"/>
            <a:endCxn id="16" idx="1"/>
          </p:cNvCxnSpPr>
          <p:nvPr/>
        </p:nvCxnSpPr>
        <p:spPr>
          <a:xfrm flipV="1">
            <a:off x="7543800" y="1141476"/>
            <a:ext cx="644652" cy="11140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15" idx="3"/>
            <a:endCxn id="20" idx="1"/>
          </p:cNvCxnSpPr>
          <p:nvPr/>
        </p:nvCxnSpPr>
        <p:spPr>
          <a:xfrm>
            <a:off x="7543800" y="2255520"/>
            <a:ext cx="638556" cy="27436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9" idx="2"/>
            <a:endCxn id="16" idx="0"/>
          </p:cNvCxnSpPr>
          <p:nvPr/>
        </p:nvCxnSpPr>
        <p:spPr>
          <a:xfrm>
            <a:off x="8918448" y="560832"/>
            <a:ext cx="3048" cy="22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0" idx="3"/>
            <a:endCxn id="23" idx="1"/>
          </p:cNvCxnSpPr>
          <p:nvPr/>
        </p:nvCxnSpPr>
        <p:spPr>
          <a:xfrm flipV="1">
            <a:off x="9654540" y="4999128"/>
            <a:ext cx="638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10003536" y="783336"/>
            <a:ext cx="1472184" cy="716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Triplet loss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10003536" y="0"/>
            <a:ext cx="1472184" cy="5608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Triplet loss</a:t>
            </a:r>
            <a:r>
              <a:rPr lang="zh-CN" altLang="en-US" sz="1200" dirty="0" smtClean="0">
                <a:solidFill>
                  <a:schemeClr val="tx1"/>
                </a:solidFill>
              </a:rPr>
              <a:t>的输入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同一个</a:t>
            </a:r>
            <a:r>
              <a:rPr lang="en-US" altLang="zh-CN" sz="1200" dirty="0" smtClean="0">
                <a:solidFill>
                  <a:schemeClr val="tx1"/>
                </a:solidFill>
              </a:rPr>
              <a:t>instance</a:t>
            </a:r>
            <a:r>
              <a:rPr lang="zh-CN" altLang="en-US" sz="1200" dirty="0" smtClean="0">
                <a:solidFill>
                  <a:schemeClr val="tx1"/>
                </a:solidFill>
              </a:rPr>
              <a:t>还是不是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31" idx="2"/>
            <a:endCxn id="5" idx="0"/>
          </p:cNvCxnSpPr>
          <p:nvPr/>
        </p:nvCxnSpPr>
        <p:spPr>
          <a:xfrm>
            <a:off x="10739628" y="560832"/>
            <a:ext cx="0" cy="22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15" idx="3"/>
            <a:endCxn id="5" idx="2"/>
          </p:cNvCxnSpPr>
          <p:nvPr/>
        </p:nvCxnSpPr>
        <p:spPr>
          <a:xfrm flipV="1">
            <a:off x="7543800" y="1499616"/>
            <a:ext cx="3195828" cy="7559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肘形连接符 2"/>
          <p:cNvCxnSpPr>
            <a:stCxn id="15" idx="3"/>
            <a:endCxn id="22" idx="1"/>
          </p:cNvCxnSpPr>
          <p:nvPr/>
        </p:nvCxnSpPr>
        <p:spPr>
          <a:xfrm>
            <a:off x="7543800" y="2255520"/>
            <a:ext cx="638556" cy="8749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0" y="3456878"/>
            <a:ext cx="1636776" cy="9478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负例：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Shapenet</a:t>
            </a:r>
            <a:r>
              <a:rPr lang="zh-CN" altLang="en-US" sz="1200" dirty="0" smtClean="0">
                <a:solidFill>
                  <a:schemeClr val="tx1"/>
                </a:solidFill>
              </a:rPr>
              <a:t>不完整椅子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不对应的完整椅子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Scannet</a:t>
            </a:r>
            <a:r>
              <a:rPr lang="zh-CN" altLang="en-US" sz="1200" dirty="0" smtClean="0">
                <a:solidFill>
                  <a:schemeClr val="tx1"/>
                </a:solidFill>
              </a:rPr>
              <a:t>不完整椅子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9" name="直接箭头连接符 28"/>
          <p:cNvCxnSpPr>
            <a:stCxn id="38" idx="3"/>
            <a:endCxn id="12" idx="1"/>
          </p:cNvCxnSpPr>
          <p:nvPr/>
        </p:nvCxnSpPr>
        <p:spPr>
          <a:xfrm flipV="1">
            <a:off x="1636776" y="3297936"/>
            <a:ext cx="560832" cy="63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3568390" y="5441795"/>
            <a:ext cx="3044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Loss = triplet loss + k</a:t>
            </a:r>
            <a:r>
              <a:rPr lang="zh-CN" altLang="en-US" dirty="0" smtClean="0"/>
              <a:t>*重建</a:t>
            </a:r>
            <a:r>
              <a:rPr lang="en-US" altLang="zh-CN" dirty="0" smtClean="0"/>
              <a:t>loss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2966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0" y="978408"/>
            <a:ext cx="1636776" cy="6035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ShapeNet</a:t>
            </a:r>
            <a:r>
              <a:rPr lang="zh-CN" altLang="en-US" sz="1200" dirty="0">
                <a:solidFill>
                  <a:schemeClr val="tx1"/>
                </a:solidFill>
              </a:rPr>
              <a:t>不</a:t>
            </a:r>
            <a:r>
              <a:rPr lang="zh-CN" altLang="en-US" sz="1200" dirty="0" smtClean="0">
                <a:solidFill>
                  <a:schemeClr val="tx1"/>
                </a:solidFill>
              </a:rPr>
              <a:t>完整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0" y="4478478"/>
            <a:ext cx="1636776" cy="5913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Shapenet</a:t>
            </a:r>
            <a:r>
              <a:rPr lang="zh-CN" altLang="en-US" sz="1200" dirty="0" smtClean="0">
                <a:solidFill>
                  <a:schemeClr val="tx1"/>
                </a:solidFill>
              </a:rPr>
              <a:t>完整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测试是不完整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952950" y="978408"/>
            <a:ext cx="1615440" cy="603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Encoder1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PCN </a:t>
            </a:r>
            <a:r>
              <a:rPr lang="en-US" altLang="zh-CN" sz="1200" dirty="0" smtClean="0"/>
              <a:t>encoder</a:t>
            </a:r>
            <a:endParaRPr lang="zh-CN" altLang="en-US" sz="1200" dirty="0"/>
          </a:p>
        </p:txBody>
      </p:sp>
      <p:sp>
        <p:nvSpPr>
          <p:cNvPr id="12" name="圆角矩形 11"/>
          <p:cNvSpPr/>
          <p:nvPr/>
        </p:nvSpPr>
        <p:spPr>
          <a:xfrm>
            <a:off x="1952950" y="4423614"/>
            <a:ext cx="1679448" cy="646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Encoder2</a:t>
            </a:r>
            <a:endParaRPr lang="en-US" altLang="zh-CN" sz="1200" dirty="0" smtClean="0"/>
          </a:p>
          <a:p>
            <a:pPr algn="ctr"/>
            <a:r>
              <a:rPr lang="en-US" altLang="zh-CN" sz="1200" dirty="0" smtClean="0"/>
              <a:t>PCN </a:t>
            </a:r>
            <a:r>
              <a:rPr lang="en-US" altLang="zh-CN" sz="1200" dirty="0" smtClean="0"/>
              <a:t>encoder</a:t>
            </a:r>
            <a:endParaRPr lang="zh-CN" altLang="en-US" sz="1200" dirty="0"/>
          </a:p>
        </p:txBody>
      </p:sp>
      <p:cxnSp>
        <p:nvCxnSpPr>
          <p:cNvPr id="25" name="直接箭头连接符 24"/>
          <p:cNvCxnSpPr>
            <a:stCxn id="4" idx="3"/>
            <a:endCxn id="10" idx="1"/>
          </p:cNvCxnSpPr>
          <p:nvPr/>
        </p:nvCxnSpPr>
        <p:spPr>
          <a:xfrm>
            <a:off x="1636776" y="1280160"/>
            <a:ext cx="316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12" idx="1"/>
          </p:cNvCxnSpPr>
          <p:nvPr/>
        </p:nvCxnSpPr>
        <p:spPr>
          <a:xfrm>
            <a:off x="1636776" y="4738524"/>
            <a:ext cx="316174" cy="8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3945524" y="978408"/>
            <a:ext cx="1615440" cy="603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MLP1</a:t>
            </a:r>
          </a:p>
          <a:p>
            <a:pPr algn="ctr"/>
            <a:r>
              <a:rPr lang="en-US" altLang="zh-CN" sz="1200" dirty="0" smtClean="0"/>
              <a:t>PCN decoder</a:t>
            </a:r>
            <a:r>
              <a:rPr lang="zh-CN" altLang="en-US" sz="1200" dirty="0" smtClean="0"/>
              <a:t>的</a:t>
            </a:r>
            <a:r>
              <a:rPr lang="en-US" altLang="zh-CN" sz="1200" dirty="0" smtClean="0"/>
              <a:t>MLP</a:t>
            </a:r>
            <a:endParaRPr lang="zh-CN" altLang="en-US" sz="1200" dirty="0"/>
          </a:p>
        </p:txBody>
      </p:sp>
      <p:sp>
        <p:nvSpPr>
          <p:cNvPr id="42" name="圆角矩形 41"/>
          <p:cNvSpPr/>
          <p:nvPr/>
        </p:nvSpPr>
        <p:spPr>
          <a:xfrm>
            <a:off x="3945524" y="4442868"/>
            <a:ext cx="1615440" cy="603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MLP2</a:t>
            </a:r>
          </a:p>
          <a:p>
            <a:pPr algn="ctr"/>
            <a:r>
              <a:rPr lang="en-US" altLang="zh-CN" sz="1200" dirty="0" smtClean="0"/>
              <a:t>PCN decoder</a:t>
            </a:r>
            <a:r>
              <a:rPr lang="zh-CN" altLang="en-US" sz="1200" dirty="0" smtClean="0"/>
              <a:t>的</a:t>
            </a:r>
            <a:r>
              <a:rPr lang="en-US" altLang="zh-CN" sz="1200" dirty="0" smtClean="0"/>
              <a:t>MLP</a:t>
            </a:r>
            <a:endParaRPr lang="zh-CN" altLang="en-US" sz="1200" dirty="0"/>
          </a:p>
        </p:txBody>
      </p:sp>
      <p:cxnSp>
        <p:nvCxnSpPr>
          <p:cNvPr id="18" name="直接箭头连接符 17"/>
          <p:cNvCxnSpPr>
            <a:stCxn id="10" idx="3"/>
            <a:endCxn id="36" idx="1"/>
          </p:cNvCxnSpPr>
          <p:nvPr/>
        </p:nvCxnSpPr>
        <p:spPr>
          <a:xfrm>
            <a:off x="3568390" y="1280160"/>
            <a:ext cx="377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2" idx="3"/>
            <a:endCxn id="42" idx="1"/>
          </p:cNvCxnSpPr>
          <p:nvPr/>
        </p:nvCxnSpPr>
        <p:spPr>
          <a:xfrm flipV="1">
            <a:off x="3632398" y="4744620"/>
            <a:ext cx="313126" cy="2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5938098" y="978408"/>
            <a:ext cx="1636776" cy="6035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Coarse1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5938098" y="4443984"/>
            <a:ext cx="1636776" cy="6035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Coarse2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5938098" y="1774978"/>
            <a:ext cx="1636776" cy="6035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不完整特征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5938098" y="3442308"/>
            <a:ext cx="1636776" cy="6035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完整特征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5938098" y="2557943"/>
            <a:ext cx="1636776" cy="6035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grid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8258444" y="2749296"/>
            <a:ext cx="1827388" cy="603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重建层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同</a:t>
            </a:r>
            <a:r>
              <a:rPr lang="en-US" altLang="zh-CN" sz="1200" dirty="0" smtClean="0"/>
              <a:t>PCN</a:t>
            </a:r>
            <a:r>
              <a:rPr lang="zh-CN" altLang="en-US" sz="1200" dirty="0" smtClean="0"/>
              <a:t>第二层（</a:t>
            </a:r>
            <a:r>
              <a:rPr lang="en-US" altLang="zh-CN" sz="1200" dirty="0" smtClean="0"/>
              <a:t>1d</a:t>
            </a:r>
            <a:r>
              <a:rPr lang="zh-CN" altLang="en-US" sz="1200" dirty="0" smtClean="0"/>
              <a:t>卷积）</a:t>
            </a:r>
            <a:endParaRPr lang="zh-CN" altLang="en-US" sz="1200" dirty="0"/>
          </a:p>
        </p:txBody>
      </p:sp>
      <p:cxnSp>
        <p:nvCxnSpPr>
          <p:cNvPr id="57" name="肘形连接符 56"/>
          <p:cNvCxnSpPr>
            <a:stCxn id="49" idx="3"/>
            <a:endCxn id="55" idx="1"/>
          </p:cNvCxnSpPr>
          <p:nvPr/>
        </p:nvCxnSpPr>
        <p:spPr>
          <a:xfrm>
            <a:off x="7574874" y="1280160"/>
            <a:ext cx="683570" cy="17708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51" idx="3"/>
            <a:endCxn id="55" idx="1"/>
          </p:cNvCxnSpPr>
          <p:nvPr/>
        </p:nvCxnSpPr>
        <p:spPr>
          <a:xfrm>
            <a:off x="7574874" y="2076730"/>
            <a:ext cx="683570" cy="9743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54" idx="3"/>
            <a:endCxn id="55" idx="1"/>
          </p:cNvCxnSpPr>
          <p:nvPr/>
        </p:nvCxnSpPr>
        <p:spPr>
          <a:xfrm>
            <a:off x="7574874" y="2859695"/>
            <a:ext cx="683570" cy="1913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stCxn id="52" idx="3"/>
            <a:endCxn id="55" idx="1"/>
          </p:cNvCxnSpPr>
          <p:nvPr/>
        </p:nvCxnSpPr>
        <p:spPr>
          <a:xfrm flipV="1">
            <a:off x="7574874" y="3051048"/>
            <a:ext cx="683570" cy="6930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stCxn id="50" idx="3"/>
            <a:endCxn id="55" idx="1"/>
          </p:cNvCxnSpPr>
          <p:nvPr/>
        </p:nvCxnSpPr>
        <p:spPr>
          <a:xfrm flipV="1">
            <a:off x="7574874" y="3051048"/>
            <a:ext cx="683570" cy="16946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36" idx="3"/>
            <a:endCxn id="49" idx="1"/>
          </p:cNvCxnSpPr>
          <p:nvPr/>
        </p:nvCxnSpPr>
        <p:spPr>
          <a:xfrm>
            <a:off x="5560964" y="1280160"/>
            <a:ext cx="377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42" idx="3"/>
            <a:endCxn id="50" idx="1"/>
          </p:cNvCxnSpPr>
          <p:nvPr/>
        </p:nvCxnSpPr>
        <p:spPr>
          <a:xfrm>
            <a:off x="5560964" y="4744620"/>
            <a:ext cx="377134" cy="1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圆角矩形 73"/>
          <p:cNvSpPr/>
          <p:nvPr/>
        </p:nvSpPr>
        <p:spPr>
          <a:xfrm>
            <a:off x="10401782" y="1705913"/>
            <a:ext cx="1636776" cy="8520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Coarse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Coarse1</a:t>
            </a:r>
            <a:r>
              <a:rPr lang="zh-CN" altLang="en-US" sz="1200" dirty="0" smtClean="0">
                <a:solidFill>
                  <a:schemeClr val="tx1"/>
                </a:solidFill>
              </a:rPr>
              <a:t>和</a:t>
            </a:r>
            <a:r>
              <a:rPr lang="en-US" altLang="zh-CN" sz="1200" dirty="0" smtClean="0">
                <a:solidFill>
                  <a:schemeClr val="tx1"/>
                </a:solidFill>
              </a:rPr>
              <a:t>2</a:t>
            </a:r>
            <a:r>
              <a:rPr lang="zh-CN" altLang="en-US" sz="1200" dirty="0" smtClean="0">
                <a:solidFill>
                  <a:schemeClr val="tx1"/>
                </a:solidFill>
              </a:rPr>
              <a:t>算术平均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10401782" y="3744060"/>
            <a:ext cx="1636776" cy="6035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Fine = Coarse + result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10401782" y="2749296"/>
            <a:ext cx="1636776" cy="6035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Result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8" name="直接箭头连接符 77"/>
          <p:cNvCxnSpPr>
            <a:stCxn id="55" idx="3"/>
            <a:endCxn id="76" idx="1"/>
          </p:cNvCxnSpPr>
          <p:nvPr/>
        </p:nvCxnSpPr>
        <p:spPr>
          <a:xfrm>
            <a:off x="10085832" y="3051048"/>
            <a:ext cx="315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477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178</Words>
  <Application>Microsoft Office PowerPoint</Application>
  <PresentationFormat>宽屏</PresentationFormat>
  <Paragraphs>58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27</cp:revision>
  <dcterms:created xsi:type="dcterms:W3CDTF">2020-08-16T12:05:52Z</dcterms:created>
  <dcterms:modified xsi:type="dcterms:W3CDTF">2020-09-05T08:05:58Z</dcterms:modified>
</cp:coreProperties>
</file>