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3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7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E009-EED8-4825-AE50-6EFD9C3C2188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>
                <a:solidFill>
                  <a:schemeClr val="tx1"/>
                </a:solidFill>
              </a:rPr>
              <a:t>不完整</a:t>
            </a:r>
            <a:r>
              <a:rPr lang="zh-CN" altLang="en-US" sz="1200" dirty="0" smtClean="0">
                <a:solidFill>
                  <a:schemeClr val="tx1"/>
                </a:solidFill>
              </a:rPr>
              <a:t>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2481072"/>
            <a:ext cx="1636776" cy="591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 smtClean="0">
                <a:solidFill>
                  <a:schemeClr val="tx1"/>
                </a:solidFill>
              </a:rPr>
              <a:t>完整椅子（一一对应，正例）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61616" y="97840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E1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2197608" y="2974848"/>
            <a:ext cx="1679448" cy="6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E2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4663440" y="978408"/>
            <a:ext cx="1216152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F1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4663440" y="2947416"/>
            <a:ext cx="1216152" cy="70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F2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6245352" y="1868424"/>
            <a:ext cx="1298448" cy="77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融合网络</a:t>
            </a:r>
            <a:r>
              <a:rPr lang="en-US" altLang="zh-CN" sz="1200" dirty="0" smtClean="0"/>
              <a:t>C</a:t>
            </a:r>
          </a:p>
          <a:p>
            <a:pPr algn="ctr"/>
            <a:r>
              <a:rPr lang="zh-CN" altLang="en-US" sz="1200" dirty="0" smtClean="0"/>
              <a:t>暂定啥也没有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8188452" y="783336"/>
            <a:ext cx="1466088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分类网络</a:t>
            </a:r>
            <a:r>
              <a:rPr lang="en-US" altLang="zh-CN" sz="1200" dirty="0" smtClean="0"/>
              <a:t>S</a:t>
            </a:r>
          </a:p>
          <a:p>
            <a:pPr algn="ctr"/>
            <a:r>
              <a:rPr lang="en-US" altLang="zh-CN" sz="1200" dirty="0" smtClean="0"/>
              <a:t>1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MLP</a:t>
            </a:r>
          </a:p>
          <a:p>
            <a:pPr algn="ctr"/>
            <a:r>
              <a:rPr lang="zh-CN" altLang="en-US" sz="1200" dirty="0" smtClean="0"/>
              <a:t>暂时不加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818235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标签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Class label 8+14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182356" y="4322286"/>
            <a:ext cx="1472184" cy="135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Decoder 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decoder</a:t>
            </a:r>
          </a:p>
          <a:p>
            <a:pPr algn="ctr"/>
            <a:r>
              <a:rPr lang="zh-CN" altLang="en-US" sz="1200" dirty="0" smtClean="0"/>
              <a:t>多种重建</a:t>
            </a:r>
            <a:r>
              <a:rPr lang="en-US" altLang="zh-CN" sz="1200" dirty="0" smtClean="0"/>
              <a:t>loss</a:t>
            </a:r>
          </a:p>
          <a:p>
            <a:pPr algn="ctr"/>
            <a:r>
              <a:rPr lang="en-US" altLang="zh-CN" sz="1200" dirty="0" err="1" smtClean="0"/>
              <a:t>Shapenet</a:t>
            </a:r>
            <a:r>
              <a:rPr lang="zh-CN" altLang="en-US" sz="1200" dirty="0" smtClean="0"/>
              <a:t>重建，</a:t>
            </a:r>
            <a:r>
              <a:rPr lang="en-US" altLang="zh-CN" sz="1200" dirty="0" err="1" smtClean="0"/>
              <a:t>scannet</a:t>
            </a:r>
            <a:r>
              <a:rPr lang="zh-CN" altLang="en-US" sz="1200" dirty="0" smtClean="0"/>
              <a:t>重建自身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暂时只有不完整重建完整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8182356" y="2627599"/>
            <a:ext cx="2557272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辨别</a:t>
            </a:r>
            <a:r>
              <a:rPr lang="zh-CN" altLang="en-US" sz="1200" dirty="0" smtClean="0"/>
              <a:t>网络</a:t>
            </a:r>
            <a:r>
              <a:rPr lang="en-US" altLang="zh-CN" sz="1200" dirty="0" smtClean="0"/>
              <a:t>D</a:t>
            </a:r>
          </a:p>
          <a:p>
            <a:pPr algn="ctr"/>
            <a:r>
              <a:rPr lang="en-US" altLang="zh-CN" sz="1200" dirty="0" smtClean="0"/>
              <a:t>MLP</a:t>
            </a:r>
            <a:endParaRPr lang="en-US" altLang="zh-CN" sz="1200" dirty="0"/>
          </a:p>
          <a:p>
            <a:pPr algn="ctr"/>
            <a:r>
              <a:rPr lang="zh-CN" altLang="en-US" sz="1200" dirty="0" smtClean="0"/>
              <a:t>辨别特征是</a:t>
            </a:r>
            <a:r>
              <a:rPr lang="en-US" altLang="zh-CN" sz="1200" dirty="0" err="1" smtClean="0"/>
              <a:t>shapenet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还是</a:t>
            </a:r>
            <a:r>
              <a:rPr lang="en-US" altLang="zh-CN" sz="1200" dirty="0" err="1" smtClean="0"/>
              <a:t>scannet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暂时不</a:t>
            </a:r>
            <a:r>
              <a:rPr lang="zh-CN" altLang="en-US" sz="1200" dirty="0"/>
              <a:t>加</a:t>
            </a:r>
            <a:endParaRPr lang="en-US" altLang="zh-CN" sz="1200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10293096" y="4686708"/>
            <a:ext cx="1335024" cy="624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生成结果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4" idx="3"/>
            <a:endCxn id="10" idx="1"/>
          </p:cNvCxnSpPr>
          <p:nvPr/>
        </p:nvCxnSpPr>
        <p:spPr>
          <a:xfrm>
            <a:off x="1636776" y="1280160"/>
            <a:ext cx="6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2" idx="1"/>
          </p:cNvCxnSpPr>
          <p:nvPr/>
        </p:nvCxnSpPr>
        <p:spPr>
          <a:xfrm>
            <a:off x="1636776" y="2776728"/>
            <a:ext cx="560832" cy="52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3"/>
            <a:endCxn id="13" idx="1"/>
          </p:cNvCxnSpPr>
          <p:nvPr/>
        </p:nvCxnSpPr>
        <p:spPr>
          <a:xfrm>
            <a:off x="3877056" y="1280160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14" idx="1"/>
          </p:cNvCxnSpPr>
          <p:nvPr/>
        </p:nvCxnSpPr>
        <p:spPr>
          <a:xfrm>
            <a:off x="3877056" y="3297936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3" idx="3"/>
            <a:endCxn id="15" idx="1"/>
          </p:cNvCxnSpPr>
          <p:nvPr/>
        </p:nvCxnSpPr>
        <p:spPr>
          <a:xfrm>
            <a:off x="5879592" y="1280160"/>
            <a:ext cx="365760" cy="975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4" idx="3"/>
            <a:endCxn id="15" idx="1"/>
          </p:cNvCxnSpPr>
          <p:nvPr/>
        </p:nvCxnSpPr>
        <p:spPr>
          <a:xfrm flipV="1">
            <a:off x="5879592" y="2255520"/>
            <a:ext cx="365760" cy="1042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5" idx="3"/>
            <a:endCxn id="16" idx="1"/>
          </p:cNvCxnSpPr>
          <p:nvPr/>
        </p:nvCxnSpPr>
        <p:spPr>
          <a:xfrm flipV="1">
            <a:off x="7543800" y="1141476"/>
            <a:ext cx="644652" cy="1114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5" idx="3"/>
            <a:endCxn id="20" idx="1"/>
          </p:cNvCxnSpPr>
          <p:nvPr/>
        </p:nvCxnSpPr>
        <p:spPr>
          <a:xfrm>
            <a:off x="7543800" y="2255520"/>
            <a:ext cx="638556" cy="2743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2"/>
            <a:endCxn id="16" idx="0"/>
          </p:cNvCxnSpPr>
          <p:nvPr/>
        </p:nvCxnSpPr>
        <p:spPr>
          <a:xfrm>
            <a:off x="8918448" y="560832"/>
            <a:ext cx="3048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3" idx="1"/>
          </p:cNvCxnSpPr>
          <p:nvPr/>
        </p:nvCxnSpPr>
        <p:spPr>
          <a:xfrm flipV="1">
            <a:off x="9654540" y="4999128"/>
            <a:ext cx="63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0003536" y="783336"/>
            <a:ext cx="1472184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Triplet loss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000353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Triplet loss</a:t>
            </a:r>
            <a:r>
              <a:rPr lang="zh-CN" altLang="en-US" sz="1200" dirty="0" smtClean="0">
                <a:solidFill>
                  <a:schemeClr val="tx1"/>
                </a:solidFill>
              </a:rPr>
              <a:t>的输入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同一个</a:t>
            </a:r>
            <a:r>
              <a:rPr lang="en-US" altLang="zh-CN" sz="1200" dirty="0" smtClean="0">
                <a:solidFill>
                  <a:schemeClr val="tx1"/>
                </a:solidFill>
              </a:rPr>
              <a:t>instance</a:t>
            </a:r>
            <a:r>
              <a:rPr lang="zh-CN" altLang="en-US" sz="1200" dirty="0" smtClean="0">
                <a:solidFill>
                  <a:schemeClr val="tx1"/>
                </a:solidFill>
              </a:rPr>
              <a:t>还是不是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31" idx="2"/>
            <a:endCxn id="5" idx="0"/>
          </p:cNvCxnSpPr>
          <p:nvPr/>
        </p:nvCxnSpPr>
        <p:spPr>
          <a:xfrm>
            <a:off x="10739628" y="560832"/>
            <a:ext cx="0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5" idx="2"/>
          </p:cNvCxnSpPr>
          <p:nvPr/>
        </p:nvCxnSpPr>
        <p:spPr>
          <a:xfrm flipV="1">
            <a:off x="7543800" y="1499616"/>
            <a:ext cx="3195828" cy="755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5" idx="3"/>
            <a:endCxn id="22" idx="1"/>
          </p:cNvCxnSpPr>
          <p:nvPr/>
        </p:nvCxnSpPr>
        <p:spPr>
          <a:xfrm>
            <a:off x="7543800" y="2255520"/>
            <a:ext cx="638556" cy="874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0" y="3456878"/>
            <a:ext cx="1636776" cy="94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负例：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 smtClean="0">
                <a:solidFill>
                  <a:schemeClr val="tx1"/>
                </a:solidFill>
              </a:rPr>
              <a:t>不完整椅子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不对应的完整椅子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Scannet</a:t>
            </a:r>
            <a:r>
              <a:rPr lang="zh-CN" altLang="en-US" sz="1200" dirty="0" smtClean="0">
                <a:solidFill>
                  <a:schemeClr val="tx1"/>
                </a:solidFill>
              </a:rPr>
              <a:t>不完整椅子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38" idx="3"/>
            <a:endCxn id="12" idx="1"/>
          </p:cNvCxnSpPr>
          <p:nvPr/>
        </p:nvCxnSpPr>
        <p:spPr>
          <a:xfrm flipV="1">
            <a:off x="1636776" y="3297936"/>
            <a:ext cx="560832" cy="63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68390" y="5441795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 = triplet loss + k</a:t>
            </a:r>
            <a:r>
              <a:rPr lang="zh-CN" altLang="en-US" dirty="0" smtClean="0"/>
              <a:t>*重建</a:t>
            </a:r>
            <a:r>
              <a:rPr lang="en-US" altLang="zh-CN" dirty="0" smtClean="0"/>
              <a:t>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96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31614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Feature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31614" y="4455060"/>
            <a:ext cx="1636776" cy="591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Feature 2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945524" y="97840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MLP1</a:t>
            </a:r>
          </a:p>
          <a:p>
            <a:pPr algn="ctr"/>
            <a:r>
              <a:rPr lang="en-US" altLang="zh-CN" sz="1200" dirty="0" smtClean="0"/>
              <a:t>PCN decoder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945524" y="444286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MLP2</a:t>
            </a:r>
          </a:p>
          <a:p>
            <a:pPr algn="ctr"/>
            <a:r>
              <a:rPr lang="en-US" altLang="zh-CN" sz="1200" dirty="0" smtClean="0"/>
              <a:t>PCN decoder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endCxn id="36" idx="1"/>
          </p:cNvCxnSpPr>
          <p:nvPr/>
        </p:nvCxnSpPr>
        <p:spPr>
          <a:xfrm>
            <a:off x="3568390" y="1280160"/>
            <a:ext cx="377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3"/>
            <a:endCxn id="42" idx="1"/>
          </p:cNvCxnSpPr>
          <p:nvPr/>
        </p:nvCxnSpPr>
        <p:spPr>
          <a:xfrm flipV="1">
            <a:off x="3568390" y="4744620"/>
            <a:ext cx="377134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938098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Coarse1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938098" y="4443984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Coarse2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38098" y="177497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Feature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938098" y="34423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Feature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938098" y="2557943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grid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258444" y="2749296"/>
            <a:ext cx="1827388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重建层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同</a:t>
            </a:r>
            <a:r>
              <a:rPr lang="en-US" altLang="zh-CN" sz="1200" dirty="0" smtClean="0"/>
              <a:t>PCN</a:t>
            </a:r>
            <a:r>
              <a:rPr lang="zh-CN" altLang="en-US" sz="1200" dirty="0" smtClean="0"/>
              <a:t>第二层（</a:t>
            </a:r>
            <a:r>
              <a:rPr lang="en-US" altLang="zh-CN" sz="1200" dirty="0" smtClean="0"/>
              <a:t>1d</a:t>
            </a:r>
            <a:r>
              <a:rPr lang="zh-CN" altLang="en-US" sz="1200" dirty="0" smtClean="0"/>
              <a:t>卷积）</a:t>
            </a:r>
            <a:endParaRPr lang="zh-CN" altLang="en-US" sz="1200" dirty="0"/>
          </a:p>
        </p:txBody>
      </p:sp>
      <p:cxnSp>
        <p:nvCxnSpPr>
          <p:cNvPr id="57" name="肘形连接符 56"/>
          <p:cNvCxnSpPr>
            <a:stCxn id="49" idx="3"/>
            <a:endCxn id="55" idx="1"/>
          </p:cNvCxnSpPr>
          <p:nvPr/>
        </p:nvCxnSpPr>
        <p:spPr>
          <a:xfrm>
            <a:off x="7574874" y="1280160"/>
            <a:ext cx="683570" cy="1770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1" idx="3"/>
            <a:endCxn id="55" idx="1"/>
          </p:cNvCxnSpPr>
          <p:nvPr/>
        </p:nvCxnSpPr>
        <p:spPr>
          <a:xfrm>
            <a:off x="7574874" y="2076730"/>
            <a:ext cx="683570" cy="974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4" idx="3"/>
            <a:endCxn id="55" idx="1"/>
          </p:cNvCxnSpPr>
          <p:nvPr/>
        </p:nvCxnSpPr>
        <p:spPr>
          <a:xfrm>
            <a:off x="7574874" y="2859695"/>
            <a:ext cx="683570" cy="191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2" idx="3"/>
            <a:endCxn id="55" idx="1"/>
          </p:cNvCxnSpPr>
          <p:nvPr/>
        </p:nvCxnSpPr>
        <p:spPr>
          <a:xfrm flipV="1">
            <a:off x="7574874" y="3051048"/>
            <a:ext cx="683570" cy="693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0" idx="3"/>
            <a:endCxn id="55" idx="1"/>
          </p:cNvCxnSpPr>
          <p:nvPr/>
        </p:nvCxnSpPr>
        <p:spPr>
          <a:xfrm flipV="1">
            <a:off x="7574874" y="3051048"/>
            <a:ext cx="683570" cy="1694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6" idx="3"/>
            <a:endCxn id="49" idx="1"/>
          </p:cNvCxnSpPr>
          <p:nvPr/>
        </p:nvCxnSpPr>
        <p:spPr>
          <a:xfrm>
            <a:off x="5560964" y="1280160"/>
            <a:ext cx="377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2" idx="3"/>
            <a:endCxn id="50" idx="1"/>
          </p:cNvCxnSpPr>
          <p:nvPr/>
        </p:nvCxnSpPr>
        <p:spPr>
          <a:xfrm>
            <a:off x="5560964" y="4744620"/>
            <a:ext cx="377134" cy="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10401782" y="1705913"/>
            <a:ext cx="1636776" cy="852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Coarse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Coarse1</a:t>
            </a:r>
            <a:r>
              <a:rPr lang="zh-CN" altLang="en-US" sz="1200" dirty="0" smtClean="0">
                <a:solidFill>
                  <a:schemeClr val="tx1"/>
                </a:solidFill>
              </a:rPr>
              <a:t>和</a:t>
            </a:r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算术平均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0401782" y="3744060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Fine = Coarse + result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0401782" y="2749296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Result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55" idx="3"/>
            <a:endCxn id="76" idx="1"/>
          </p:cNvCxnSpPr>
          <p:nvPr/>
        </p:nvCxnSpPr>
        <p:spPr>
          <a:xfrm>
            <a:off x="10085832" y="3051048"/>
            <a:ext cx="31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7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87552" y="1033272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>
                <a:solidFill>
                  <a:schemeClr val="tx1"/>
                </a:solidFill>
              </a:rPr>
              <a:t>不</a:t>
            </a:r>
            <a:r>
              <a:rPr lang="zh-CN" altLang="en-US" sz="1200" dirty="0" smtClean="0">
                <a:solidFill>
                  <a:schemeClr val="tx1"/>
                </a:solidFill>
              </a:rPr>
              <a:t>完整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7552" y="4044621"/>
            <a:ext cx="1636776" cy="591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 smtClean="0">
                <a:solidFill>
                  <a:schemeClr val="tx1"/>
                </a:solidFill>
              </a:rPr>
              <a:t>完整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Positive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40502" y="1033272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Encoder1</a:t>
            </a:r>
          </a:p>
          <a:p>
            <a:pPr algn="ctr"/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2876494" y="4468255"/>
            <a:ext cx="1679448" cy="6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Encoder2</a:t>
            </a:r>
          </a:p>
          <a:p>
            <a:pPr algn="ctr"/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2624328" y="1335024"/>
            <a:ext cx="31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003998" y="3057144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Decoder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03998" y="177088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Triplet loss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87552" y="5124654"/>
            <a:ext cx="1636776" cy="591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Negative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5" idx="3"/>
            <a:endCxn id="7" idx="1"/>
          </p:cNvCxnSpPr>
          <p:nvPr/>
        </p:nvCxnSpPr>
        <p:spPr>
          <a:xfrm>
            <a:off x="2624328" y="4340277"/>
            <a:ext cx="252166" cy="4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7" idx="1"/>
          </p:cNvCxnSpPr>
          <p:nvPr/>
        </p:nvCxnSpPr>
        <p:spPr>
          <a:xfrm flipV="1">
            <a:off x="2624328" y="4791343"/>
            <a:ext cx="252166" cy="62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13" idx="1"/>
          </p:cNvCxnSpPr>
          <p:nvPr/>
        </p:nvCxnSpPr>
        <p:spPr>
          <a:xfrm>
            <a:off x="4555942" y="1335024"/>
            <a:ext cx="448056" cy="737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  <a:endCxn id="13" idx="1"/>
          </p:cNvCxnSpPr>
          <p:nvPr/>
        </p:nvCxnSpPr>
        <p:spPr>
          <a:xfrm flipV="1">
            <a:off x="4555942" y="2072640"/>
            <a:ext cx="448056" cy="271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7" idx="3"/>
            <a:endCxn id="12" idx="1"/>
          </p:cNvCxnSpPr>
          <p:nvPr/>
        </p:nvCxnSpPr>
        <p:spPr>
          <a:xfrm flipV="1">
            <a:off x="4555942" y="3358896"/>
            <a:ext cx="448056" cy="1432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6" idx="3"/>
            <a:endCxn id="12" idx="1"/>
          </p:cNvCxnSpPr>
          <p:nvPr/>
        </p:nvCxnSpPr>
        <p:spPr>
          <a:xfrm>
            <a:off x="4555942" y="1335024"/>
            <a:ext cx="448056" cy="2023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067494" y="3057144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重建</a:t>
            </a:r>
            <a:r>
              <a:rPr lang="en-US" altLang="zh-CN" sz="1200" dirty="0" smtClean="0">
                <a:solidFill>
                  <a:schemeClr val="tx1"/>
                </a:solidFill>
              </a:rPr>
              <a:t>loss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12" idx="3"/>
            <a:endCxn id="31" idx="1"/>
          </p:cNvCxnSpPr>
          <p:nvPr/>
        </p:nvCxnSpPr>
        <p:spPr>
          <a:xfrm>
            <a:off x="6619438" y="3358896"/>
            <a:ext cx="44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8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184</Words>
  <Application>Microsoft Office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28</cp:revision>
  <dcterms:created xsi:type="dcterms:W3CDTF">2020-08-16T12:05:52Z</dcterms:created>
  <dcterms:modified xsi:type="dcterms:W3CDTF">2020-09-06T11:54:46Z</dcterms:modified>
</cp:coreProperties>
</file>