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有标数据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002280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无</a:t>
            </a:r>
            <a:r>
              <a:rPr lang="zh-CN" altLang="en-US" sz="1200" dirty="0" smtClean="0">
                <a:solidFill>
                  <a:schemeClr val="tx1"/>
                </a:solidFill>
              </a:rPr>
              <a:t>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暂定直接</a:t>
            </a:r>
            <a:r>
              <a:rPr lang="en-US" altLang="zh-CN" sz="1200" dirty="0" err="1" smtClean="0"/>
              <a:t>concat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一个点云一个标签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3051048"/>
            <a:ext cx="1472184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生成网络</a:t>
            </a:r>
            <a:r>
              <a:rPr lang="en-US" altLang="zh-CN" sz="1200" dirty="0" smtClean="0"/>
              <a:t>G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8357616" y="5526024"/>
            <a:ext cx="1121664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82356" y="4407408"/>
            <a:ext cx="1472184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err="1" smtClean="0"/>
              <a:t>PointNet</a:t>
            </a:r>
            <a:r>
              <a:rPr lang="en-US" altLang="zh-CN" sz="1200" dirty="0" smtClean="0"/>
              <a:t>++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10140696" y="305104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3297936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110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>
            <a:off x="9654540" y="3363468"/>
            <a:ext cx="48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2"/>
            <a:endCxn id="22" idx="0"/>
          </p:cNvCxnSpPr>
          <p:nvPr/>
        </p:nvCxnSpPr>
        <p:spPr>
          <a:xfrm>
            <a:off x="8918448" y="3675888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0"/>
            <a:endCxn id="22" idx="2"/>
          </p:cNvCxnSpPr>
          <p:nvPr/>
        </p:nvCxnSpPr>
        <p:spPr>
          <a:xfrm flipV="1">
            <a:off x="8918448" y="5029200"/>
            <a:ext cx="0" cy="49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其他任务的网络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暂定没有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其他任务的输入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</cp:revision>
  <dcterms:created xsi:type="dcterms:W3CDTF">2020-08-16T12:05:52Z</dcterms:created>
  <dcterms:modified xsi:type="dcterms:W3CDTF">2020-08-16T12:32:05Z</dcterms:modified>
</cp:coreProperties>
</file>