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7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E009-EED8-4825-AE50-6EFD9C3C2188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有标数据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>
                <a:solidFill>
                  <a:schemeClr val="tx1"/>
                </a:solidFill>
              </a:rPr>
              <a:t>不完整</a:t>
            </a:r>
            <a:r>
              <a:rPr lang="zh-CN" altLang="en-US" sz="1200" dirty="0" smtClean="0">
                <a:solidFill>
                  <a:schemeClr val="tx1"/>
                </a:solidFill>
              </a:rPr>
              <a:t>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3002280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无</a:t>
            </a:r>
            <a:r>
              <a:rPr lang="zh-CN" altLang="en-US" sz="1200" dirty="0" smtClean="0">
                <a:solidFill>
                  <a:schemeClr val="tx1"/>
                </a:solidFill>
              </a:rPr>
              <a:t>标数据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ScanNet</a:t>
            </a:r>
            <a:r>
              <a:rPr lang="zh-CN" altLang="en-US" sz="1200" dirty="0" smtClean="0">
                <a:solidFill>
                  <a:schemeClr val="tx1"/>
                </a:solidFill>
              </a:rPr>
              <a:t>不完整椅子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61616" y="97840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E1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2197608" y="2974848"/>
            <a:ext cx="1679448" cy="6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E2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4663440" y="978408"/>
            <a:ext cx="1216152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F1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4663440" y="2947416"/>
            <a:ext cx="1216152" cy="70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F2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6245352" y="1868424"/>
            <a:ext cx="1298448" cy="77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融合网络</a:t>
            </a:r>
            <a:r>
              <a:rPr lang="en-US" altLang="zh-CN" sz="1200" dirty="0" smtClean="0"/>
              <a:t>C</a:t>
            </a:r>
          </a:p>
          <a:p>
            <a:pPr algn="ctr"/>
            <a:r>
              <a:rPr lang="zh-CN" altLang="en-US" sz="1200" dirty="0" smtClean="0"/>
              <a:t>暂定啥也没有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8188452" y="783336"/>
            <a:ext cx="1466088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分类网络</a:t>
            </a:r>
            <a:r>
              <a:rPr lang="en-US" altLang="zh-CN" sz="1200" dirty="0" smtClean="0"/>
              <a:t>S</a:t>
            </a:r>
          </a:p>
          <a:p>
            <a:pPr algn="ctr"/>
            <a:r>
              <a:rPr lang="en-US" altLang="zh-CN" sz="1200" dirty="0" smtClean="0"/>
              <a:t>1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MLP</a:t>
            </a:r>
          </a:p>
          <a:p>
            <a:pPr algn="ctr"/>
            <a:r>
              <a:rPr lang="zh-CN" altLang="en-US" sz="1200" dirty="0" smtClean="0"/>
              <a:t>暂定没有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818235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标签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一个点云一个标签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182356" y="3051048"/>
            <a:ext cx="1472184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生成网络</a:t>
            </a:r>
            <a:r>
              <a:rPr lang="en-US" altLang="zh-CN" sz="1200" dirty="0" smtClean="0"/>
              <a:t>G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decoder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8357616" y="5526024"/>
            <a:ext cx="1121664" cy="64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完整椅子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182356" y="4407408"/>
            <a:ext cx="1472184" cy="62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辨别</a:t>
            </a:r>
            <a:r>
              <a:rPr lang="zh-CN" altLang="en-US" sz="1200" dirty="0" smtClean="0"/>
              <a:t>网络</a:t>
            </a:r>
            <a:r>
              <a:rPr lang="en-US" altLang="zh-CN" sz="1200" dirty="0" smtClean="0"/>
              <a:t>D</a:t>
            </a:r>
          </a:p>
          <a:p>
            <a:pPr algn="ctr"/>
            <a:r>
              <a:rPr lang="en-US" altLang="zh-CN" sz="1200" dirty="0" err="1" smtClean="0"/>
              <a:t>PointNet</a:t>
            </a:r>
            <a:r>
              <a:rPr lang="en-US" altLang="zh-CN" sz="1200" dirty="0" smtClean="0"/>
              <a:t>++</a:t>
            </a:r>
          </a:p>
          <a:p>
            <a:pPr algn="ctr"/>
            <a:r>
              <a:rPr lang="zh-CN" altLang="en-US" sz="1200" smtClean="0"/>
              <a:t>（暂时不做）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10140696" y="3051048"/>
            <a:ext cx="1335024" cy="624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生成结果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4" idx="3"/>
            <a:endCxn id="10" idx="1"/>
          </p:cNvCxnSpPr>
          <p:nvPr/>
        </p:nvCxnSpPr>
        <p:spPr>
          <a:xfrm>
            <a:off x="1636776" y="1280160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2" idx="1"/>
          </p:cNvCxnSpPr>
          <p:nvPr/>
        </p:nvCxnSpPr>
        <p:spPr>
          <a:xfrm>
            <a:off x="1636776" y="3297936"/>
            <a:ext cx="56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  <a:endCxn id="13" idx="1"/>
          </p:cNvCxnSpPr>
          <p:nvPr/>
        </p:nvCxnSpPr>
        <p:spPr>
          <a:xfrm>
            <a:off x="3877056" y="1280160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14" idx="1"/>
          </p:cNvCxnSpPr>
          <p:nvPr/>
        </p:nvCxnSpPr>
        <p:spPr>
          <a:xfrm>
            <a:off x="3877056" y="3297936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3" idx="3"/>
            <a:endCxn id="15" idx="1"/>
          </p:cNvCxnSpPr>
          <p:nvPr/>
        </p:nvCxnSpPr>
        <p:spPr>
          <a:xfrm>
            <a:off x="5879592" y="1280160"/>
            <a:ext cx="365760" cy="975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4" idx="3"/>
            <a:endCxn id="15" idx="1"/>
          </p:cNvCxnSpPr>
          <p:nvPr/>
        </p:nvCxnSpPr>
        <p:spPr>
          <a:xfrm flipV="1">
            <a:off x="5879592" y="2255520"/>
            <a:ext cx="365760" cy="1042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5" idx="3"/>
            <a:endCxn id="16" idx="1"/>
          </p:cNvCxnSpPr>
          <p:nvPr/>
        </p:nvCxnSpPr>
        <p:spPr>
          <a:xfrm flipV="1">
            <a:off x="7543800" y="1141476"/>
            <a:ext cx="644652" cy="1114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5" idx="3"/>
            <a:endCxn id="20" idx="1"/>
          </p:cNvCxnSpPr>
          <p:nvPr/>
        </p:nvCxnSpPr>
        <p:spPr>
          <a:xfrm>
            <a:off x="7543800" y="2255520"/>
            <a:ext cx="638556" cy="1107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2"/>
            <a:endCxn id="16" idx="0"/>
          </p:cNvCxnSpPr>
          <p:nvPr/>
        </p:nvCxnSpPr>
        <p:spPr>
          <a:xfrm>
            <a:off x="8918448" y="560832"/>
            <a:ext cx="3048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3" idx="1"/>
          </p:cNvCxnSpPr>
          <p:nvPr/>
        </p:nvCxnSpPr>
        <p:spPr>
          <a:xfrm>
            <a:off x="9654540" y="3363468"/>
            <a:ext cx="48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2"/>
            <a:endCxn id="22" idx="0"/>
          </p:cNvCxnSpPr>
          <p:nvPr/>
        </p:nvCxnSpPr>
        <p:spPr>
          <a:xfrm>
            <a:off x="8918448" y="3675888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0"/>
            <a:endCxn id="22" idx="2"/>
          </p:cNvCxnSpPr>
          <p:nvPr/>
        </p:nvCxnSpPr>
        <p:spPr>
          <a:xfrm flipV="1">
            <a:off x="8918448" y="5029200"/>
            <a:ext cx="0" cy="49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0003536" y="783336"/>
            <a:ext cx="1472184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Triplet loss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000353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Triplet loss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zh-CN" altLang="en-US" sz="1200" dirty="0" smtClean="0">
                <a:solidFill>
                  <a:schemeClr val="tx1"/>
                </a:solidFill>
              </a:rPr>
              <a:t>输入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31" idx="2"/>
            <a:endCxn id="5" idx="0"/>
          </p:cNvCxnSpPr>
          <p:nvPr/>
        </p:nvCxnSpPr>
        <p:spPr>
          <a:xfrm>
            <a:off x="10739628" y="560832"/>
            <a:ext cx="0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5" idx="2"/>
          </p:cNvCxnSpPr>
          <p:nvPr/>
        </p:nvCxnSpPr>
        <p:spPr>
          <a:xfrm flipV="1">
            <a:off x="7543800" y="1499616"/>
            <a:ext cx="3195828" cy="755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6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82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11</cp:revision>
  <dcterms:created xsi:type="dcterms:W3CDTF">2020-08-16T12:05:52Z</dcterms:created>
  <dcterms:modified xsi:type="dcterms:W3CDTF">2020-08-16T14:06:47Z</dcterms:modified>
</cp:coreProperties>
</file>