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2481072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完整椅子（一一对应，正例）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暂定啥也没有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</a:p>
          <a:p>
            <a:pPr algn="ctr"/>
            <a:r>
              <a:rPr lang="zh-CN" altLang="en-US" sz="1200" dirty="0" smtClean="0"/>
              <a:t>暂时不加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Class label 8+14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4322286"/>
            <a:ext cx="1472184" cy="135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Decoder 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decoder</a:t>
            </a:r>
          </a:p>
          <a:p>
            <a:pPr algn="ctr"/>
            <a:r>
              <a:rPr lang="zh-CN" altLang="en-US" sz="1200" dirty="0" smtClean="0"/>
              <a:t>多种重建</a:t>
            </a:r>
            <a:r>
              <a:rPr lang="en-US" altLang="zh-CN" sz="1200" dirty="0" smtClean="0"/>
              <a:t>loss</a:t>
            </a:r>
          </a:p>
          <a:p>
            <a:pPr algn="ctr"/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重建，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重建自身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暂时只有不完整重建完整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182356" y="2627599"/>
            <a:ext cx="2557272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dirty="0" smtClean="0"/>
              <a:t>MLP</a:t>
            </a:r>
            <a:endParaRPr lang="en-US" altLang="zh-CN" sz="1200" dirty="0"/>
          </a:p>
          <a:p>
            <a:pPr algn="ctr"/>
            <a:r>
              <a:rPr lang="zh-CN" altLang="en-US" sz="1200" dirty="0" smtClean="0"/>
              <a:t>辨别特征是</a:t>
            </a:r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还是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暂时不</a:t>
            </a:r>
            <a:r>
              <a:rPr lang="zh-CN" altLang="en-US" sz="1200" dirty="0"/>
              <a:t>加</a:t>
            </a:r>
            <a:endParaRPr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0293096" y="4686708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2776728"/>
            <a:ext cx="560832" cy="52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2743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 flipV="1">
            <a:off x="9654540" y="4999128"/>
            <a:ext cx="63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Triplet loss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r>
              <a:rPr lang="zh-CN" altLang="en-US" sz="1200" dirty="0" smtClean="0">
                <a:solidFill>
                  <a:schemeClr val="tx1"/>
                </a:solidFill>
              </a:rPr>
              <a:t>的输入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instance</a:t>
            </a:r>
            <a:r>
              <a:rPr lang="zh-CN" altLang="en-US" sz="1200" dirty="0" smtClean="0">
                <a:solidFill>
                  <a:schemeClr val="tx1"/>
                </a:solidFill>
              </a:rPr>
              <a:t>还是不是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5" idx="3"/>
            <a:endCxn id="22" idx="1"/>
          </p:cNvCxnSpPr>
          <p:nvPr/>
        </p:nvCxnSpPr>
        <p:spPr>
          <a:xfrm>
            <a:off x="7543800" y="2255520"/>
            <a:ext cx="638556" cy="87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0" y="3456878"/>
            <a:ext cx="1636776" cy="94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负例：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不对应的完整椅子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38" idx="3"/>
            <a:endCxn id="12" idx="1"/>
          </p:cNvCxnSpPr>
          <p:nvPr/>
        </p:nvCxnSpPr>
        <p:spPr>
          <a:xfrm flipV="1">
            <a:off x="1636776" y="3297936"/>
            <a:ext cx="560832" cy="6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68390" y="5441795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= triplet loss + k</a:t>
            </a:r>
            <a:r>
              <a:rPr lang="zh-CN" altLang="en-US" dirty="0" smtClean="0"/>
              <a:t>*重建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31614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31614" y="4455060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945524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MLP1</a:t>
            </a:r>
          </a:p>
          <a:p>
            <a:pPr algn="ctr"/>
            <a:r>
              <a:rPr lang="en-US" altLang="zh-CN" sz="1200" dirty="0" smtClean="0"/>
              <a:t>PCN decoder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945524" y="444286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MLP2</a:t>
            </a:r>
          </a:p>
          <a:p>
            <a:pPr algn="ctr"/>
            <a:r>
              <a:rPr lang="en-US" altLang="zh-CN" sz="1200" dirty="0" smtClean="0"/>
              <a:t>PCN decoder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endCxn id="36" idx="1"/>
          </p:cNvCxnSpPr>
          <p:nvPr/>
        </p:nvCxnSpPr>
        <p:spPr>
          <a:xfrm>
            <a:off x="3568390" y="1280160"/>
            <a:ext cx="3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3"/>
            <a:endCxn id="42" idx="1"/>
          </p:cNvCxnSpPr>
          <p:nvPr/>
        </p:nvCxnSpPr>
        <p:spPr>
          <a:xfrm flipV="1">
            <a:off x="3568390" y="4744620"/>
            <a:ext cx="377134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938098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938098" y="4443984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38098" y="177497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938098" y="34423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938098" y="2557943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grid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258444" y="2749296"/>
            <a:ext cx="1827388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重建层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同</a:t>
            </a:r>
            <a:r>
              <a:rPr lang="en-US" altLang="zh-CN" sz="1200" dirty="0" smtClean="0"/>
              <a:t>PCN</a:t>
            </a:r>
            <a:r>
              <a:rPr lang="zh-CN" altLang="en-US" sz="1200" dirty="0" smtClean="0"/>
              <a:t>第二层（</a:t>
            </a:r>
            <a:r>
              <a:rPr lang="en-US" altLang="zh-CN" sz="1200" dirty="0" smtClean="0"/>
              <a:t>1d</a:t>
            </a:r>
            <a:r>
              <a:rPr lang="zh-CN" altLang="en-US" sz="1200" dirty="0" smtClean="0"/>
              <a:t>卷积）</a:t>
            </a:r>
            <a:endParaRPr lang="zh-CN" altLang="en-US" sz="1200" dirty="0"/>
          </a:p>
        </p:txBody>
      </p:sp>
      <p:cxnSp>
        <p:nvCxnSpPr>
          <p:cNvPr id="57" name="肘形连接符 56"/>
          <p:cNvCxnSpPr>
            <a:stCxn id="49" idx="3"/>
            <a:endCxn id="55" idx="1"/>
          </p:cNvCxnSpPr>
          <p:nvPr/>
        </p:nvCxnSpPr>
        <p:spPr>
          <a:xfrm>
            <a:off x="7574874" y="1280160"/>
            <a:ext cx="683570" cy="1770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1" idx="3"/>
            <a:endCxn id="55" idx="1"/>
          </p:cNvCxnSpPr>
          <p:nvPr/>
        </p:nvCxnSpPr>
        <p:spPr>
          <a:xfrm>
            <a:off x="7574874" y="2076730"/>
            <a:ext cx="683570" cy="974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4" idx="3"/>
            <a:endCxn id="55" idx="1"/>
          </p:cNvCxnSpPr>
          <p:nvPr/>
        </p:nvCxnSpPr>
        <p:spPr>
          <a:xfrm>
            <a:off x="7574874" y="2859695"/>
            <a:ext cx="683570" cy="191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2" idx="3"/>
            <a:endCxn id="55" idx="1"/>
          </p:cNvCxnSpPr>
          <p:nvPr/>
        </p:nvCxnSpPr>
        <p:spPr>
          <a:xfrm flipV="1">
            <a:off x="7574874" y="3051048"/>
            <a:ext cx="683570" cy="693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0" idx="3"/>
            <a:endCxn id="55" idx="1"/>
          </p:cNvCxnSpPr>
          <p:nvPr/>
        </p:nvCxnSpPr>
        <p:spPr>
          <a:xfrm flipV="1">
            <a:off x="7574874" y="3051048"/>
            <a:ext cx="683570" cy="1694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3"/>
            <a:endCxn id="49" idx="1"/>
          </p:cNvCxnSpPr>
          <p:nvPr/>
        </p:nvCxnSpPr>
        <p:spPr>
          <a:xfrm>
            <a:off x="5560964" y="1280160"/>
            <a:ext cx="3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2" idx="3"/>
            <a:endCxn id="50" idx="1"/>
          </p:cNvCxnSpPr>
          <p:nvPr/>
        </p:nvCxnSpPr>
        <p:spPr>
          <a:xfrm>
            <a:off x="5560964" y="4744620"/>
            <a:ext cx="377134" cy="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10401782" y="1705913"/>
            <a:ext cx="1636776" cy="852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Coarse1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算术平均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0401782" y="3744060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Fine = Coarse + result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0401782" y="2749296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Result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55" idx="3"/>
            <a:endCxn id="76" idx="1"/>
          </p:cNvCxnSpPr>
          <p:nvPr/>
        </p:nvCxnSpPr>
        <p:spPr>
          <a:xfrm>
            <a:off x="10085832" y="3051048"/>
            <a:ext cx="31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359763" y="839318"/>
            <a:ext cx="2063496" cy="103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Encoder1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30" idx="3"/>
            <a:endCxn id="6" idx="1"/>
          </p:cNvCxnSpPr>
          <p:nvPr/>
        </p:nvCxnSpPr>
        <p:spPr>
          <a:xfrm>
            <a:off x="2608285" y="1347961"/>
            <a:ext cx="751478" cy="1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626951" y="942188"/>
            <a:ext cx="1801207" cy="833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626951" y="4480982"/>
            <a:ext cx="2130366" cy="8214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Triplet loss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47" idx="3"/>
            <a:endCxn id="44" idx="1"/>
          </p:cNvCxnSpPr>
          <p:nvPr/>
        </p:nvCxnSpPr>
        <p:spPr>
          <a:xfrm>
            <a:off x="2566987" y="4319647"/>
            <a:ext cx="792776" cy="54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2" idx="3"/>
            <a:endCxn id="44" idx="1"/>
          </p:cNvCxnSpPr>
          <p:nvPr/>
        </p:nvCxnSpPr>
        <p:spPr>
          <a:xfrm flipV="1">
            <a:off x="2163966" y="4859961"/>
            <a:ext cx="1195797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0044869" y="942188"/>
            <a:ext cx="1909237" cy="833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Reconstruction CD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12" idx="3"/>
            <a:endCxn id="31" idx="1"/>
          </p:cNvCxnSpPr>
          <p:nvPr/>
        </p:nvCxnSpPr>
        <p:spPr>
          <a:xfrm>
            <a:off x="9428158" y="1359002"/>
            <a:ext cx="616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8" y="839318"/>
            <a:ext cx="2238027" cy="101728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4903" y="1604815"/>
            <a:ext cx="269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Partial Input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9763" y="4340277"/>
            <a:ext cx="2063496" cy="103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Encoder2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903" y="3158400"/>
            <a:ext cx="314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Complete Input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8" y="3763761"/>
            <a:ext cx="1990209" cy="111177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64441" y="6168026"/>
            <a:ext cx="298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Partial Input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(Negative)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28097" y="90180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28097" y="526942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828097" y="351279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423259" y="538579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Anchor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6" y="5033551"/>
            <a:ext cx="1507140" cy="1188322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5320708" y="3068763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Positive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47163" y="6221873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Negative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6" idx="3"/>
            <a:endCxn id="58" idx="1"/>
          </p:cNvCxnSpPr>
          <p:nvPr/>
        </p:nvCxnSpPr>
        <p:spPr>
          <a:xfrm>
            <a:off x="5423259" y="1359002"/>
            <a:ext cx="40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12" idx="1"/>
          </p:cNvCxnSpPr>
          <p:nvPr/>
        </p:nvCxnSpPr>
        <p:spPr>
          <a:xfrm>
            <a:off x="6742497" y="1359002"/>
            <a:ext cx="88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4" idx="3"/>
            <a:endCxn id="60" idx="1"/>
          </p:cNvCxnSpPr>
          <p:nvPr/>
        </p:nvCxnSpPr>
        <p:spPr>
          <a:xfrm flipV="1">
            <a:off x="5423259" y="3969997"/>
            <a:ext cx="404838" cy="8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4" idx="3"/>
            <a:endCxn id="59" idx="1"/>
          </p:cNvCxnSpPr>
          <p:nvPr/>
        </p:nvCxnSpPr>
        <p:spPr>
          <a:xfrm>
            <a:off x="5423259" y="4859961"/>
            <a:ext cx="404838" cy="86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0" idx="3"/>
            <a:endCxn id="13" idx="1"/>
          </p:cNvCxnSpPr>
          <p:nvPr/>
        </p:nvCxnSpPr>
        <p:spPr>
          <a:xfrm>
            <a:off x="6742497" y="3969997"/>
            <a:ext cx="884454" cy="921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9" idx="3"/>
            <a:endCxn id="13" idx="1"/>
          </p:cNvCxnSpPr>
          <p:nvPr/>
        </p:nvCxnSpPr>
        <p:spPr>
          <a:xfrm flipV="1">
            <a:off x="6742497" y="4891700"/>
            <a:ext cx="884454" cy="834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  <a:endCxn id="13" idx="1"/>
          </p:cNvCxnSpPr>
          <p:nvPr/>
        </p:nvCxnSpPr>
        <p:spPr>
          <a:xfrm>
            <a:off x="6742497" y="1359002"/>
            <a:ext cx="884454" cy="3532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6" y="4211760"/>
            <a:ext cx="2238027" cy="101728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139585" y="4354813"/>
            <a:ext cx="1699713" cy="70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Conv1d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endCxn id="9" idx="1"/>
          </p:cNvCxnSpPr>
          <p:nvPr/>
        </p:nvCxnSpPr>
        <p:spPr>
          <a:xfrm flipV="1">
            <a:off x="2620537" y="4704818"/>
            <a:ext cx="519048" cy="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46163" y="522749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Partial 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0594" y="4219292"/>
            <a:ext cx="521263" cy="9710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425690" y="4354813"/>
            <a:ext cx="1790921" cy="71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Pointwise</a:t>
            </a:r>
          </a:p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Maxpool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46998" y="5231658"/>
            <a:ext cx="16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 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69889" y="4226375"/>
            <a:ext cx="521263" cy="9710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7737" y="522870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 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516898" y="1384871"/>
            <a:ext cx="1699713" cy="70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Conv1d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62755" y="1377787"/>
            <a:ext cx="1790921" cy="71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Pointwise</a:t>
            </a:r>
          </a:p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Maxpool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97820" y="1249350"/>
            <a:ext cx="521263" cy="97105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851774" y="858457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41" idx="1"/>
          </p:cNvCxnSpPr>
          <p:nvPr/>
        </p:nvCxnSpPr>
        <p:spPr>
          <a:xfrm flipH="1" flipV="1">
            <a:off x="1137424" y="1722025"/>
            <a:ext cx="1960396" cy="1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</p:cNvCxnSpPr>
          <p:nvPr/>
        </p:nvCxnSpPr>
        <p:spPr>
          <a:xfrm>
            <a:off x="4839298" y="4704818"/>
            <a:ext cx="641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26" idx="1"/>
          </p:cNvCxnSpPr>
          <p:nvPr/>
        </p:nvCxnSpPr>
        <p:spPr>
          <a:xfrm>
            <a:off x="6011857" y="4704818"/>
            <a:ext cx="413833" cy="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3"/>
            <a:endCxn id="34" idx="1"/>
          </p:cNvCxnSpPr>
          <p:nvPr/>
        </p:nvCxnSpPr>
        <p:spPr>
          <a:xfrm flipV="1">
            <a:off x="8216611" y="4711901"/>
            <a:ext cx="353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590526" y="1249350"/>
            <a:ext cx="521263" cy="9710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0111789" y="1249350"/>
            <a:ext cx="521263" cy="9710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066663" y="880018"/>
            <a:ext cx="20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Concated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肘形连接符 50"/>
          <p:cNvCxnSpPr>
            <a:stCxn id="34" idx="3"/>
            <a:endCxn id="48" idx="2"/>
          </p:cNvCxnSpPr>
          <p:nvPr/>
        </p:nvCxnSpPr>
        <p:spPr>
          <a:xfrm flipV="1">
            <a:off x="9091152" y="2220402"/>
            <a:ext cx="1281269" cy="2491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0"/>
            <a:endCxn id="47" idx="2"/>
          </p:cNvCxnSpPr>
          <p:nvPr/>
        </p:nvCxnSpPr>
        <p:spPr>
          <a:xfrm rot="5400000" flipH="1" flipV="1">
            <a:off x="6801747" y="1169881"/>
            <a:ext cx="1998890" cy="4099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7" idx="1"/>
            <a:endCxn id="37" idx="3"/>
          </p:cNvCxnSpPr>
          <p:nvPr/>
        </p:nvCxnSpPr>
        <p:spPr>
          <a:xfrm flipH="1">
            <a:off x="8216611" y="1734876"/>
            <a:ext cx="1373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1"/>
            <a:endCxn id="39" idx="3"/>
          </p:cNvCxnSpPr>
          <p:nvPr/>
        </p:nvCxnSpPr>
        <p:spPr>
          <a:xfrm flipH="1">
            <a:off x="5953676" y="1734876"/>
            <a:ext cx="563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9" idx="1"/>
            <a:endCxn id="41" idx="3"/>
          </p:cNvCxnSpPr>
          <p:nvPr/>
        </p:nvCxnSpPr>
        <p:spPr>
          <a:xfrm flipH="1">
            <a:off x="3619083" y="1734876"/>
            <a:ext cx="54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72" y="456597"/>
            <a:ext cx="141922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915" y="2499109"/>
            <a:ext cx="1612010" cy="78860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294875" y="2610661"/>
            <a:ext cx="1738129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46247" y="4731163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46247" y="2610661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Reshape + Repeat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6247" y="5591317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34323" y="2308909"/>
            <a:ext cx="1738129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Conv1d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95667" y="1373586"/>
            <a:ext cx="1615440" cy="61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Pointwise</a:t>
            </a:r>
          </a:p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Maxpool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7" idx="3"/>
          </p:cNvCxnSpPr>
          <p:nvPr/>
        </p:nvCxnSpPr>
        <p:spPr>
          <a:xfrm>
            <a:off x="4033004" y="2912413"/>
            <a:ext cx="62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0" idx="1"/>
          </p:cNvCxnSpPr>
          <p:nvPr/>
        </p:nvCxnSpPr>
        <p:spPr>
          <a:xfrm>
            <a:off x="6290325" y="2912413"/>
            <a:ext cx="355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3"/>
            <a:endCxn id="9" idx="1"/>
          </p:cNvCxnSpPr>
          <p:nvPr/>
        </p:nvCxnSpPr>
        <p:spPr>
          <a:xfrm>
            <a:off x="6218529" y="5032915"/>
            <a:ext cx="427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0" idx="2"/>
            <a:endCxn id="15" idx="1"/>
          </p:cNvCxnSpPr>
          <p:nvPr/>
        </p:nvCxnSpPr>
        <p:spPr>
          <a:xfrm rot="16200000" flipH="1">
            <a:off x="2637095" y="1883917"/>
            <a:ext cx="2857212" cy="5161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3"/>
            <a:endCxn id="29" idx="2"/>
          </p:cNvCxnSpPr>
          <p:nvPr/>
        </p:nvCxnSpPr>
        <p:spPr>
          <a:xfrm>
            <a:off x="8283023" y="5893069"/>
            <a:ext cx="1337847" cy="404247"/>
          </a:xfrm>
          <a:prstGeom prst="bentConnector4">
            <a:avLst>
              <a:gd name="adj1" fmla="val 32957"/>
              <a:gd name="adj2" fmla="val 15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9" idx="3"/>
            <a:endCxn id="31" idx="2"/>
          </p:cNvCxnSpPr>
          <p:nvPr/>
        </p:nvCxnSpPr>
        <p:spPr>
          <a:xfrm>
            <a:off x="8283023" y="5032915"/>
            <a:ext cx="1920364" cy="1264401"/>
          </a:xfrm>
          <a:prstGeom prst="bentConnector4">
            <a:avLst>
              <a:gd name="adj1" fmla="val 29842"/>
              <a:gd name="adj2" fmla="val 128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10203387" y="2912413"/>
            <a:ext cx="1" cy="16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0"/>
            <a:endCxn id="18" idx="2"/>
          </p:cNvCxnSpPr>
          <p:nvPr/>
        </p:nvCxnSpPr>
        <p:spPr>
          <a:xfrm flipH="1" flipV="1">
            <a:off x="10203387" y="1989187"/>
            <a:ext cx="1" cy="31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8" idx="0"/>
          </p:cNvCxnSpPr>
          <p:nvPr/>
        </p:nvCxnSpPr>
        <p:spPr>
          <a:xfrm flipH="1" flipV="1">
            <a:off x="10192719" y="1163162"/>
            <a:ext cx="10668" cy="2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19395" y="2788969"/>
            <a:ext cx="731520" cy="2468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50845" y="2405372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37230" y="320236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Coarse Output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15" y="345608"/>
            <a:ext cx="1635105" cy="817553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037657" y="345607"/>
            <a:ext cx="166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Coarse 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729" y="4759437"/>
            <a:ext cx="534800" cy="54695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410505" y="523215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2D Grid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64861" y="4572120"/>
            <a:ext cx="912018" cy="172519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32714" y="4572120"/>
            <a:ext cx="341345" cy="17251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378982" y="4572120"/>
            <a:ext cx="406921" cy="172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792922" y="5499811"/>
            <a:ext cx="123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450617" y="1609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Fine Output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endCxn id="20" idx="1"/>
          </p:cNvCxnSpPr>
          <p:nvPr/>
        </p:nvCxnSpPr>
        <p:spPr>
          <a:xfrm>
            <a:off x="0" y="2912413"/>
            <a:ext cx="111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0" idx="3"/>
            <a:endCxn id="7" idx="1"/>
          </p:cNvCxnSpPr>
          <p:nvPr/>
        </p:nvCxnSpPr>
        <p:spPr>
          <a:xfrm>
            <a:off x="1850915" y="2912413"/>
            <a:ext cx="44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2"/>
            <a:endCxn id="5" idx="0"/>
          </p:cNvCxnSpPr>
          <p:nvPr/>
        </p:nvCxnSpPr>
        <p:spPr>
          <a:xfrm flipH="1">
            <a:off x="5327920" y="1163161"/>
            <a:ext cx="11548" cy="1335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283609" y="161985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247" y="392730"/>
            <a:ext cx="1419225" cy="1038225"/>
          </a:xfrm>
          <a:prstGeom prst="rect">
            <a:avLst/>
          </a:prstGeom>
        </p:spPr>
      </p:pic>
      <p:cxnSp>
        <p:nvCxnSpPr>
          <p:cNvPr id="63" name="直接箭头连接符 62"/>
          <p:cNvCxnSpPr>
            <a:stCxn id="61" idx="3"/>
          </p:cNvCxnSpPr>
          <p:nvPr/>
        </p:nvCxnSpPr>
        <p:spPr>
          <a:xfrm flipV="1">
            <a:off x="8065472" y="911842"/>
            <a:ext cx="13301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554699" y="54251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stCxn id="33" idx="3"/>
            <a:endCxn id="4" idx="3"/>
          </p:cNvCxnSpPr>
          <p:nvPr/>
        </p:nvCxnSpPr>
        <p:spPr>
          <a:xfrm flipV="1">
            <a:off x="10785903" y="861410"/>
            <a:ext cx="231394" cy="4573308"/>
          </a:xfrm>
          <a:prstGeom prst="bentConnector3">
            <a:avLst>
              <a:gd name="adj1" fmla="val 198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10" idx="3"/>
            <a:endCxn id="33" idx="2"/>
          </p:cNvCxnSpPr>
          <p:nvPr/>
        </p:nvCxnSpPr>
        <p:spPr>
          <a:xfrm>
            <a:off x="8283023" y="2912413"/>
            <a:ext cx="2299420" cy="3384903"/>
          </a:xfrm>
          <a:prstGeom prst="bentConnector4">
            <a:avLst>
              <a:gd name="adj1" fmla="val 30465"/>
              <a:gd name="adj2" fmla="val 114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646247" y="1285542"/>
            <a:ext cx="166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Fine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7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238</Words>
  <Application>Microsoft Office PowerPoint</Application>
  <PresentationFormat>宽屏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40</cp:revision>
  <dcterms:created xsi:type="dcterms:W3CDTF">2020-08-16T12:05:52Z</dcterms:created>
  <dcterms:modified xsi:type="dcterms:W3CDTF">2020-09-10T03:01:49Z</dcterms:modified>
</cp:coreProperties>
</file>