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8" r:id="rId16"/>
    <p:sldId id="269" r:id="rId17"/>
    <p:sldId id="275" r:id="rId18"/>
    <p:sldId id="270" r:id="rId19"/>
    <p:sldId id="276" r:id="rId20"/>
    <p:sldId id="277" r:id="rId21"/>
    <p:sldId id="278" r:id="rId22"/>
    <p:sldId id="279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74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E8DB7-F765-4BDE-AFC1-4A3060FD3F8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9551-6D76-4920-B134-82628FCB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9551-6D76-4920-B134-82628FCB9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1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9551-6D76-4920-B134-82628FCB97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1ECEE-F2D1-4ECA-98F2-79B7065C0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51DE8C-EC65-4E21-B843-CEAC3D2F5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D4AE7-2916-4A57-83AC-CD87DE3E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23A-E5DB-452B-BABF-D7ECDFB5CE9A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29BF0-3B84-48D6-9C0D-BD592F75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A04A1-072A-49FA-9485-2A4EEC27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D78A-15FA-483E-8EDE-BEE5BD7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B70FB-475E-44DF-B432-7F2599B0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DF279-4819-4318-A082-CD677BEC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5BEA-C879-4C69-B9A8-CDEE66C6C1C5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7FDB9-28CC-4597-A44A-ADF705F8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2B731-F6F7-4581-AF6D-B1F53FD6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441CC3-192B-4209-AFFB-77B59C27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CD824-E7AF-4F2D-8BF5-C5D53813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7AE3-8E1A-4EED-A8B8-9942A832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B4DF-B900-4CB4-AE16-8C6AFCD287CF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4E94D-B163-4869-A6FE-A82C31C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7142D-EEF2-4873-82BE-DCEE9883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D7F58-4F5C-49B3-BC71-4F5C1196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78C36-3960-4DD7-A80C-71C36F48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CCAC5-2154-47ED-B67D-F02D5FA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6526-F7DE-4B2A-AA02-CD952C04EAB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37F00-652E-42EC-A8C8-973CFB73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BED13-E07A-4444-A457-164CC1F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D7CDB-AD7A-4F71-9C90-48A9F4D7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0E62A-DAAF-4F8A-A3EB-304F463B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68B3F-727C-4CE6-BE7D-15D69BE1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023-3918-4BE4-A3C1-08E7DE7AB183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E5B86-78DB-4FD6-80E3-D603D04A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522F0-0A19-4D17-8BAD-DC0BF611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2FE27-E0AF-458B-AA58-4975D799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8B3A2-558F-42FD-A245-BA845D99D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6FB1B4-3A82-45BF-80B2-DC346015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AA430-753B-44B4-94B1-07A058FF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30EF-AF1B-4012-8EB2-67B3482F1B93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69A28-E876-4837-A286-B2D25F0D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E0BCF-4E59-41F4-AF16-904EA3C7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98976-9495-4AA2-9876-11EAFF71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632DF-ACB5-4D2D-9B70-3C8A8341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9E518-02D0-49ED-B3A2-5A0D84637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772F0-BD93-44DD-9308-5EDF14656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2DFD8A-25A6-4D9A-BFF0-0C0292A7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586A8-7FBF-4D59-9242-F78ABAD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4BA1-C590-4591-94E7-8280A9CF6D20}" type="datetime1">
              <a:rPr lang="en-US" smtClean="0"/>
              <a:t>6/9/2018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01C8C1-AC1A-4E6A-BD70-033868B8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63A17-EEAB-4FF3-ACCC-E8C2FF3B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0E5FD-A5E8-4A36-A339-9A0137D3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5504D2-5A1E-41E3-B6AC-4C33F346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F6-5A67-45CA-83EE-E6322841EA91}" type="datetime1">
              <a:rPr lang="en-US" smtClean="0"/>
              <a:t>6/9/2018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1FEF0-05BA-4FC0-868E-FE9F763A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C609F-3004-4092-A672-0D07BBCF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CFBDA-F017-4CCF-94E4-D620C15B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F899-1869-472F-ABB5-D860A204C2FC}" type="datetime1">
              <a:rPr lang="en-US" smtClean="0"/>
              <a:t>6/9/2018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7EB49C-DCAA-43EE-B80D-6C697019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9195C-76F3-4F57-93B1-BE8CB42F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0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15FFD-BD4C-4EEC-84BF-12122A5A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EDA94-5B27-4215-8B1D-0D34254D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DD0C1-2B4A-44F9-AE37-C574BCC2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E8425-E273-46D3-AEBF-999E013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569E-B994-47B5-9FAD-29FA1174A2E1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6515F-224F-47DC-919F-4052BE15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01FFE-A3AF-4E06-9E73-5E919EF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77ED-0748-4EB8-89B1-B9E7EE48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B55AB4-1474-40D8-8251-5A85E1BB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6D037-8CB5-41C1-85AD-45D56C5B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4DB04-E87A-4E28-AEDA-493CC073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14B-3119-4399-99B3-D47E1052EED9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F6523-9ACC-4B98-8935-CE54F0A3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79404-7002-4CF6-AF1D-A4E434A4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99C368-C3F4-42C7-8545-CA0E6042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C5E15-5A00-4275-BB2D-6623EB63B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5236D-5C3B-4F0C-B8F4-AFCD7439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8F50-193D-49F0-9278-0E1FFF2B567C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BFEBC-1E4F-41E4-B9BD-822D050D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BC6BC-A329-4EAF-8739-4A53C05B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39AA-5BE1-454B-8D66-9001EBEC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4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3C31C-E240-40D2-85E4-6CD1A773B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怎样获取栈内存剩余量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67CFD2-BD32-423B-9F3E-F8F4F7FFF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8768" y="4767942"/>
            <a:ext cx="2839616" cy="63914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沈冠霖 夏天航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5EB38-183C-4364-BA35-7641E46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149F-0BC6-4F05-8C10-605997A0F451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C9B377-0804-47FE-B439-8DBA550E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3BDE6-A8F3-4447-9C8A-53AB2A67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获取栈首地址和当前栈地址的方法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31F5D-E101-4E27-A892-6CE085CF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2239347"/>
            <a:ext cx="44973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char first='a'; 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&amp;first;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栈首地址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B291A2-65C3-4B75-8759-821A72A19276}"/>
              </a:ext>
            </a:extLst>
          </p:cNvPr>
          <p:cNvSpPr txBox="1"/>
          <p:nvPr/>
        </p:nvSpPr>
        <p:spPr>
          <a:xfrm>
            <a:off x="6251510" y="2186908"/>
            <a:ext cx="5766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get_result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char temp='a';</a:t>
            </a:r>
          </a:p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present = &amp;temp;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当前栈地址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E5D44-186C-4C2E-98A2-6257FE4B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6025-9E80-4491-A54D-9D061604B204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C5C4D-4BE7-40F2-915D-88FBC218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BC2CA-5D03-4E21-B5A7-8643A8BE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获取栈尾地址或栈上限的方法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332E4-0AEA-4891-91CC-27D4FFE5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堆栈保留大小，可以设置和查看栈上限大小，默认为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（但经过测试，应该在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0.97MB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E9284-6905-4E1B-95DA-101234A4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53" y="3079750"/>
            <a:ext cx="7123108" cy="110036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E213D-E1FF-4D3A-B75B-2C15F2A5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83A-75B3-46E8-A6F7-65C615B80AAC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A6BCF9-0BB8-4F2D-8DB3-7B4D1BDC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B01AE-7FE5-4B7B-AB14-9C576B53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获取栈尾地址或栈上限的方法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E407D-8238-4DC4-AD71-04EFB0AC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中静态设置栈大小（代码为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pragma comment(linker, "/STACK:2000000,2000000")，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两个数字代表设置的内存上限字节数）后，使用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NtCurrentTeb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来获取内存大小。代码如下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NT_TIB *tib = (NT_TIB*)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NtCurrentTeb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DWORD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stackBase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(DWORD)tib-&gt;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StackBase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DWORD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stackLimit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(DWORD)tib-&gt;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StackLimit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=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stackBase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stackLimit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就是栈内存上限大小，单位为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需要头文件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windows.h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详细测试代码在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stack_windows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FB204-B1BD-4C5B-BD94-43A1F6B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85A4-74E3-4B12-AE22-8396EF6E5C5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8A251-E1F5-42AB-B3D3-D8262765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75C21-62C8-4984-BD95-76F799D1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这种方法的详细测试结果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F0B99-546F-4753-8FFF-4B2C3CCF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598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如果没有手动设置栈空间上限，则读取的栈空间上限为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0.078MB,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实际上限为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0.98MB</a:t>
            </a: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如果设置了栈空间上限，就能够正确读取。但是实际上限不一定等于设置上限。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EA629-A0D2-4963-AB21-E34A7CE7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6526-F7DE-4B2A-AA02-CD952C04EAB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4EF01D-64DE-4B49-BFE1-99A6C84F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8607C0-0AFC-45A8-BEA1-C17BCFC6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297" y="1494631"/>
            <a:ext cx="7353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9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1404-6C30-43B9-81A2-0A339BE8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A3C2C-2672-4466-B07F-86B1674C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结论：这些代码能够正确读取设置的栈上限，但是设置栈上限其实是一个向上取整的过程：系统可能有些固定的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，设置栈上限时向上取整，取整的范围包括正整数大小的栈内存，还有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0.98MB,0.23MB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。而且，如果不初始化，则无法正确读取栈上限。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28817-39D0-46DE-9ACF-E687227A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6526-F7DE-4B2A-AA02-CD952C04EAB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545D7-B915-4DEC-BD35-A0F75248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99226-794D-4979-B181-A402CAF6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获取栈尾地址或栈上限的方法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FF7AB-BFE6-4329-8DD5-36D6CB40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3：VS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VCLinkerTool.StackReserveSize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可以查询和修改栈内存上限，但是只有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C++/CLI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，或者其他语言（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VB,C#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）才能调用这个变量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资料：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VCLinkerTool.StackReserveSize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Property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https://docs.microsoft.com/en-us/dotnet/api/microsoft.visualstudio.vcprojectengine.vclinkertool.stackreservesize?view=visualstudiosdk-2017</a:t>
            </a: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BCB79-636B-41FB-9723-F77B40CD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519-F5C4-40F5-90AC-3D07D3801EF3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D0C0F8-EC33-40FD-9410-47CBD762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F8F17-0CA8-4FCA-ABC8-0206B23C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获取栈尾地址或栈上限的方法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672CD-1A05-4987-9079-6BC450C1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linux,GDB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编译器下，可以用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getrlimit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函数查询栈内存上限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getrlimit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(RLIMIT_STACK,&amp;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lim_get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查询栈内存上限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limit=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lim_get.rlim_cur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读取栈内存上限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需要引用头文件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&lt;sys/resource&gt;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编译器不过编译，因为没有这个头文件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0938C-1FB9-4A3E-88CB-F8BAC6A3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6028-30ED-4A46-9387-ADEDF0FF3A12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7EA6CF-EBEC-47AD-925D-012D23E9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03DBC-8C6C-4231-B596-D4EA8E6C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0" y="4776768"/>
            <a:ext cx="11552905" cy="1203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849A19-879B-4575-8A06-D9F11204DC05}"/>
              </a:ext>
            </a:extLst>
          </p:cNvPr>
          <p:cNvSpPr txBox="1"/>
          <p:nvPr/>
        </p:nvSpPr>
        <p:spPr>
          <a:xfrm>
            <a:off x="7551175" y="1411050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详细测试代码在文件夹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stack_linux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60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FAEA9-7AAF-4EBD-BA7F-D25384B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测试和结果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90CD0-EAA8-4861-A4F0-9EE7DEFA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这个能在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编译器下编译，需要先用命令行移动到代码本地地址，然后用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g++ -o stack_linux.exe stack_linux.cpp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生成可执行文件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stack_linux.exe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stack_linux.exe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运行程序，得到结果。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data_out.txt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中，我手动爆栈得到的栈内存上限和读取的栈内存上限都是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，这也和我之前测试的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默认栈内存上限一致，说明这个代码的确可以用来获取栈内存上限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D5B61-09B9-43D1-9B9E-D91C7835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6526-F7DE-4B2A-AA02-CD952C04EAB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75347-7F00-485D-88C6-F5D1216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F3477-499F-4358-841D-969FBB08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我的代码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AC6F2-70EF-458F-AC6A-369D4CC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344"/>
            <a:ext cx="10515600" cy="458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初始化：用一个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类型的临时变量的地址当做栈头。</a:t>
            </a:r>
          </a:p>
          <a:p>
            <a:pPr marL="0" indent="0">
              <a:buNone/>
            </a:pPr>
            <a:r>
              <a:rPr lang="en-US" dirty="0" err="1"/>
              <a:t>stack_get</a:t>
            </a:r>
            <a:r>
              <a:rPr lang="en-US" dirty="0"/>
              <a:t>::</a:t>
            </a:r>
            <a:r>
              <a:rPr lang="en-US" dirty="0" err="1"/>
              <a:t>stack_get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first='a';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 = &amp;first; //</a:t>
            </a:r>
            <a:r>
              <a:rPr lang="zh-CN" altLang="en-US" dirty="0"/>
              <a:t>栈首地址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/>
              <a:t>max = 1024 * 1024;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F20BC-060D-4339-A2EC-703ADF0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D8B5-4E82-4A46-9FD8-956940B1E06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DA77-504E-4E49-8DF4-CF4FCB5A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549538-631D-4D82-BBFF-B0037BD11BA4}"/>
              </a:ext>
            </a:extLst>
          </p:cNvPr>
          <p:cNvSpPr txBox="1"/>
          <p:nvPr/>
        </p:nvSpPr>
        <p:spPr>
          <a:xfrm>
            <a:off x="8760542" y="121920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68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F3477-499F-4358-841D-969FBB08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我的代码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AC6F2-70EF-458F-AC6A-369D4CC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5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之后有三种获取栈上限方法：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NtCurrentTeb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自动获取栈上限大小，但是前提是必须要事先设置栈上限大小，否则无法读取默认值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stack_get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limit_set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()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dirty="0">
                <a:solidFill>
                  <a:srgbClr val="2B91A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NT_TIB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 *tib = (</a:t>
            </a:r>
            <a:r>
              <a:rPr lang="en-US" dirty="0">
                <a:solidFill>
                  <a:srgbClr val="2B91A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NT_TIB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NtCurrentTeb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(); 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dirty="0">
                <a:solidFill>
                  <a:srgbClr val="2B91A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stackBase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 = (</a:t>
            </a:r>
            <a:r>
              <a:rPr lang="en-US" dirty="0">
                <a:solidFill>
                  <a:srgbClr val="2B91A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)tib-&gt;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StackBase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; </a:t>
            </a:r>
            <a:r>
              <a:rPr lang="en-US" dirty="0">
                <a:solidFill>
                  <a:srgbClr val="008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cs typeface="新宋体" panose="02010609030101010101" pitchFamily="49" charset="-122"/>
              </a:rPr>
              <a:t>获取栈首地址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dirty="0">
                <a:solidFill>
                  <a:srgbClr val="2B91A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stackLimit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 = (</a:t>
            </a:r>
            <a:r>
              <a:rPr lang="en-US" dirty="0">
                <a:solidFill>
                  <a:srgbClr val="2B91AF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)tib-&gt;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StackLimit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; </a:t>
            </a:r>
            <a:r>
              <a:rPr lang="en-US" dirty="0">
                <a:solidFill>
                  <a:srgbClr val="008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cs typeface="新宋体" panose="02010609030101010101" pitchFamily="49" charset="-122"/>
              </a:rPr>
              <a:t>获取栈下限地址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	max = 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stackBase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stackLimit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; </a:t>
            </a:r>
            <a:r>
              <a:rPr lang="en-US" dirty="0">
                <a:solidFill>
                  <a:srgbClr val="008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cs typeface="新宋体" panose="02010609030101010101" pitchFamily="49" charset="-122"/>
              </a:rPr>
              <a:t>计算得到栈内存上限，单位为</a:t>
            </a:r>
            <a:r>
              <a:rPr lang="en-US" dirty="0">
                <a:solidFill>
                  <a:srgbClr val="008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新宋体" panose="02010609030101010101" pitchFamily="49" charset="-122"/>
              </a:rPr>
              <a:t>Byte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Times New Roman" panose="02020603050405020304" pitchFamily="18" charset="0"/>
                <a:cs typeface="新宋体" panose="02010609030101010101" pitchFamily="49" charset="-122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F20BC-060D-4339-A2EC-703ADF0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D8B5-4E82-4A46-9FD8-956940B1E06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DA77-504E-4E49-8DF4-CF4FCB5A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19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133670-4E51-43C5-8F05-BC93A23D55A6}"/>
              </a:ext>
            </a:extLst>
          </p:cNvPr>
          <p:cNvSpPr txBox="1"/>
          <p:nvPr/>
        </p:nvSpPr>
        <p:spPr>
          <a:xfrm>
            <a:off x="8760542" y="121920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D4A5-CA9C-44FD-BC9D-A2166277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简介栈内存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17A352-7D8A-4041-AF4A-12E936DF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399593"/>
            <a:ext cx="8498243" cy="46373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内存区域有五个：代码区，静态区，堆区，栈区，空闲内存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代码区存储可执行目标代码</a:t>
            </a: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静态区存储编译时就能确定的数据，比如全局常量和编译器产生的数据</a:t>
            </a: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堆和栈区是动态区，其大小可以随着程序运行改变。</a:t>
            </a: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堆区一般用于管理有长生命周期的数据，比如对象。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New+delete,malloc+free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都可以用来管理堆区数据</a:t>
            </a:r>
          </a:p>
          <a:p>
            <a:pPr marL="0" indent="0">
              <a:buNone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在很多编程语言中，栈区域被用于管理使用过程，函数或方法的运行时刻存储。每当一个过程被调用，存放该过程局部变量的空间被压入栈。当这个过程结束时，该空间被弹出这个栈</a:t>
            </a:r>
            <a:r>
              <a:rPr lang="zh-CN" altLang="en-US" sz="3200" dirty="0"/>
              <a:t>。</a:t>
            </a:r>
            <a:endParaRPr 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10BCCB-9A37-443B-9444-78BBD4F5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57" y="1927451"/>
            <a:ext cx="1409700" cy="313372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761398-8683-4810-8C57-39D494D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EF1A-1C95-4228-9A7C-8EE7C94C5912}" type="datetime1">
              <a:rPr lang="en-US" smtClean="0"/>
              <a:t>6/9/2018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EE093-C065-41DB-8C2D-2B537DC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F3477-499F-4358-841D-969FBB08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我的代码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AC6F2-70EF-458F-AC6A-369D4CC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：默认栈上限大小为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stack_get</a:t>
            </a:r>
            <a:r>
              <a:rPr lang="en-US" dirty="0"/>
              <a:t>::</a:t>
            </a:r>
            <a:r>
              <a:rPr lang="en-US" dirty="0" err="1"/>
              <a:t>limit_set</a:t>
            </a:r>
            <a:r>
              <a:rPr lang="en-US" dirty="0"/>
              <a:t>(int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max = 1024 * 1024;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F20BC-060D-4339-A2EC-703ADF0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D8B5-4E82-4A46-9FD8-956940B1E06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DA77-504E-4E49-8DF4-CF4FCB5A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20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C01A43-DCB5-4938-96FB-16B7E303B963}"/>
              </a:ext>
            </a:extLst>
          </p:cNvPr>
          <p:cNvSpPr txBox="1"/>
          <p:nvPr/>
        </p:nvSpPr>
        <p:spPr>
          <a:xfrm>
            <a:off x="8760542" y="121920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74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F3477-499F-4358-841D-969FBB08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3" y="0"/>
            <a:ext cx="10515600" cy="806245"/>
          </a:xfrm>
        </p:spPr>
        <p:txBody>
          <a:bodyPr/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我的代码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AC6F2-70EF-458F-AC6A-369D4CC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62" y="1337751"/>
            <a:ext cx="5631426" cy="503361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stack_get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limit_set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8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A31515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"Please input an integer of the unit of stack limit"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endl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A31515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"1 means MB,2 means KB,3 means Byte"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endl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cp_integer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m,n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 	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k;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m.input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(1, 3);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A31515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"Now input an integer as the number of stack limit"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endl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k = 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m.get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();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(k == 1) </a:t>
            </a:r>
            <a:r>
              <a:rPr lang="en-US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//MB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模式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{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A31515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"It should &gt;=1 and &lt;=64"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endl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 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n.input</a:t>
            </a: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(1, 64);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}</a:t>
            </a:r>
            <a:endParaRPr lang="en-US" sz="3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F20BC-060D-4339-A2EC-703ADF0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D8B5-4E82-4A46-9FD8-956940B1E06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DA77-504E-4E49-8DF4-CF4FCB5A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21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71088-7D03-4F11-B60F-47678413A232}"/>
              </a:ext>
            </a:extLst>
          </p:cNvPr>
          <p:cNvSpPr txBox="1"/>
          <p:nvPr/>
        </p:nvSpPr>
        <p:spPr>
          <a:xfrm>
            <a:off x="3050716" y="634285"/>
            <a:ext cx="57807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：让用户自行输入栈上限大小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4F68AD-91AB-4F22-BEE6-D5D67D47C8D1}"/>
              </a:ext>
            </a:extLst>
          </p:cNvPr>
          <p:cNvSpPr txBox="1"/>
          <p:nvPr/>
        </p:nvSpPr>
        <p:spPr>
          <a:xfrm>
            <a:off x="6560574" y="1337751"/>
            <a:ext cx="5631426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(k == 2) </a:t>
            </a:r>
            <a:r>
              <a:rPr lang="en-US" sz="150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//KB</a:t>
            </a:r>
            <a:r>
              <a:rPr lang="zh-CN" altLang="en-US" sz="1500" dirty="0">
                <a:solidFill>
                  <a:srgbClr val="008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模式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{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std::</a:t>
            </a:r>
            <a:r>
              <a:rPr lang="en-US" sz="150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"It should &gt;=64 and &lt;=65536"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std::</a:t>
            </a:r>
            <a:r>
              <a:rPr lang="en-US" sz="150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n.input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(64, 65536);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}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(k == 3) </a:t>
            </a:r>
            <a:r>
              <a:rPr lang="en-US" sz="1500" dirty="0">
                <a:solidFill>
                  <a:srgbClr val="008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//byte</a:t>
            </a:r>
            <a:r>
              <a:rPr lang="zh-CN" altLang="en-US" sz="1500" dirty="0">
                <a:solidFill>
                  <a:srgbClr val="008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模式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{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std::</a:t>
            </a:r>
            <a:r>
              <a:rPr lang="en-US" sz="150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"It should &gt;=65536 and &lt;=67108864"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std::</a:t>
            </a:r>
            <a:r>
              <a:rPr lang="en-US" sz="150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n.input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(65536, 67108864);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}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p = </a:t>
            </a:r>
            <a:r>
              <a:rPr lang="en-US" sz="150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n.get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();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(k == 1) max = p * 1024 * 1024;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(k == 2) max = p * 1024;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(k == 3) max = p;</a:t>
            </a:r>
            <a:endParaRPr lang="en-US" sz="15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1500" dirty="0">
                <a:solidFill>
                  <a:srgbClr val="000000"/>
                </a:solidFill>
                <a:latin typeface="新宋体" panose="02010609030101010101" pitchFamily="49" charset="-122"/>
                <a:ea typeface="Times New Roman" panose="02020603050405020304" pitchFamily="18" charset="0"/>
                <a:cs typeface="新宋体" panose="02010609030101010101" pitchFamily="49" charset="-122"/>
              </a:rPr>
              <a:t>}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2E2AF4-4C1F-4F17-9EC5-9DFD9EDACE0A}"/>
              </a:ext>
            </a:extLst>
          </p:cNvPr>
          <p:cNvSpPr txBox="1"/>
          <p:nvPr/>
        </p:nvSpPr>
        <p:spPr>
          <a:xfrm>
            <a:off x="8721213" y="913365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75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CC2C3-1019-4C01-980C-15DD180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具体的应用方法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13C2B-A3C9-4C56-B325-4F33DE1B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：声明变量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g;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在主函数开始处初始化变量：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g=g-&gt;initialize();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随后设置模式：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g-&gt;choose();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在想要输出的地方调用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g-&gt;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get_result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7F6C3-060B-4C77-8656-7FFC0767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6526-F7DE-4B2A-AA02-CD952C04EAB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74B05C-0306-485E-9F05-8DB1D8BD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22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29A38-4D6F-4ABA-868D-F04DDD5492E8}"/>
              </a:ext>
            </a:extLst>
          </p:cNvPr>
          <p:cNvSpPr txBox="1"/>
          <p:nvPr/>
        </p:nvSpPr>
        <p:spPr>
          <a:xfrm>
            <a:off x="8610600" y="11819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stack_get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63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56B8-0765-4692-9841-D04695FA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EA5D52-889B-4A6C-8A8F-01D254847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149" y="1690688"/>
            <a:ext cx="4585204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7C160F-5809-47CF-B448-80ED3FC1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63" y="1690688"/>
            <a:ext cx="5122919" cy="36041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74961-6058-49AA-936E-0DA07321BE46}"/>
              </a:ext>
            </a:extLst>
          </p:cNvPr>
          <p:cNvSpPr txBox="1"/>
          <p:nvPr/>
        </p:nvSpPr>
        <p:spPr>
          <a:xfrm>
            <a:off x="6096000" y="5383764"/>
            <a:ext cx="442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结论：三个模式的数据大致相同，而且不管设置内存多大，是否退栈，结果都大致一致，可以说明这个程序有正确性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93103E-D368-4D18-A270-2A7A00F7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E4CE-F251-4408-8AD6-BDB21084C179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5D10D6-184B-4C03-A7AF-406921BC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23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FC737-8699-4593-BB48-CDDE398D2DD4}"/>
              </a:ext>
            </a:extLst>
          </p:cNvPr>
          <p:cNvSpPr txBox="1"/>
          <p:nvPr/>
        </p:nvSpPr>
        <p:spPr>
          <a:xfrm>
            <a:off x="5989661" y="168894"/>
            <a:ext cx="6202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输入文档</a:t>
            </a:r>
            <a:r>
              <a:rPr lang="en-US" altLang="zh-CN" dirty="0"/>
              <a:t>data_in.txt</a:t>
            </a:r>
          </a:p>
          <a:p>
            <a:r>
              <a:rPr lang="en-US" altLang="zh-CN" dirty="0"/>
              <a:t>3600 13 </a:t>
            </a:r>
          </a:p>
          <a:p>
            <a:r>
              <a:rPr lang="en-US" altLang="zh-CN" dirty="0"/>
              <a:t>1 300 600 900 1200 1500 1800 2100 2400 2700 3000 3300 3600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pragma</a:t>
            </a:r>
            <a:r>
              <a:rPr lang="zh-CN" altLang="en-US" dirty="0"/>
              <a:t>那个语句手动修改栈内存</a:t>
            </a:r>
            <a:endParaRPr lang="en-US" altLang="zh-CN" dirty="0"/>
          </a:p>
          <a:p>
            <a:r>
              <a:rPr lang="zh-CN" altLang="en-US" dirty="0"/>
              <a:t>其余按照指令操作即可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869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072D2-06C5-4531-867F-9452361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B1A3-4438-4F4E-A313-242FF6A9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需要用户手动用编译器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控制台获取栈内存上限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：方法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要求用户事先设置栈上限，而且设置的大小有一定要求，详细见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stack_windows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VCLinkerTool.StackReserveSize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这个变量获取内存方法更好，但是它是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的变量，无法直接调用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57C33-BF32-4B8F-A2FF-E0B4E202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5E86-8C96-467A-A751-FDB52BA2BC05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E456B4-3DB1-4892-A902-EB14037B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69C32-11A1-4EDE-922E-40F5EF01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48" y="365125"/>
            <a:ext cx="10516511" cy="13229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B2F307-FAFF-4D5A-857F-DD3CB823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18FA6-5DD1-402F-8069-462209D4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620" y="1832339"/>
            <a:ext cx="36031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void Frog()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s=’a’;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Frog();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pPr marL="0" indent="0">
              <a:buNone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A89397-BD04-41C5-A18B-C71A28E63BDE}"/>
              </a:ext>
            </a:extLst>
          </p:cNvPr>
          <p:cNvSpPr txBox="1"/>
          <p:nvPr/>
        </p:nvSpPr>
        <p:spPr>
          <a:xfrm>
            <a:off x="6096000" y="1834955"/>
            <a:ext cx="290420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在这个程序里，执行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Frog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函数时，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Frog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函数的局部变量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被压入栈。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Frog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函数执行完，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被压出栈。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在递归调用函数的时候，栈内存分配遵循“先进后出”原则。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9373DE6-DDE8-409B-87D2-F125028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D7-5310-43A0-8F24-E1C712E78AD6}" type="datetime1">
              <a:rPr lang="en-US" smtClean="0"/>
              <a:t>6/9/2018</a:t>
            </a:fld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152E2-422B-42C2-8E7A-4665B070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4C0D-5560-4E1F-9C38-2941BC7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栈内存的性质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4D776-2EEC-4908-BC52-07985580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想要获取栈内存剩余量，需要先知道栈内存的性质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查找资料得到如下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条性质：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：栈内存是连续的，栈首内存地址高于栈尾内存地址（也就是说栈内存由上到下扩展），但是每次执行程序时，栈首地址是随机的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：栈内存有一定上限，该上限和编译器有关，而且可以修改。如果使用的栈内存超过了上限就会爆栈，在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里会抛出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overflow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的异常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E8676-4419-40BF-8CED-7A4C3F7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F2ED-9544-4A4A-B860-8147B7EE8CDC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43015-4FA2-41EF-BD16-BB79379F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8770-38EF-401E-B79D-E7455FDF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917FA-A2D4-4DA8-8A15-C823C189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2"/>
            <a:ext cx="7941906" cy="56450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stack_test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::swing1()</a:t>
            </a:r>
          </a:p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char k='a’;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的变量来获取当前内存地址</a:t>
            </a:r>
          </a:p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(num == 0)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第一次执行函数，初始化地址</a:t>
            </a:r>
          </a:p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= &amp;k;      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记录整个栈首地址</a:t>
            </a:r>
          </a:p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last_end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&amp;k; </a:t>
            </a:r>
          </a:p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else</a:t>
            </a:r>
          </a:p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</a:p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(num &gt; 1)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last_end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endline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上个函数的尾地址</a:t>
            </a:r>
          </a:p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endline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&amp;k;  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这个函数的尾地址</a:t>
            </a:r>
          </a:p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dsum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last_end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endline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   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这个函数的栈内存大小</a:t>
            </a:r>
          </a:p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= double(start - 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endline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 1024 / 1024;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总共用的栈内存大小</a:t>
            </a:r>
          </a:p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num++;</a:t>
            </a:r>
          </a:p>
          <a:p>
            <a:pPr marL="0" indent="0">
              <a:buNone/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moveon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//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进行递归或者退栈操作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2824B-11E0-4117-B8D1-B8FC307B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5C3-1D34-44CF-BF7B-4FDE8F83C6E2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1EA9E-0996-4860-ADCF-873C9A3C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5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231EAB-86D5-4057-A80E-05CEB3468D45}"/>
              </a:ext>
            </a:extLst>
          </p:cNvPr>
          <p:cNvSpPr txBox="1"/>
          <p:nvPr/>
        </p:nvSpPr>
        <p:spPr>
          <a:xfrm>
            <a:off x="8014996" y="2556588"/>
            <a:ext cx="366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详细测试代码在</a:t>
            </a:r>
            <a:r>
              <a:rPr lang="en-US" altLang="zh-CN" b="1" dirty="0" err="1">
                <a:solidFill>
                  <a:srgbClr val="FF0000"/>
                </a:solidFill>
              </a:rPr>
              <a:t>stack_test</a:t>
            </a:r>
            <a:r>
              <a:rPr lang="zh-CN" altLang="en-US" b="1" dirty="0">
                <a:solidFill>
                  <a:srgbClr val="FF0000"/>
                </a:solidFill>
              </a:rPr>
              <a:t>文件夹中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F8964-5F1F-4F53-BB1D-94D0867F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BF33A-63CE-4DD4-81AE-64E00BD7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程序实现原理：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递归调用一个函数，直到爆栈。每次执行函数都获取并输出其内存尾地址。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上次执行函数的栈内存尾地址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这次执行函数的栈内存尾地址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这次执行函数的内存使用量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栈内存首地址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栈内存尾地址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总共内存使用量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通过分析这些地址，使用量，就能验证栈的性质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21344-8118-46D0-93CB-41373311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72E-EB14-44D2-B311-A27D365DB441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3716C-83C5-4214-AA05-AB32FCB9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DF8BB-70EF-4E0C-87B9-F8F28D5C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43EB6D-2F73-4053-867B-7A48A169E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64" y="1853616"/>
            <a:ext cx="7084409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FDBCE7-DC22-4055-ABD0-6890A4CD66F8}"/>
              </a:ext>
            </a:extLst>
          </p:cNvPr>
          <p:cNvSpPr txBox="1"/>
          <p:nvPr/>
        </p:nvSpPr>
        <p:spPr>
          <a:xfrm>
            <a:off x="7834604" y="1256467"/>
            <a:ext cx="435739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每组数据的栈首，栈尾地址都不一样，说明内存分配的栈首地址是随机的。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每组数据的栈首地址都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栈尾地址，说明栈内存分配是由上到下的。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每组数据，执行同一个函数，消耗的内存大小，也就是地址变化量大小，都是一样的，说明栈内存是一个连续的块。但是值得指出的是，每块的内存大小比我声明的局部变量内存大不少。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每组数据，爆栈时已用的栈内存都是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0.97MB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，说明在不修改内存上限的情况下，同一个编译器的栈内存大小上限恒定</a:t>
            </a:r>
          </a:p>
          <a:p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CC483-97CC-4A95-BE56-1BFD0893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E774-0316-472B-A818-5DDA80D92E7F}" type="datetime1">
              <a:rPr lang="en-US" smtClean="0"/>
              <a:t>6/9/2018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CAC9C-1264-43E9-91DB-69C1C956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3D697-68C3-4727-86D4-C55453A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验证性质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A223E-D902-4064-8496-939CA060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就是把验证性质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的代码在不同操作系统和编译器下执行一下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VS2017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栈内存上限大小是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结论：不同编译器栈内存上限大小可能不一样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9B7EB-D505-4E04-B2C9-ECD5F401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5DD-B81B-484B-B134-311383654174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C0576-DACE-4A42-9331-686A1B7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25CE58-8BEB-4433-969C-09B7283C2C83}"/>
              </a:ext>
            </a:extLst>
          </p:cNvPr>
          <p:cNvSpPr txBox="1"/>
          <p:nvPr/>
        </p:nvSpPr>
        <p:spPr>
          <a:xfrm>
            <a:off x="1678122" y="4542503"/>
            <a:ext cx="406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stack_different_OS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1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11DA4-F928-4E8E-A799-18542D20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43"/>
            <a:ext cx="10515600" cy="1325563"/>
          </a:xfr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获取栈内存剩余量的方法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CDAC-CFC2-49F4-9068-1117D200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5150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只需要三个变量：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栈首地址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Pstart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当前使用的栈内存地址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栈尾（下限）地址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Pend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这样就可以求出已使用的栈内存大小为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Pstart-Pthis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剩余可用栈内存大小为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-Pend</a:t>
            </a: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获取栈首地址的方法：开始执行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的时候声明并定义一个局部变量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s=‘a’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获取当前地址的方法：在当前位置声明并定义一个局部变量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t=‘a’;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字节，这样可以直接相减内存地址，不需要比特转换为字节的单位转换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7BF22-1BBE-49DB-8AC7-C2CE4A88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705C-77CF-4E5E-B677-7A6C5DDF323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B2E12-544D-4A49-A038-6C6FECBC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9AA-5BE1-454B-8D66-9001EBEC8F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1831</Words>
  <Application>Microsoft Office PowerPoint</Application>
  <PresentationFormat>宽屏</PresentationFormat>
  <Paragraphs>243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微软雅黑</vt:lpstr>
      <vt:lpstr>新宋体</vt:lpstr>
      <vt:lpstr>Arial</vt:lpstr>
      <vt:lpstr>Calibri</vt:lpstr>
      <vt:lpstr>Calibri Light</vt:lpstr>
      <vt:lpstr>Times New Roman</vt:lpstr>
      <vt:lpstr>Office 主题​​</vt:lpstr>
      <vt:lpstr>怎样获取栈内存剩余量</vt:lpstr>
      <vt:lpstr>                      简介栈内存</vt:lpstr>
      <vt:lpstr>PowerPoint 演示文稿</vt:lpstr>
      <vt:lpstr>                     栈内存的性质</vt:lpstr>
      <vt:lpstr>                                    验证性质1</vt:lpstr>
      <vt:lpstr>PowerPoint 演示文稿</vt:lpstr>
      <vt:lpstr>                                    结论</vt:lpstr>
      <vt:lpstr>                        验证性质2</vt:lpstr>
      <vt:lpstr>              获取栈内存剩余量的方法</vt:lpstr>
      <vt:lpstr>      获取栈首地址和当前栈地址的方法</vt:lpstr>
      <vt:lpstr>           获取栈尾地址或栈上限的方法</vt:lpstr>
      <vt:lpstr>          获取栈尾地址或栈上限的方法</vt:lpstr>
      <vt:lpstr>              这种方法的详细测试结果</vt:lpstr>
      <vt:lpstr>                                     结论</vt:lpstr>
      <vt:lpstr>          获取栈尾地址或栈上限的方法</vt:lpstr>
      <vt:lpstr>         获取栈尾地址或栈上限的方法</vt:lpstr>
      <vt:lpstr>                       测试和结果</vt:lpstr>
      <vt:lpstr>                        我的代码</vt:lpstr>
      <vt:lpstr>                        我的代码</vt:lpstr>
      <vt:lpstr>                        我的代码</vt:lpstr>
      <vt:lpstr>                        我的代码</vt:lpstr>
      <vt:lpstr>                    具体的应用方法</vt:lpstr>
      <vt:lpstr>                        测试结果</vt:lpstr>
      <vt:lpstr>                                    局限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怎样获取栈内存</dc:title>
  <dc:creator>Charles Shen</dc:creator>
  <cp:lastModifiedBy>Charles Shen</cp:lastModifiedBy>
  <cp:revision>22</cp:revision>
  <dcterms:created xsi:type="dcterms:W3CDTF">2018-06-05T07:38:25Z</dcterms:created>
  <dcterms:modified xsi:type="dcterms:W3CDTF">2018-06-09T14:02:22Z</dcterms:modified>
</cp:coreProperties>
</file>