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4"/>
  </p:notesMasterIdLst>
  <p:sldIdLst>
    <p:sldId id="256" r:id="rId2"/>
    <p:sldId id="302" r:id="rId3"/>
    <p:sldId id="299" r:id="rId4"/>
    <p:sldId id="300" r:id="rId5"/>
    <p:sldId id="303" r:id="rId6"/>
    <p:sldId id="304" r:id="rId7"/>
    <p:sldId id="301" r:id="rId8"/>
    <p:sldId id="305" r:id="rId9"/>
    <p:sldId id="306" r:id="rId10"/>
    <p:sldId id="307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1565E-A239-459F-8024-62A275D7614C}" v="36" dt="2023-06-18T11:51:4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445723B5-B4A0-4146-8BC5-F665D490B8BC}"/>
    <pc:docChg chg="undo redo custSel addSld delSld modSld sldOrd">
      <pc:chgData name="Famiglia Frasca" userId="bb3c054bf86d7ba1" providerId="LiveId" clId="{445723B5-B4A0-4146-8BC5-F665D490B8BC}" dt="2023-01-16T18:18:49.486" v="6239" actId="14100"/>
      <pc:docMkLst>
        <pc:docMk/>
      </pc:docMkLst>
      <pc:sldChg chg="modSp mod">
        <pc:chgData name="Famiglia Frasca" userId="bb3c054bf86d7ba1" providerId="LiveId" clId="{445723B5-B4A0-4146-8BC5-F665D490B8BC}" dt="2023-01-14T16:13:39.215" v="1" actId="20577"/>
        <pc:sldMkLst>
          <pc:docMk/>
          <pc:sldMk cId="1208019288" sldId="256"/>
        </pc:sldMkLst>
        <pc:spChg chg="mod">
          <ac:chgData name="Famiglia Frasca" userId="bb3c054bf86d7ba1" providerId="LiveId" clId="{445723B5-B4A0-4146-8BC5-F665D490B8BC}" dt="2023-01-14T16:13:39.215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3901449410" sldId="295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1789575331" sldId="296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2371291904" sldId="297"/>
        </pc:sldMkLst>
      </pc:sldChg>
      <pc:sldChg chg="addSp delSp modSp mod">
        <pc:chgData name="Famiglia Frasca" userId="bb3c054bf86d7ba1" providerId="LiveId" clId="{445723B5-B4A0-4146-8BC5-F665D490B8BC}" dt="2023-01-16T13:36:00.212" v="4897" actId="20577"/>
        <pc:sldMkLst>
          <pc:docMk/>
          <pc:sldMk cId="3804905029" sldId="298"/>
        </pc:sldMkLst>
        <pc:spChg chg="del mod">
          <ac:chgData name="Famiglia Frasca" userId="bb3c054bf86d7ba1" providerId="LiveId" clId="{445723B5-B4A0-4146-8BC5-F665D490B8BC}" dt="2023-01-14T16:22:25.152" v="46" actId="478"/>
          <ac:spMkLst>
            <pc:docMk/>
            <pc:sldMk cId="3804905029" sldId="298"/>
            <ac:spMk id="2" creationId="{F4ED7B3A-9675-C17F-D2BB-BFAE614AE9F9}"/>
          </ac:spMkLst>
        </pc:spChg>
        <pc:spChg chg="mod">
          <ac:chgData name="Famiglia Frasca" userId="bb3c054bf86d7ba1" providerId="LiveId" clId="{445723B5-B4A0-4146-8BC5-F665D490B8BC}" dt="2023-01-16T13:36:00.212" v="489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445723B5-B4A0-4146-8BC5-F665D490B8BC}" dt="2023-01-14T16:18:53.541" v="10" actId="1076"/>
          <ac:spMkLst>
            <pc:docMk/>
            <pc:sldMk cId="3804905029" sldId="298"/>
            <ac:spMk id="5" creationId="{71661012-A020-05D4-5652-D629A405A717}"/>
          </ac:spMkLst>
        </pc:spChg>
        <pc:spChg chg="add mod">
          <ac:chgData name="Famiglia Frasca" userId="bb3c054bf86d7ba1" providerId="LiveId" clId="{445723B5-B4A0-4146-8BC5-F665D490B8BC}" dt="2023-01-14T16:21:09.885" v="45" actId="1076"/>
          <ac:spMkLst>
            <pc:docMk/>
            <pc:sldMk cId="3804905029" sldId="298"/>
            <ac:spMk id="6" creationId="{63A691E3-5E6B-13C2-6C20-1CB77703A699}"/>
          </ac:spMkLst>
        </pc:spChg>
      </pc:sldChg>
      <pc:sldChg chg="addSp delSp modSp new mod ord">
        <pc:chgData name="Famiglia Frasca" userId="bb3c054bf86d7ba1" providerId="LiveId" clId="{445723B5-B4A0-4146-8BC5-F665D490B8BC}" dt="2023-01-16T16:07:08.491" v="4976" actId="1076"/>
        <pc:sldMkLst>
          <pc:docMk/>
          <pc:sldMk cId="1462013200" sldId="299"/>
        </pc:sldMkLst>
        <pc:spChg chg="add mod">
          <ac:chgData name="Famiglia Frasca" userId="bb3c054bf86d7ba1" providerId="LiveId" clId="{445723B5-B4A0-4146-8BC5-F665D490B8BC}" dt="2023-01-16T16:07:08.491" v="4976" actId="1076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445723B5-B4A0-4146-8BC5-F665D490B8BC}" dt="2023-01-14T16:35:21.946" v="57"/>
          <ac:spMkLst>
            <pc:docMk/>
            <pc:sldMk cId="1462013200" sldId="299"/>
            <ac:spMk id="4" creationId="{50A7315A-27A7-5677-BA05-1DDC589F0029}"/>
          </ac:spMkLst>
        </pc:spChg>
        <pc:spChg chg="add del mod">
          <ac:chgData name="Famiglia Frasca" userId="bb3c054bf86d7ba1" providerId="LiveId" clId="{445723B5-B4A0-4146-8BC5-F665D490B8BC}" dt="2023-01-14T16:36:27.577" v="70"/>
          <ac:spMkLst>
            <pc:docMk/>
            <pc:sldMk cId="1462013200" sldId="299"/>
            <ac:spMk id="5" creationId="{504AE157-3504-7E47-9C80-A052992214AA}"/>
          </ac:spMkLst>
        </pc:spChg>
        <pc:spChg chg="add mod">
          <ac:chgData name="Famiglia Frasca" userId="bb3c054bf86d7ba1" providerId="LiveId" clId="{445723B5-B4A0-4146-8BC5-F665D490B8BC}" dt="2023-01-16T16:06:57.764" v="4975" actId="1076"/>
          <ac:spMkLst>
            <pc:docMk/>
            <pc:sldMk cId="1462013200" sldId="299"/>
            <ac:spMk id="6" creationId="{CA655F22-4DFA-AF3A-261C-8A4ACC7AE173}"/>
          </ac:spMkLst>
        </pc:spChg>
      </pc:sldChg>
      <pc:sldChg chg="addSp delSp modSp new mod">
        <pc:chgData name="Famiglia Frasca" userId="bb3c054bf86d7ba1" providerId="LiveId" clId="{445723B5-B4A0-4146-8BC5-F665D490B8BC}" dt="2023-01-15T22:21:03.824" v="1753" actId="20577"/>
        <pc:sldMkLst>
          <pc:docMk/>
          <pc:sldMk cId="545342666" sldId="300"/>
        </pc:sldMkLst>
        <pc:spChg chg="add mod">
          <ac:chgData name="Famiglia Frasca" userId="bb3c054bf86d7ba1" providerId="LiveId" clId="{445723B5-B4A0-4146-8BC5-F665D490B8BC}" dt="2023-01-14T17:27:43.992" v="1043" actId="403"/>
          <ac:spMkLst>
            <pc:docMk/>
            <pc:sldMk cId="545342666" sldId="30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4T17:24:08.754" v="1006"/>
          <ac:spMkLst>
            <pc:docMk/>
            <pc:sldMk cId="545342666" sldId="300"/>
            <ac:spMk id="4" creationId="{24575F77-3171-0B10-893D-6C9D42811917}"/>
          </ac:spMkLst>
        </pc:spChg>
        <pc:spChg chg="add mod">
          <ac:chgData name="Famiglia Frasca" userId="bb3c054bf86d7ba1" providerId="LiveId" clId="{445723B5-B4A0-4146-8BC5-F665D490B8BC}" dt="2023-01-15T22:21:03.824" v="1753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mod">
        <pc:chgData name="Famiglia Frasca" userId="bb3c054bf86d7ba1" providerId="LiveId" clId="{445723B5-B4A0-4146-8BC5-F665D490B8BC}" dt="2023-01-16T16:13:38.308" v="4988" actId="1076"/>
        <pc:sldMkLst>
          <pc:docMk/>
          <pc:sldMk cId="864846485" sldId="301"/>
        </pc:sldMkLst>
        <pc:spChg chg="mod">
          <ac:chgData name="Famiglia Frasca" userId="bb3c054bf86d7ba1" providerId="LiveId" clId="{445723B5-B4A0-4146-8BC5-F665D490B8BC}" dt="2023-01-16T16:13:31.980" v="4987" actId="1076"/>
          <ac:spMkLst>
            <pc:docMk/>
            <pc:sldMk cId="864846485" sldId="30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3:38.308" v="4988" actId="1076"/>
          <ac:spMkLst>
            <pc:docMk/>
            <pc:sldMk cId="864846485" sldId="301"/>
            <ac:spMk id="5" creationId="{303B516B-86FE-383F-B9EF-7C4922EB1EDB}"/>
          </ac:spMkLst>
        </pc:spChg>
      </pc:sldChg>
      <pc:sldChg chg="addSp delSp modSp mod">
        <pc:chgData name="Famiglia Frasca" userId="bb3c054bf86d7ba1" providerId="LiveId" clId="{445723B5-B4A0-4146-8BC5-F665D490B8BC}" dt="2023-01-16T16:15:08.795" v="4991" actId="1076"/>
        <pc:sldMkLst>
          <pc:docMk/>
          <pc:sldMk cId="3254110524" sldId="302"/>
        </pc:sldMkLst>
        <pc:spChg chg="del">
          <ac:chgData name="Famiglia Frasca" userId="bb3c054bf86d7ba1" providerId="LiveId" clId="{445723B5-B4A0-4146-8BC5-F665D490B8BC}" dt="2023-01-15T22:47:07.535" v="2462" actId="478"/>
          <ac:spMkLst>
            <pc:docMk/>
            <pc:sldMk cId="3254110524" sldId="302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5:08.795" v="4991" actId="1076"/>
          <ac:spMkLst>
            <pc:docMk/>
            <pc:sldMk cId="3254110524" sldId="30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22:54.392" v="2514" actId="1076"/>
          <ac:picMkLst>
            <pc:docMk/>
            <pc:sldMk cId="3254110524" sldId="302"/>
            <ac:picMk id="4" creationId="{E24F6D74-19EB-5140-4241-0D6C8433206F}"/>
          </ac:picMkLst>
        </pc:picChg>
        <pc:picChg chg="add mod">
          <ac:chgData name="Famiglia Frasca" userId="bb3c054bf86d7ba1" providerId="LiveId" clId="{445723B5-B4A0-4146-8BC5-F665D490B8BC}" dt="2023-01-16T09:20:56.161" v="2508" actId="1076"/>
          <ac:picMkLst>
            <pc:docMk/>
            <pc:sldMk cId="3254110524" sldId="302"/>
            <ac:picMk id="7" creationId="{618B6A5E-2211-81E0-FC29-AC7FC9B107D0}"/>
          </ac:picMkLst>
        </pc:picChg>
        <pc:picChg chg="add mod">
          <ac:chgData name="Famiglia Frasca" userId="bb3c054bf86d7ba1" providerId="LiveId" clId="{445723B5-B4A0-4146-8BC5-F665D490B8BC}" dt="2023-01-16T09:23:01.145" v="2516" actId="1076"/>
          <ac:picMkLst>
            <pc:docMk/>
            <pc:sldMk cId="3254110524" sldId="302"/>
            <ac:picMk id="9" creationId="{9C620B42-1B9A-A547-7C68-743E6EBD1CB5}"/>
          </ac:picMkLst>
        </pc:picChg>
        <pc:picChg chg="add mod">
          <ac:chgData name="Famiglia Frasca" userId="bb3c054bf86d7ba1" providerId="LiveId" clId="{445723B5-B4A0-4146-8BC5-F665D490B8BC}" dt="2023-01-16T09:23:05.922" v="2517" actId="1076"/>
          <ac:picMkLst>
            <pc:docMk/>
            <pc:sldMk cId="3254110524" sldId="302"/>
            <ac:picMk id="11" creationId="{95255A36-4C07-DB4E-DC86-3A61EB238566}"/>
          </ac:picMkLst>
        </pc:picChg>
        <pc:picChg chg="add mod">
          <ac:chgData name="Famiglia Frasca" userId="bb3c054bf86d7ba1" providerId="LiveId" clId="{445723B5-B4A0-4146-8BC5-F665D490B8BC}" dt="2023-01-16T09:24:06.384" v="2522" actId="1076"/>
          <ac:picMkLst>
            <pc:docMk/>
            <pc:sldMk cId="3254110524" sldId="302"/>
            <ac:picMk id="13" creationId="{53E7E577-21B5-B25A-F254-14A9050DBB15}"/>
          </ac:picMkLst>
        </pc:picChg>
      </pc:sldChg>
      <pc:sldChg chg="addSp modSp add mod">
        <pc:chgData name="Famiglia Frasca" userId="bb3c054bf86d7ba1" providerId="LiveId" clId="{445723B5-B4A0-4146-8BC5-F665D490B8BC}" dt="2023-01-16T09:37:28.914" v="2613" actId="20577"/>
        <pc:sldMkLst>
          <pc:docMk/>
          <pc:sldMk cId="2163594661" sldId="303"/>
        </pc:sldMkLst>
        <pc:spChg chg="mod">
          <ac:chgData name="Famiglia Frasca" userId="bb3c054bf86d7ba1" providerId="LiveId" clId="{445723B5-B4A0-4146-8BC5-F665D490B8BC}" dt="2023-01-16T09:25:51.706" v="2537" actId="14100"/>
          <ac:spMkLst>
            <pc:docMk/>
            <pc:sldMk cId="2163594661" sldId="303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09:37:28.914" v="2613" actId="20577"/>
          <ac:spMkLst>
            <pc:docMk/>
            <pc:sldMk cId="2163594661" sldId="303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34:15.369" v="2599" actId="14100"/>
          <ac:picMkLst>
            <pc:docMk/>
            <pc:sldMk cId="2163594661" sldId="303"/>
            <ac:picMk id="6" creationId="{962D23E6-D29D-AF1E-0634-3EAA4E53FD22}"/>
          </ac:picMkLst>
        </pc:picChg>
      </pc:sldChg>
      <pc:sldChg chg="addSp delSp modSp add mod">
        <pc:chgData name="Famiglia Frasca" userId="bb3c054bf86d7ba1" providerId="LiveId" clId="{445723B5-B4A0-4146-8BC5-F665D490B8BC}" dt="2023-01-16T16:22:04.563" v="5013" actId="1076"/>
        <pc:sldMkLst>
          <pc:docMk/>
          <pc:sldMk cId="4181903433" sldId="304"/>
        </pc:sldMkLst>
        <pc:spChg chg="mod">
          <ac:chgData name="Famiglia Frasca" userId="bb3c054bf86d7ba1" providerId="LiveId" clId="{445723B5-B4A0-4146-8BC5-F665D490B8BC}" dt="2023-01-16T16:21:37.612" v="5011" actId="1076"/>
          <ac:spMkLst>
            <pc:docMk/>
            <pc:sldMk cId="4181903433" sldId="304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1:42.507" v="5012" actId="1076"/>
          <ac:spMkLst>
            <pc:docMk/>
            <pc:sldMk cId="4181903433" sldId="304"/>
            <ac:spMk id="5" creationId="{303B516B-86FE-383F-B9EF-7C4922EB1EDB}"/>
          </ac:spMkLst>
        </pc:spChg>
        <pc:spChg chg="add del mod">
          <ac:chgData name="Famiglia Frasca" userId="bb3c054bf86d7ba1" providerId="LiveId" clId="{445723B5-B4A0-4146-8BC5-F665D490B8BC}" dt="2023-01-16T10:21:47.954" v="3204" actId="478"/>
          <ac:spMkLst>
            <pc:docMk/>
            <pc:sldMk cId="4181903433" sldId="304"/>
            <ac:spMk id="10" creationId="{0A852A3C-6785-EF3E-8C49-FE29071ECC9E}"/>
          </ac:spMkLst>
        </pc:spChg>
        <pc:spChg chg="add mod">
          <ac:chgData name="Famiglia Frasca" userId="bb3c054bf86d7ba1" providerId="LiveId" clId="{445723B5-B4A0-4146-8BC5-F665D490B8BC}" dt="2023-01-16T16:22:04.563" v="5013" actId="1076"/>
          <ac:spMkLst>
            <pc:docMk/>
            <pc:sldMk cId="4181903433" sldId="304"/>
            <ac:spMk id="11" creationId="{22E650D9-770E-0756-8CDC-8A0A9282FDCE}"/>
          </ac:spMkLst>
        </pc:spChg>
        <pc:picChg chg="add mod">
          <ac:chgData name="Famiglia Frasca" userId="bb3c054bf86d7ba1" providerId="LiveId" clId="{445723B5-B4A0-4146-8BC5-F665D490B8BC}" dt="2023-01-16T10:19:41.777" v="3196" actId="1076"/>
          <ac:picMkLst>
            <pc:docMk/>
            <pc:sldMk cId="4181903433" sldId="304"/>
            <ac:picMk id="4" creationId="{0D6E8293-FAA9-6223-5C00-DB934E9B8EA9}"/>
          </ac:picMkLst>
        </pc:picChg>
        <pc:picChg chg="add mod">
          <ac:chgData name="Famiglia Frasca" userId="bb3c054bf86d7ba1" providerId="LiveId" clId="{445723B5-B4A0-4146-8BC5-F665D490B8BC}" dt="2023-01-16T10:25:10.369" v="3333" actId="1076"/>
          <ac:picMkLst>
            <pc:docMk/>
            <pc:sldMk cId="4181903433" sldId="304"/>
            <ac:picMk id="7" creationId="{122DFA09-EBC7-3D5C-59CF-2B9A003E764D}"/>
          </ac:picMkLst>
        </pc:picChg>
        <pc:picChg chg="add mod">
          <ac:chgData name="Famiglia Frasca" userId="bb3c054bf86d7ba1" providerId="LiveId" clId="{445723B5-B4A0-4146-8BC5-F665D490B8BC}" dt="2023-01-16T10:25:13.353" v="3334" actId="1076"/>
          <ac:picMkLst>
            <pc:docMk/>
            <pc:sldMk cId="4181903433" sldId="304"/>
            <ac:picMk id="9" creationId="{C5CAEB0F-5545-F1F6-7FF2-97BA37826D6A}"/>
          </ac:picMkLst>
        </pc:picChg>
      </pc:sldChg>
      <pc:sldChg chg="addSp delSp modSp add mod">
        <pc:chgData name="Famiglia Frasca" userId="bb3c054bf86d7ba1" providerId="LiveId" clId="{445723B5-B4A0-4146-8BC5-F665D490B8BC}" dt="2023-01-16T16:20:41.459" v="5010" actId="1076"/>
        <pc:sldMkLst>
          <pc:docMk/>
          <pc:sldMk cId="2355075685" sldId="305"/>
        </pc:sldMkLst>
        <pc:spChg chg="mod">
          <ac:chgData name="Famiglia Frasca" userId="bb3c054bf86d7ba1" providerId="LiveId" clId="{445723B5-B4A0-4146-8BC5-F665D490B8BC}" dt="2023-01-16T09:44:43.083" v="2835" actId="14100"/>
          <ac:spMkLst>
            <pc:docMk/>
            <pc:sldMk cId="2355075685" sldId="305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6:11.716" v="4995" actId="1076"/>
          <ac:spMkLst>
            <pc:docMk/>
            <pc:sldMk cId="2355075685" sldId="305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09:55:29.012" v="2937" actId="403"/>
          <ac:spMkLst>
            <pc:docMk/>
            <pc:sldMk cId="2355075685" sldId="305"/>
            <ac:spMk id="7" creationId="{9DE09B1B-C16A-8645-00D5-9A6CF82FC681}"/>
          </ac:spMkLst>
        </pc:spChg>
        <pc:picChg chg="add del mod">
          <ac:chgData name="Famiglia Frasca" userId="bb3c054bf86d7ba1" providerId="LiveId" clId="{445723B5-B4A0-4146-8BC5-F665D490B8BC}" dt="2023-01-16T16:18:00.261" v="4997" actId="478"/>
          <ac:picMkLst>
            <pc:docMk/>
            <pc:sldMk cId="2355075685" sldId="305"/>
            <ac:picMk id="6" creationId="{1F30DD9B-9FEB-4C7C-5A89-7A5018F9641B}"/>
          </ac:picMkLst>
        </pc:picChg>
        <pc:picChg chg="add del mod">
          <ac:chgData name="Famiglia Frasca" userId="bb3c054bf86d7ba1" providerId="LiveId" clId="{445723B5-B4A0-4146-8BC5-F665D490B8BC}" dt="2023-01-16T16:20:17.483" v="5005" actId="478"/>
          <ac:picMkLst>
            <pc:docMk/>
            <pc:sldMk cId="2355075685" sldId="305"/>
            <ac:picMk id="8" creationId="{F74C0601-316A-F2A0-9EE8-6198CCAA94C2}"/>
          </ac:picMkLst>
        </pc:picChg>
        <pc:picChg chg="add mod">
          <ac:chgData name="Famiglia Frasca" userId="bb3c054bf86d7ba1" providerId="LiveId" clId="{445723B5-B4A0-4146-8BC5-F665D490B8BC}" dt="2023-01-16T16:20:41.459" v="5010" actId="1076"/>
          <ac:picMkLst>
            <pc:docMk/>
            <pc:sldMk cId="2355075685" sldId="305"/>
            <ac:picMk id="10" creationId="{1BE4CCCF-49BD-74E5-53E3-39A8601655BF}"/>
          </ac:picMkLst>
        </pc:picChg>
      </pc:sldChg>
      <pc:sldChg chg="modSp add mod">
        <pc:chgData name="Famiglia Frasca" userId="bb3c054bf86d7ba1" providerId="LiveId" clId="{445723B5-B4A0-4146-8BC5-F665D490B8BC}" dt="2023-01-16T13:12:39.795" v="4354" actId="21"/>
        <pc:sldMkLst>
          <pc:docMk/>
          <pc:sldMk cId="3994854136" sldId="306"/>
        </pc:sldMkLst>
        <pc:spChg chg="mod">
          <ac:chgData name="Famiglia Frasca" userId="bb3c054bf86d7ba1" providerId="LiveId" clId="{445723B5-B4A0-4146-8BC5-F665D490B8BC}" dt="2023-01-16T12:48:58.462" v="3764" actId="403"/>
          <ac:spMkLst>
            <pc:docMk/>
            <pc:sldMk cId="3994854136" sldId="306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3:12:39.795" v="4354" actId="21"/>
          <ac:spMkLst>
            <pc:docMk/>
            <pc:sldMk cId="3994854136" sldId="306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445723B5-B4A0-4146-8BC5-F665D490B8BC}" dt="2023-01-16T16:26:58.004" v="5150" actId="1076"/>
        <pc:sldMkLst>
          <pc:docMk/>
          <pc:sldMk cId="3344233772" sldId="307"/>
        </pc:sldMkLst>
        <pc:spChg chg="mod">
          <ac:chgData name="Famiglia Frasca" userId="bb3c054bf86d7ba1" providerId="LiveId" clId="{445723B5-B4A0-4146-8BC5-F665D490B8BC}" dt="2023-01-16T10:26:30.406" v="3356" actId="20577"/>
          <ac:spMkLst>
            <pc:docMk/>
            <pc:sldMk cId="3344233772" sldId="307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6:58.004" v="5150" actId="1076"/>
          <ac:spMkLst>
            <pc:docMk/>
            <pc:sldMk cId="3344233772" sldId="307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6:26:19.125" v="5149" actId="1076"/>
          <ac:spMkLst>
            <pc:docMk/>
            <pc:sldMk cId="3344233772" sldId="307"/>
            <ac:spMk id="7" creationId="{9D99B8BC-7067-1593-6C72-E1813C8FAD1C}"/>
          </ac:spMkLst>
        </pc:spChg>
        <pc:picChg chg="add mod">
          <ac:chgData name="Famiglia Frasca" userId="bb3c054bf86d7ba1" providerId="LiveId" clId="{445723B5-B4A0-4146-8BC5-F665D490B8BC}" dt="2023-01-16T16:26:11.845" v="5148" actId="14100"/>
          <ac:picMkLst>
            <pc:docMk/>
            <pc:sldMk cId="3344233772" sldId="307"/>
            <ac:picMk id="6" creationId="{A84DD502-A123-5F38-1A02-AAAF76DF5E5F}"/>
          </ac:picMkLst>
        </pc:picChg>
      </pc:sldChg>
      <pc:sldChg chg="addSp delSp modSp add mod">
        <pc:chgData name="Famiglia Frasca" userId="bb3c054bf86d7ba1" providerId="LiveId" clId="{445723B5-B4A0-4146-8BC5-F665D490B8BC}" dt="2023-01-16T16:31:30.729" v="5151" actId="20577"/>
        <pc:sldMkLst>
          <pc:docMk/>
          <pc:sldMk cId="398850156" sldId="308"/>
        </pc:sldMkLst>
        <pc:spChg chg="del">
          <ac:chgData name="Famiglia Frasca" userId="bb3c054bf86d7ba1" providerId="LiveId" clId="{445723B5-B4A0-4146-8BC5-F665D490B8BC}" dt="2023-01-16T13:03:55.685" v="4139" actId="478"/>
          <ac:spMkLst>
            <pc:docMk/>
            <pc:sldMk cId="398850156" sldId="308"/>
            <ac:spMk id="3" creationId="{D5D6FA7C-E224-38AB-8F1A-3909D88F9B55}"/>
          </ac:spMkLst>
        </pc:spChg>
        <pc:spChg chg="add mod">
          <ac:chgData name="Famiglia Frasca" userId="bb3c054bf86d7ba1" providerId="LiveId" clId="{445723B5-B4A0-4146-8BC5-F665D490B8BC}" dt="2023-01-16T13:12:53.123" v="4355" actId="1076"/>
          <ac:spMkLst>
            <pc:docMk/>
            <pc:sldMk cId="398850156" sldId="308"/>
            <ac:spMk id="4" creationId="{394505F1-A846-448C-17D9-2F878B1E51A2}"/>
          </ac:spMkLst>
        </pc:spChg>
        <pc:spChg chg="mod">
          <ac:chgData name="Famiglia Frasca" userId="bb3c054bf86d7ba1" providerId="LiveId" clId="{445723B5-B4A0-4146-8BC5-F665D490B8BC}" dt="2023-01-16T16:31:30.729" v="5151" actId="20577"/>
          <ac:spMkLst>
            <pc:docMk/>
            <pc:sldMk cId="398850156" sldId="308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14:24.932" v="4390" actId="14100"/>
          <ac:spMkLst>
            <pc:docMk/>
            <pc:sldMk cId="398850156" sldId="308"/>
            <ac:spMk id="6" creationId="{03A13240-131F-CE2C-8F50-CD467D3012C7}"/>
          </ac:spMkLst>
        </pc:spChg>
      </pc:sldChg>
      <pc:sldChg chg="add del">
        <pc:chgData name="Famiglia Frasca" userId="bb3c054bf86d7ba1" providerId="LiveId" clId="{445723B5-B4A0-4146-8BC5-F665D490B8BC}" dt="2023-01-16T18:17:51.646" v="6216" actId="47"/>
        <pc:sldMkLst>
          <pc:docMk/>
          <pc:sldMk cId="1194675252" sldId="309"/>
        </pc:sldMkLst>
      </pc:sldChg>
      <pc:sldChg chg="addSp delSp modSp add mod">
        <pc:chgData name="Famiglia Frasca" userId="bb3c054bf86d7ba1" providerId="LiveId" clId="{445723B5-B4A0-4146-8BC5-F665D490B8BC}" dt="2023-01-16T16:33:03.252" v="5154" actId="20577"/>
        <pc:sldMkLst>
          <pc:docMk/>
          <pc:sldMk cId="596764478" sldId="310"/>
        </pc:sldMkLst>
        <pc:spChg chg="mod">
          <ac:chgData name="Famiglia Frasca" userId="bb3c054bf86d7ba1" providerId="LiveId" clId="{445723B5-B4A0-4146-8BC5-F665D490B8BC}" dt="2023-01-16T13:30:03.789" v="4844" actId="14100"/>
          <ac:spMkLst>
            <pc:docMk/>
            <pc:sldMk cId="596764478" sldId="31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6T13:21:04.628" v="4470" actId="478"/>
          <ac:spMkLst>
            <pc:docMk/>
            <pc:sldMk cId="596764478" sldId="310"/>
            <ac:spMk id="4" creationId="{909123D4-B87C-1102-20C0-BAA154A8818D}"/>
          </ac:spMkLst>
        </pc:spChg>
        <pc:spChg chg="mod">
          <ac:chgData name="Famiglia Frasca" userId="bb3c054bf86d7ba1" providerId="LiveId" clId="{445723B5-B4A0-4146-8BC5-F665D490B8BC}" dt="2023-01-16T16:33:03.252" v="5154" actId="20577"/>
          <ac:spMkLst>
            <pc:docMk/>
            <pc:sldMk cId="596764478" sldId="310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29:49.942" v="4843" actId="5793"/>
          <ac:spMkLst>
            <pc:docMk/>
            <pc:sldMk cId="596764478" sldId="310"/>
            <ac:spMk id="6" creationId="{0E29CE0A-5F09-6C49-1E38-817660D3DBCC}"/>
          </ac:spMkLst>
        </pc:spChg>
      </pc:sldChg>
      <pc:sldChg chg="modSp add mod">
        <pc:chgData name="Famiglia Frasca" userId="bb3c054bf86d7ba1" providerId="LiveId" clId="{445723B5-B4A0-4146-8BC5-F665D490B8BC}" dt="2023-01-16T18:05:12.566" v="6147" actId="403"/>
        <pc:sldMkLst>
          <pc:docMk/>
          <pc:sldMk cId="1652226644" sldId="311"/>
        </pc:sldMkLst>
        <pc:spChg chg="mod">
          <ac:chgData name="Famiglia Frasca" userId="bb3c054bf86d7ba1" providerId="LiveId" clId="{445723B5-B4A0-4146-8BC5-F665D490B8BC}" dt="2023-01-16T18:05:12.566" v="6147" actId="403"/>
          <ac:spMkLst>
            <pc:docMk/>
            <pc:sldMk cId="1652226644" sldId="31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8:04:59.751" v="6146" actId="5793"/>
          <ac:spMkLst>
            <pc:docMk/>
            <pc:sldMk cId="1652226644" sldId="311"/>
            <ac:spMk id="5" creationId="{303B516B-86FE-383F-B9EF-7C4922EB1EDB}"/>
          </ac:spMkLst>
        </pc:spChg>
      </pc:sldChg>
      <pc:sldChg chg="addSp delSp modSp add mod">
        <pc:chgData name="Famiglia Frasca" userId="bb3c054bf86d7ba1" providerId="LiveId" clId="{445723B5-B4A0-4146-8BC5-F665D490B8BC}" dt="2023-01-16T18:18:49.486" v="6239" actId="14100"/>
        <pc:sldMkLst>
          <pc:docMk/>
          <pc:sldMk cId="4267469369" sldId="312"/>
        </pc:sldMkLst>
        <pc:spChg chg="mod">
          <ac:chgData name="Famiglia Frasca" userId="bb3c054bf86d7ba1" providerId="LiveId" clId="{445723B5-B4A0-4146-8BC5-F665D490B8BC}" dt="2023-01-16T18:18:49.486" v="6239" actId="14100"/>
          <ac:spMkLst>
            <pc:docMk/>
            <pc:sldMk cId="4267469369" sldId="312"/>
            <ac:spMk id="3" creationId="{D5D6FA7C-E224-38AB-8F1A-3909D88F9B55}"/>
          </ac:spMkLst>
        </pc:spChg>
        <pc:spChg chg="del">
          <ac:chgData name="Famiglia Frasca" userId="bb3c054bf86d7ba1" providerId="LiveId" clId="{445723B5-B4A0-4146-8BC5-F665D490B8BC}" dt="2023-01-16T18:13:43.940" v="6205" actId="478"/>
          <ac:spMkLst>
            <pc:docMk/>
            <pc:sldMk cId="4267469369" sldId="31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18:14:36.844" v="6209" actId="14100"/>
          <ac:picMkLst>
            <pc:docMk/>
            <pc:sldMk cId="4267469369" sldId="312"/>
            <ac:picMk id="6" creationId="{58BBDBD3-7B45-C10A-43C7-1AA998B9F562}"/>
          </ac:picMkLst>
        </pc:picChg>
        <pc:picChg chg="add mod">
          <ac:chgData name="Famiglia Frasca" userId="bb3c054bf86d7ba1" providerId="LiveId" clId="{445723B5-B4A0-4146-8BC5-F665D490B8BC}" dt="2023-01-16T18:16:02.910" v="6212" actId="14100"/>
          <ac:picMkLst>
            <pc:docMk/>
            <pc:sldMk cId="4267469369" sldId="312"/>
            <ac:picMk id="8" creationId="{F2214E09-2365-56E4-9FAA-535E11D36A56}"/>
          </ac:picMkLst>
        </pc:picChg>
        <pc:picChg chg="add mod">
          <ac:chgData name="Famiglia Frasca" userId="bb3c054bf86d7ba1" providerId="LiveId" clId="{445723B5-B4A0-4146-8BC5-F665D490B8BC}" dt="2023-01-16T18:17:10.813" v="6215" actId="14100"/>
          <ac:picMkLst>
            <pc:docMk/>
            <pc:sldMk cId="4267469369" sldId="312"/>
            <ac:picMk id="10" creationId="{8C65EBD0-5771-ADBF-C359-4B92FA0935E4}"/>
          </ac:picMkLst>
        </pc:picChg>
      </pc:sldChg>
    </pc:docChg>
  </pc:docChgLst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  <pc:docChgLst>
    <pc:chgData name="Famiglia Frasca" userId="bb3c054bf86d7ba1" providerId="LiveId" clId="{8991565E-A239-459F-8024-62A275D7614C}"/>
    <pc:docChg chg="undo redo custSel addSld delSld modSld sldOrd">
      <pc:chgData name="Famiglia Frasca" userId="bb3c054bf86d7ba1" providerId="LiveId" clId="{8991565E-A239-459F-8024-62A275D7614C}" dt="2023-06-18T18:36:12.756" v="3144" actId="1076"/>
      <pc:docMkLst>
        <pc:docMk/>
      </pc:docMkLst>
      <pc:sldChg chg="addSp delSp modSp mod">
        <pc:chgData name="Famiglia Frasca" userId="bb3c054bf86d7ba1" providerId="LiveId" clId="{8991565E-A239-459F-8024-62A275D7614C}" dt="2023-06-18T10:54:50.792" v="2066" actId="207"/>
        <pc:sldMkLst>
          <pc:docMk/>
          <pc:sldMk cId="1208019288" sldId="256"/>
        </pc:sldMkLst>
        <pc:spChg chg="del mod">
          <ac:chgData name="Famiglia Frasca" userId="bb3c054bf86d7ba1" providerId="LiveId" clId="{8991565E-A239-459F-8024-62A275D7614C}" dt="2023-06-12T13:13:01.262" v="33" actId="478"/>
          <ac:spMkLst>
            <pc:docMk/>
            <pc:sldMk cId="1208019288" sldId="256"/>
            <ac:spMk id="2" creationId="{C3DF35CF-C96D-4794-8CF9-2407F457EA7B}"/>
          </ac:spMkLst>
        </pc:spChg>
        <pc:spChg chg="mod">
          <ac:chgData name="Famiglia Frasca" userId="bb3c054bf86d7ba1" providerId="LiveId" clId="{8991565E-A239-459F-8024-62A275D7614C}" dt="2023-06-18T10:54:36.647" v="2065" actId="207"/>
          <ac:spMkLst>
            <pc:docMk/>
            <pc:sldMk cId="1208019288" sldId="256"/>
            <ac:spMk id="3" creationId="{A5F14F3D-E592-4C7B-B3D6-4650D71C2677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1208019288" sldId="256"/>
            <ac:spMk id="4" creationId="{0CBD7952-18BD-4289-AEBF-9A9350D5D22A}"/>
          </ac:spMkLst>
        </pc:spChg>
        <pc:spChg chg="add del mod">
          <ac:chgData name="Famiglia Frasca" userId="bb3c054bf86d7ba1" providerId="LiveId" clId="{8991565E-A239-459F-8024-62A275D7614C}" dt="2023-06-12T13:13:20.996" v="34" actId="478"/>
          <ac:spMkLst>
            <pc:docMk/>
            <pc:sldMk cId="1208019288" sldId="256"/>
            <ac:spMk id="6" creationId="{EA2C34D2-AFEC-6EFF-C1CF-2D0A06F267E1}"/>
          </ac:spMkLst>
        </pc:spChg>
        <pc:spChg chg="add mod">
          <ac:chgData name="Famiglia Frasca" userId="bb3c054bf86d7ba1" providerId="LiveId" clId="{8991565E-A239-459F-8024-62A275D7614C}" dt="2023-06-18T10:54:50.792" v="2066" actId="207"/>
          <ac:spMkLst>
            <pc:docMk/>
            <pc:sldMk cId="1208019288" sldId="256"/>
            <ac:spMk id="7" creationId="{82F61717-6DBD-BC9E-BCB3-86D0C8E76223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3804905029" sldId="298"/>
        </pc:sldMkLst>
      </pc:sldChg>
      <pc:sldChg chg="addSp delSp modSp mod">
        <pc:chgData name="Famiglia Frasca" userId="bb3c054bf86d7ba1" providerId="LiveId" clId="{8991565E-A239-459F-8024-62A275D7614C}" dt="2023-06-18T12:10:30.022" v="2624" actId="313"/>
        <pc:sldMkLst>
          <pc:docMk/>
          <pc:sldMk cId="1462013200" sldId="299"/>
        </pc:sldMkLst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1462013200" sldId="299"/>
            <ac:spMk id="2" creationId="{40F8837B-35FC-DC87-8E7B-C74B4007C45D}"/>
          </ac:spMkLst>
        </pc:spChg>
        <pc:spChg chg="del mod">
          <ac:chgData name="Famiglia Frasca" userId="bb3c054bf86d7ba1" providerId="LiveId" clId="{8991565E-A239-459F-8024-62A275D7614C}" dt="2023-06-12T13:18:21.698" v="86"/>
          <ac:spMkLst>
            <pc:docMk/>
            <pc:sldMk cId="1462013200" sldId="299"/>
            <ac:spMk id="3" creationId="{93F66888-384C-BE48-2504-9B3DF0DF3981}"/>
          </ac:spMkLst>
        </pc:spChg>
        <pc:spChg chg="add mod">
          <ac:chgData name="Famiglia Frasca" userId="bb3c054bf86d7ba1" providerId="LiveId" clId="{8991565E-A239-459F-8024-62A275D7614C}" dt="2023-06-18T12:09:28.118" v="2566" actId="1076"/>
          <ac:spMkLst>
            <pc:docMk/>
            <pc:sldMk cId="1462013200" sldId="299"/>
            <ac:spMk id="4" creationId="{229DE95B-CFDC-4D87-889E-F6CF461B3A11}"/>
          </ac:spMkLst>
        </pc:spChg>
        <pc:spChg chg="add mod">
          <ac:chgData name="Famiglia Frasca" userId="bb3c054bf86d7ba1" providerId="LiveId" clId="{8991565E-A239-459F-8024-62A275D7614C}" dt="2023-06-18T12:10:30.022" v="2624" actId="313"/>
          <ac:spMkLst>
            <pc:docMk/>
            <pc:sldMk cId="1462013200" sldId="299"/>
            <ac:spMk id="5" creationId="{53CE0595-5135-39F4-5A3A-1D73B734BCC1}"/>
          </ac:spMkLst>
        </pc:spChg>
        <pc:spChg chg="del mod">
          <ac:chgData name="Famiglia Frasca" userId="bb3c054bf86d7ba1" providerId="LiveId" clId="{8991565E-A239-459F-8024-62A275D7614C}" dt="2023-06-12T13:18:21.698" v="88"/>
          <ac:spMkLst>
            <pc:docMk/>
            <pc:sldMk cId="1462013200" sldId="299"/>
            <ac:spMk id="6" creationId="{CA655F22-4DFA-AF3A-261C-8A4ACC7AE173}"/>
          </ac:spMkLst>
        </pc:spChg>
        <pc:picChg chg="add del mod">
          <ac:chgData name="Famiglia Frasca" userId="bb3c054bf86d7ba1" providerId="LiveId" clId="{8991565E-A239-459F-8024-62A275D7614C}" dt="2023-06-12T13:25:57.938" v="129" actId="478"/>
          <ac:picMkLst>
            <pc:docMk/>
            <pc:sldMk cId="1462013200" sldId="299"/>
            <ac:picMk id="1026" creationId="{2F4D2037-DB3D-C082-83B8-A27C09EE0683}"/>
          </ac:picMkLst>
        </pc:picChg>
        <pc:picChg chg="add del mod">
          <ac:chgData name="Famiglia Frasca" userId="bb3c054bf86d7ba1" providerId="LiveId" clId="{8991565E-A239-459F-8024-62A275D7614C}" dt="2023-06-12T13:31:09.952" v="182" actId="478"/>
          <ac:picMkLst>
            <pc:docMk/>
            <pc:sldMk cId="1462013200" sldId="299"/>
            <ac:picMk id="1028" creationId="{690BDB89-0C41-1995-A146-33954F24DEE5}"/>
          </ac:picMkLst>
        </pc:picChg>
        <pc:picChg chg="add mod">
          <ac:chgData name="Famiglia Frasca" userId="bb3c054bf86d7ba1" providerId="LiveId" clId="{8991565E-A239-459F-8024-62A275D7614C}" dt="2023-06-12T16:20:19.569" v="563" actId="1076"/>
          <ac:picMkLst>
            <pc:docMk/>
            <pc:sldMk cId="1462013200" sldId="299"/>
            <ac:picMk id="1030" creationId="{72D63810-4D24-988D-478B-D02EA705B790}"/>
          </ac:picMkLst>
        </pc:pic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545342666" sldId="300"/>
        </pc:sldMkLst>
      </pc:sldChg>
      <pc:sldChg chg="modSp new mod">
        <pc:chgData name="Famiglia Frasca" userId="bb3c054bf86d7ba1" providerId="LiveId" clId="{8991565E-A239-459F-8024-62A275D7614C}" dt="2023-06-18T10:51:45.326" v="2061"/>
        <pc:sldMkLst>
          <pc:docMk/>
          <pc:sldMk cId="3257230414" sldId="300"/>
        </pc:sldMkLst>
        <pc:spChg chg="mod">
          <ac:chgData name="Famiglia Frasca" userId="bb3c054bf86d7ba1" providerId="LiveId" clId="{8991565E-A239-459F-8024-62A275D7614C}" dt="2023-06-14T15:07:34.809" v="1145" actId="20577"/>
          <ac:spMkLst>
            <pc:docMk/>
            <pc:sldMk cId="3257230414" sldId="300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4T17:04:54.588" v="2014" actId="20577"/>
          <ac:spMkLst>
            <pc:docMk/>
            <pc:sldMk cId="3257230414" sldId="300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3257230414" sldId="300"/>
            <ac:spMk id="4" creationId="{4F7D3880-A732-CB00-4102-25773FD4A501}"/>
          </ac:spMkLst>
        </pc:spChg>
      </pc:sldChg>
      <pc:sldChg chg="modSp mod">
        <pc:chgData name="Famiglia Frasca" userId="bb3c054bf86d7ba1" providerId="LiveId" clId="{8991565E-A239-459F-8024-62A275D7614C}" dt="2023-06-18T10:51:45.444" v="2062" actId="27636"/>
        <pc:sldMkLst>
          <pc:docMk/>
          <pc:sldMk cId="842522349" sldId="301"/>
        </pc:sldMkLst>
        <pc:spChg chg="mod">
          <ac:chgData name="Famiglia Frasca" userId="bb3c054bf86d7ba1" providerId="LiveId" clId="{8991565E-A239-459F-8024-62A275D7614C}" dt="2023-06-14T15:16:19.961" v="1353" actId="207"/>
          <ac:spMkLst>
            <pc:docMk/>
            <pc:sldMk cId="842522349" sldId="301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0:51:45.444" v="2062" actId="27636"/>
          <ac:spMkLst>
            <pc:docMk/>
            <pc:sldMk cId="842522349" sldId="301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842522349" sldId="301"/>
            <ac:spMk id="4" creationId="{4F7D3880-A732-CB00-4102-25773FD4A501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864846485" sldId="301"/>
        </pc:sldMkLst>
      </pc:sldChg>
      <pc:sldChg chg="modSp mod ord">
        <pc:chgData name="Famiglia Frasca" userId="bb3c054bf86d7ba1" providerId="LiveId" clId="{8991565E-A239-459F-8024-62A275D7614C}" dt="2023-06-18T11:00:27.722" v="2204" actId="207"/>
        <pc:sldMkLst>
          <pc:docMk/>
          <pc:sldMk cId="2228442858" sldId="302"/>
        </pc:sldMkLst>
        <pc:spChg chg="mod">
          <ac:chgData name="Famiglia Frasca" userId="bb3c054bf86d7ba1" providerId="LiveId" clId="{8991565E-A239-459F-8024-62A275D7614C}" dt="2023-06-18T11:00:27.722" v="2204" actId="207"/>
          <ac:spMkLst>
            <pc:docMk/>
            <pc:sldMk cId="2228442858" sldId="302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0:59:59.210" v="2203" actId="20577"/>
          <ac:spMkLst>
            <pc:docMk/>
            <pc:sldMk cId="2228442858" sldId="302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2228442858" sldId="302"/>
            <ac:spMk id="4" creationId="{4F7D3880-A732-CB00-4102-25773FD4A501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3254110524" sldId="302"/>
        </pc:sldMkLst>
      </pc:sldChg>
      <pc:sldChg chg="addSp modSp mod ord">
        <pc:chgData name="Famiglia Frasca" userId="bb3c054bf86d7ba1" providerId="LiveId" clId="{8991565E-A239-459F-8024-62A275D7614C}" dt="2023-06-18T11:38:14.201" v="2314" actId="20577"/>
        <pc:sldMkLst>
          <pc:docMk/>
          <pc:sldMk cId="512637020" sldId="303"/>
        </pc:sldMkLst>
        <pc:spChg chg="mod">
          <ac:chgData name="Famiglia Frasca" userId="bb3c054bf86d7ba1" providerId="LiveId" clId="{8991565E-A239-459F-8024-62A275D7614C}" dt="2023-06-18T11:20:26.954" v="2240" actId="20577"/>
          <ac:spMkLst>
            <pc:docMk/>
            <pc:sldMk cId="512637020" sldId="303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1:38:14.201" v="2314" actId="20577"/>
          <ac:spMkLst>
            <pc:docMk/>
            <pc:sldMk cId="512637020" sldId="303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512637020" sldId="303"/>
            <ac:spMk id="4" creationId="{4F7D3880-A732-CB00-4102-25773FD4A501}"/>
          </ac:spMkLst>
        </pc:spChg>
        <pc:spChg chg="add mod">
          <ac:chgData name="Famiglia Frasca" userId="bb3c054bf86d7ba1" providerId="LiveId" clId="{8991565E-A239-459F-8024-62A275D7614C}" dt="2023-06-18T11:32:18.471" v="2276" actId="113"/>
          <ac:spMkLst>
            <pc:docMk/>
            <pc:sldMk cId="512637020" sldId="303"/>
            <ac:spMk id="5" creationId="{EF7CFA6C-CF7C-079E-1FE6-8EF9AFE2C832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2163594661" sldId="303"/>
        </pc:sldMkLst>
      </pc:sldChg>
      <pc:sldChg chg="addSp modSp mod ord">
        <pc:chgData name="Famiglia Frasca" userId="bb3c054bf86d7ba1" providerId="LiveId" clId="{8991565E-A239-459F-8024-62A275D7614C}" dt="2023-06-18T11:41:52.493" v="2351" actId="14100"/>
        <pc:sldMkLst>
          <pc:docMk/>
          <pc:sldMk cId="2985702594" sldId="304"/>
        </pc:sldMkLst>
        <pc:spChg chg="mod">
          <ac:chgData name="Famiglia Frasca" userId="bb3c054bf86d7ba1" providerId="LiveId" clId="{8991565E-A239-459F-8024-62A275D7614C}" dt="2023-06-18T11:39:26.978" v="2337" actId="14100"/>
          <ac:spMkLst>
            <pc:docMk/>
            <pc:sldMk cId="2985702594" sldId="304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1:39:43.872" v="2338" actId="14100"/>
          <ac:spMkLst>
            <pc:docMk/>
            <pc:sldMk cId="2985702594" sldId="304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2985702594" sldId="304"/>
            <ac:spMk id="4" creationId="{4F7D3880-A732-CB00-4102-25773FD4A501}"/>
          </ac:spMkLst>
        </pc:spChg>
        <pc:spChg chg="add mod">
          <ac:chgData name="Famiglia Frasca" userId="bb3c054bf86d7ba1" providerId="LiveId" clId="{8991565E-A239-459F-8024-62A275D7614C}" dt="2023-06-18T11:41:52.493" v="2351" actId="14100"/>
          <ac:spMkLst>
            <pc:docMk/>
            <pc:sldMk cId="2985702594" sldId="304"/>
            <ac:spMk id="5" creationId="{35BD87AF-0C58-3377-47DD-9E088DB818D8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4181903433" sldId="304"/>
        </pc:sldMkLst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2355075685" sldId="305"/>
        </pc:sldMkLst>
      </pc:sldChg>
      <pc:sldChg chg="addSp modSp mod">
        <pc:chgData name="Famiglia Frasca" userId="bb3c054bf86d7ba1" providerId="LiveId" clId="{8991565E-A239-459F-8024-62A275D7614C}" dt="2023-06-18T11:49:26.661" v="2390" actId="404"/>
        <pc:sldMkLst>
          <pc:docMk/>
          <pc:sldMk cId="2397297556" sldId="305"/>
        </pc:sldMkLst>
        <pc:spChg chg="mod">
          <ac:chgData name="Famiglia Frasca" userId="bb3c054bf86d7ba1" providerId="LiveId" clId="{8991565E-A239-459F-8024-62A275D7614C}" dt="2023-06-18T11:43:23.565" v="2360" actId="20577"/>
          <ac:spMkLst>
            <pc:docMk/>
            <pc:sldMk cId="2397297556" sldId="305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1:46:05.371" v="2373" actId="1076"/>
          <ac:spMkLst>
            <pc:docMk/>
            <pc:sldMk cId="2397297556" sldId="305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2397297556" sldId="305"/>
            <ac:spMk id="4" creationId="{4F7D3880-A732-CB00-4102-25773FD4A501}"/>
          </ac:spMkLst>
        </pc:spChg>
        <pc:spChg chg="add mod">
          <ac:chgData name="Famiglia Frasca" userId="bb3c054bf86d7ba1" providerId="LiveId" clId="{8991565E-A239-459F-8024-62A275D7614C}" dt="2023-06-18T11:49:26.661" v="2390" actId="404"/>
          <ac:spMkLst>
            <pc:docMk/>
            <pc:sldMk cId="2397297556" sldId="305"/>
            <ac:spMk id="5" creationId="{EB3F8DFA-FE27-1A50-5172-92E782FBFACC}"/>
          </ac:spMkLst>
        </pc:sp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3994854136" sldId="306"/>
        </pc:sldMkLst>
      </pc:sldChg>
      <pc:sldChg chg="modSp mod">
        <pc:chgData name="Famiglia Frasca" userId="bb3c054bf86d7ba1" providerId="LiveId" clId="{8991565E-A239-459F-8024-62A275D7614C}" dt="2023-06-18T12:14:00.398" v="2625" actId="207"/>
        <pc:sldMkLst>
          <pc:docMk/>
          <pc:sldMk cId="4140130553" sldId="306"/>
        </pc:sldMkLst>
        <pc:spChg chg="mod">
          <ac:chgData name="Famiglia Frasca" userId="bb3c054bf86d7ba1" providerId="LiveId" clId="{8991565E-A239-459F-8024-62A275D7614C}" dt="2023-06-18T12:14:00.398" v="2625" actId="207"/>
          <ac:spMkLst>
            <pc:docMk/>
            <pc:sldMk cId="4140130553" sldId="306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2:07:43.172" v="2565" actId="20577"/>
          <ac:spMkLst>
            <pc:docMk/>
            <pc:sldMk cId="4140130553" sldId="306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4140130553" sldId="306"/>
            <ac:spMk id="4" creationId="{4F7D3880-A732-CB00-4102-25773FD4A501}"/>
          </ac:spMkLst>
        </pc:spChg>
      </pc:sldChg>
      <pc:sldChg chg="addSp modSp mod">
        <pc:chgData name="Famiglia Frasca" userId="bb3c054bf86d7ba1" providerId="LiveId" clId="{8991565E-A239-459F-8024-62A275D7614C}" dt="2023-06-18T15:25:50.933" v="2966" actId="20577"/>
        <pc:sldMkLst>
          <pc:docMk/>
          <pc:sldMk cId="3144775350" sldId="307"/>
        </pc:sldMkLst>
        <pc:spChg chg="mod">
          <ac:chgData name="Famiglia Frasca" userId="bb3c054bf86d7ba1" providerId="LiveId" clId="{8991565E-A239-459F-8024-62A275D7614C}" dt="2023-06-18T15:22:15.541" v="2910" actId="14100"/>
          <ac:spMkLst>
            <pc:docMk/>
            <pc:sldMk cId="3144775350" sldId="307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5:25:50.933" v="2966" actId="20577"/>
          <ac:spMkLst>
            <pc:docMk/>
            <pc:sldMk cId="3144775350" sldId="307"/>
            <ac:spMk id="3" creationId="{1C5F3FC4-923D-6576-0A6F-B7CEE29DE0FF}"/>
          </ac:spMkLst>
        </pc:spChg>
        <pc:spChg chg="mod">
          <ac:chgData name="Famiglia Frasca" userId="bb3c054bf86d7ba1" providerId="LiveId" clId="{8991565E-A239-459F-8024-62A275D7614C}" dt="2023-06-18T10:51:45.326" v="2061"/>
          <ac:spMkLst>
            <pc:docMk/>
            <pc:sldMk cId="3144775350" sldId="307"/>
            <ac:spMk id="4" creationId="{4F7D3880-A732-CB00-4102-25773FD4A501}"/>
          </ac:spMkLst>
        </pc:spChg>
        <pc:picChg chg="add mod">
          <ac:chgData name="Famiglia Frasca" userId="bb3c054bf86d7ba1" providerId="LiveId" clId="{8991565E-A239-459F-8024-62A275D7614C}" dt="2023-06-18T15:22:19.148" v="2911" actId="1076"/>
          <ac:picMkLst>
            <pc:docMk/>
            <pc:sldMk cId="3144775350" sldId="307"/>
            <ac:picMk id="6" creationId="{B6266DB1-651E-D9AA-56DC-922FC7358959}"/>
          </ac:picMkLst>
        </pc:picChg>
        <pc:picChg chg="add mod">
          <ac:chgData name="Famiglia Frasca" userId="bb3c054bf86d7ba1" providerId="LiveId" clId="{8991565E-A239-459F-8024-62A275D7614C}" dt="2023-06-18T15:24:50.571" v="2930" actId="1076"/>
          <ac:picMkLst>
            <pc:docMk/>
            <pc:sldMk cId="3144775350" sldId="307"/>
            <ac:picMk id="8" creationId="{9B0F94A2-BF57-E89E-5D32-D643A91129BA}"/>
          </ac:picMkLst>
        </pc:picChg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3344233772" sldId="307"/>
        </pc:sldMkLst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398850156" sldId="308"/>
        </pc:sldMkLst>
      </pc:sldChg>
      <pc:sldChg chg="addSp delSp modSp add mod">
        <pc:chgData name="Famiglia Frasca" userId="bb3c054bf86d7ba1" providerId="LiveId" clId="{8991565E-A239-459F-8024-62A275D7614C}" dt="2023-06-18T18:36:12.756" v="3144" actId="1076"/>
        <pc:sldMkLst>
          <pc:docMk/>
          <pc:sldMk cId="485545513" sldId="308"/>
        </pc:sldMkLst>
        <pc:spChg chg="mod">
          <ac:chgData name="Famiglia Frasca" userId="bb3c054bf86d7ba1" providerId="LiveId" clId="{8991565E-A239-459F-8024-62A275D7614C}" dt="2023-06-18T15:19:24.416" v="2884" actId="20577"/>
          <ac:spMkLst>
            <pc:docMk/>
            <pc:sldMk cId="485545513" sldId="308"/>
            <ac:spMk id="2" creationId="{D64E9E17-7AB5-B9AB-DF2E-61351D45C2CF}"/>
          </ac:spMkLst>
        </pc:spChg>
        <pc:spChg chg="mod">
          <ac:chgData name="Famiglia Frasca" userId="bb3c054bf86d7ba1" providerId="LiveId" clId="{8991565E-A239-459F-8024-62A275D7614C}" dt="2023-06-18T18:29:50.566" v="3136" actId="20577"/>
          <ac:spMkLst>
            <pc:docMk/>
            <pc:sldMk cId="485545513" sldId="308"/>
            <ac:spMk id="3" creationId="{1C5F3FC4-923D-6576-0A6F-B7CEE29DE0FF}"/>
          </ac:spMkLst>
        </pc:spChg>
        <pc:picChg chg="add del mod">
          <ac:chgData name="Famiglia Frasca" userId="bb3c054bf86d7ba1" providerId="LiveId" clId="{8991565E-A239-459F-8024-62A275D7614C}" dt="2023-06-18T18:35:54.887" v="3140" actId="478"/>
          <ac:picMkLst>
            <pc:docMk/>
            <pc:sldMk cId="485545513" sldId="308"/>
            <ac:picMk id="6" creationId="{653D0196-8DA6-0871-AD72-9F5E0397751C}"/>
          </ac:picMkLst>
        </pc:picChg>
        <pc:picChg chg="add mod">
          <ac:chgData name="Famiglia Frasca" userId="bb3c054bf86d7ba1" providerId="LiveId" clId="{8991565E-A239-459F-8024-62A275D7614C}" dt="2023-06-18T18:36:12.756" v="3144" actId="1076"/>
          <ac:picMkLst>
            <pc:docMk/>
            <pc:sldMk cId="485545513" sldId="308"/>
            <ac:picMk id="8" creationId="{008655E8-E903-EC12-87C1-9043DD1B699D}"/>
          </ac:picMkLst>
        </pc:picChg>
      </pc:sldChg>
      <pc:sldChg chg="add">
        <pc:chgData name="Famiglia Frasca" userId="bb3c054bf86d7ba1" providerId="LiveId" clId="{8991565E-A239-459F-8024-62A275D7614C}" dt="2023-06-18T11:51:47.370" v="2392"/>
        <pc:sldMkLst>
          <pc:docMk/>
          <pc:sldMk cId="4037226469" sldId="309"/>
        </pc:sldMkLst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596764478" sldId="310"/>
        </pc:sldMkLst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1652226644" sldId="311"/>
        </pc:sldMkLst>
      </pc:sldChg>
      <pc:sldChg chg="del">
        <pc:chgData name="Famiglia Frasca" userId="bb3c054bf86d7ba1" providerId="LiveId" clId="{8991565E-A239-459F-8024-62A275D7614C}" dt="2023-06-12T13:18:30.346" v="89" actId="47"/>
        <pc:sldMkLst>
          <pc:docMk/>
          <pc:sldMk cId="4267469369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88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41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01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4733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31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43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40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1701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051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5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47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256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4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044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6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007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218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440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2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6035" y="3823771"/>
            <a:ext cx="5924550" cy="19473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Sergio Frasca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F61717-6DBD-BC9E-BCB3-86D0C8E76223}"/>
              </a:ext>
            </a:extLst>
          </p:cNvPr>
          <p:cNvSpPr txBox="1"/>
          <p:nvPr/>
        </p:nvSpPr>
        <p:spPr>
          <a:xfrm>
            <a:off x="2190541" y="974690"/>
            <a:ext cx="683287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5400" b="1" cap="non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br>
              <a:rPr lang="en-US" sz="5400" b="1" cap="none" dirty="0">
                <a:solidFill>
                  <a:srgbClr val="002060"/>
                </a:solidFill>
              </a:rPr>
            </a:br>
            <a:r>
              <a:rPr lang="en-US" sz="3600" b="1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SnagPy</a:t>
            </a:r>
          </a:p>
          <a:p>
            <a:pPr algn="ctr">
              <a:spcAft>
                <a:spcPts val="2400"/>
              </a:spcAft>
            </a:pPr>
            <a:r>
              <a:rPr lang="en-US" sz="3600" b="1" cap="none" dirty="0">
                <a:solidFill>
                  <a:srgbClr val="002060"/>
                </a:solidFill>
              </a:rPr>
              <a:t> </a:t>
            </a:r>
            <a:r>
              <a:rPr lang="en-US" sz="3600" b="1" cap="non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endParaRPr lang="it-IT" sz="4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00967"/>
            <a:ext cx="7545388" cy="663652"/>
          </a:xfrm>
        </p:spPr>
        <p:txBody>
          <a:bodyPr/>
          <a:lstStyle/>
          <a:p>
            <a:r>
              <a:rPr lang="it-IT" b="1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696" y="974690"/>
            <a:ext cx="10178057" cy="4786581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NumPy gli interi sono più meno i classici interi di C e Matlab a 8, 16, 32 o 64 bit con o senza segno (valore massimo con segno ~9.2 10</a:t>
            </a:r>
            <a:r>
              <a:rPr lang="it-IT" b="1" baseline="30000" dirty="0">
                <a:solidFill>
                  <a:srgbClr val="FFFF00"/>
                </a:solidFill>
              </a:rPr>
              <a:t>18</a:t>
            </a:r>
            <a:r>
              <a:rPr lang="it-IT" b="1" dirty="0">
                <a:solidFill>
                  <a:srgbClr val="FFFF00"/>
                </a:solidFill>
              </a:rPr>
              <a:t>.</a:t>
            </a:r>
          </a:p>
          <a:p>
            <a:r>
              <a:rPr lang="it-IT" b="1" dirty="0">
                <a:solidFill>
                  <a:srgbClr val="FFFF00"/>
                </a:solidFill>
              </a:rPr>
              <a:t>In Python invece hanno un numero di cifre illimitate.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Il fattoriale (calcolato con la funzione interna):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266DB1-651E-D9AA-56DC-922FC735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46" y="2283097"/>
            <a:ext cx="6790134" cy="172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0F94A2-BF57-E89E-5D32-D643A911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6" y="4833979"/>
            <a:ext cx="11610819" cy="18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Interi: funzione fattoriale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416818"/>
            <a:ext cx="10298637" cy="4576563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didat.py ci sono varie implementazioni della funzione fattoriale. C’è anche una funzione che ne manda in esecuzione alcune in modo da verificare le limitazioni e i problemi di alcune.</a:t>
            </a:r>
          </a:p>
          <a:p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8655E8-E903-EC12-87C1-9043DD1B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2" y="2655294"/>
            <a:ext cx="11337065" cy="3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89574"/>
            <a:ext cx="8535990" cy="400380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2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dirty="0">
                <a:solidFill>
                  <a:schemeClr val="accent3"/>
                </a:solidFill>
              </a:rPr>
              <a:t>Nota: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989574"/>
            <a:ext cx="10228299" cy="4003807"/>
          </a:xfrm>
        </p:spPr>
        <p:txBody>
          <a:bodyPr/>
          <a:lstStyle/>
          <a:p>
            <a:r>
              <a:rPr lang="it-IT" sz="2400" b="1" dirty="0">
                <a:solidFill>
                  <a:srgbClr val="FFFF00"/>
                </a:solidFill>
              </a:rPr>
              <a:t>Gli esempi e gli esercizi sono raccolti nel modulo didat.py.</a:t>
            </a: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Una introduzione al VSC (Visual Studio Code) è in VSC.docx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9DE95B-CFDC-4D87-889E-F6CF461B3A11}"/>
              </a:ext>
            </a:extLst>
          </p:cNvPr>
          <p:cNvSpPr txBox="1"/>
          <p:nvPr/>
        </p:nvSpPr>
        <p:spPr>
          <a:xfrm>
            <a:off x="539261" y="201519"/>
            <a:ext cx="1111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Il linguaggio Python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CE0595-5135-39F4-5A3A-1D73B734BCC1}"/>
              </a:ext>
            </a:extLst>
          </p:cNvPr>
          <p:cNvSpPr txBox="1"/>
          <p:nvPr/>
        </p:nvSpPr>
        <p:spPr>
          <a:xfrm>
            <a:off x="200968" y="926514"/>
            <a:ext cx="1179006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Ideato da </a:t>
            </a:r>
            <a:r>
              <a:rPr lang="it-IT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Guido van </a:t>
            </a:r>
            <a:r>
              <a:rPr lang="it-IT" b="1" i="0" u="none" strike="noStrike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Rossum</a:t>
            </a:r>
            <a:r>
              <a:rPr lang="it-IT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nel 1991</a:t>
            </a:r>
          </a:p>
          <a:p>
            <a:endParaRPr lang="it-IT" b="1" i="0" u="none" strike="noStrike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Attualmente alla versione 3 (dal dicembre 2008; la versione 2 è dell’ottobre 2000)</a:t>
            </a:r>
          </a:p>
          <a:p>
            <a:endParaRPr lang="it-IT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Caratteristiche: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Non occorre dichiarare le variabili prima dell’uso, anche se a volte è utile.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Le variabili sono tutte definite per riferimento. Per averne una copia occorre utilizzare copy o </a:t>
            </a:r>
            <a:r>
              <a:rPr lang="it-IT" b="1" dirty="0" err="1">
                <a:solidFill>
                  <a:srgbClr val="FFFF00"/>
                </a:solidFill>
                <a:latin typeface="Arial" panose="020B0604020202020204" pitchFamily="34" charset="0"/>
              </a:rPr>
              <a:t>deepcopy</a:t>
            </a: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Sebbene sia un linguaggio interpretato, viene convertito in </a:t>
            </a:r>
            <a:r>
              <a:rPr lang="it-IT" b="1" dirty="0" err="1">
                <a:solidFill>
                  <a:srgbClr val="FFFF00"/>
                </a:solidFill>
                <a:latin typeface="Arial" panose="020B0604020202020204" pitchFamily="34" charset="0"/>
              </a:rPr>
              <a:t>bytecode</a:t>
            </a: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 prima di essere eseguito.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Per gestire pezzi di programma non si usano parentesi (come in C) o segmenti chiusi da end (come in Matlab), ma indentazioni standard, il che aumenta la leggibilità del codice.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Gli indici partono da 0 (e arrivano a n-1).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È  fortemente orientato agli oggetti.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È molto semplice arrivare ad una conoscenza di base.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Ha dei costrutti molto utili per sviluppare software (in particolare per la gestione delle funzioni).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Ha moltissimi package che sono spesso più che delle semplici librerie aggiuntive.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</a:rPr>
              <a:t>Un package fondamentale per l’uso scientifico è NumPy.</a:t>
            </a:r>
            <a:endParaRPr lang="it-IT" b="1" dirty="0">
              <a:solidFill>
                <a:srgbClr val="FFFF00"/>
              </a:solidFill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72D63810-4D24-988D-478B-D02EA705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34" y="210214"/>
            <a:ext cx="1537398" cy="23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2"/>
            <a:ext cx="10690522" cy="1145051"/>
          </a:xfrm>
        </p:spPr>
        <p:txBody>
          <a:bodyPr>
            <a:normAutofit/>
          </a:bodyPr>
          <a:lstStyle/>
          <a:p>
            <a: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Tutti gli elementi di Python sono oggetti: </a:t>
            </a:r>
            <a:b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variabili, collezioni, funzioni, classi, moduli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954" y="1718268"/>
            <a:ext cx="10901538" cy="4003807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FF00"/>
                </a:solidFill>
              </a:rPr>
              <a:t>Quando si ha un oggetto, ovvero un elemento di una classe, si possono osservare/controllare le seguenti qualità: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id()  è un metodo che indica l’identità, grosso modo l’indirizzo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rgbClr val="FFFF00"/>
                </a:solidFill>
              </a:rPr>
              <a:t>type</a:t>
            </a:r>
            <a:r>
              <a:rPr lang="it-IT" sz="1800" b="1" dirty="0">
                <a:solidFill>
                  <a:srgbClr val="FFFF00"/>
                </a:solidFill>
              </a:rPr>
              <a:t>()  è una funzione, che indica a quale classe appartiene un oggetto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dir()   indica tutti gli attributi dell’oggetto, </a:t>
            </a:r>
            <a:r>
              <a:rPr lang="it-IT" sz="1800" b="1" dirty="0" err="1">
                <a:solidFill>
                  <a:srgbClr val="FFFF00"/>
                </a:solidFill>
              </a:rPr>
              <a:t>callable</a:t>
            </a:r>
            <a:r>
              <a:rPr lang="it-IT" sz="1800" b="1" dirty="0">
                <a:solidFill>
                  <a:srgbClr val="FFFF00"/>
                </a:solidFill>
              </a:rPr>
              <a:t> (cioè metodi) o non-</a:t>
            </a:r>
            <a:r>
              <a:rPr lang="it-IT" sz="1800" b="1" dirty="0" err="1">
                <a:solidFill>
                  <a:srgbClr val="FFFF00"/>
                </a:solidFill>
              </a:rPr>
              <a:t>callable</a:t>
            </a:r>
            <a:endParaRPr lang="it-IT" sz="1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La funzione </a:t>
            </a:r>
            <a:r>
              <a:rPr lang="it-IT" sz="1800" b="1" dirty="0" err="1">
                <a:solidFill>
                  <a:srgbClr val="FFFF00"/>
                </a:solidFill>
              </a:rPr>
              <a:t>BASIC.var</a:t>
            </a:r>
            <a:r>
              <a:rPr lang="it-IT" sz="1800" b="1" dirty="0">
                <a:solidFill>
                  <a:srgbClr val="FFFF00"/>
                </a:solidFill>
              </a:rPr>
              <a:t>() indica in modo semplice queste ed altre qualità (la variabile di controllo </a:t>
            </a:r>
            <a:r>
              <a:rPr lang="it-IT" sz="1800" b="1" dirty="0" err="1">
                <a:solidFill>
                  <a:srgbClr val="FFFF00"/>
                </a:solidFill>
              </a:rPr>
              <a:t>typ</a:t>
            </a:r>
            <a:r>
              <a:rPr lang="it-IT" sz="1800" b="1" dirty="0">
                <a:solidFill>
                  <a:srgbClr val="FFFF00"/>
                </a:solidFill>
              </a:rPr>
              <a:t>, ovvero il secondo parametro, indica la </a:t>
            </a:r>
            <a:r>
              <a:rPr lang="it-IT" sz="1800" b="1" dirty="0" err="1">
                <a:solidFill>
                  <a:srgbClr val="FFFF00"/>
                </a:solidFill>
              </a:rPr>
              <a:t>verbosity</a:t>
            </a:r>
            <a:r>
              <a:rPr lang="it-IT" sz="1800" b="1" dirty="0">
                <a:solidFill>
                  <a:srgbClr val="FFFF00"/>
                </a:solidFill>
              </a:rPr>
              <a:t>). La </a:t>
            </a:r>
            <a:r>
              <a:rPr lang="it-IT" sz="1800" b="1" dirty="0" err="1">
                <a:solidFill>
                  <a:srgbClr val="FFFF00"/>
                </a:solidFill>
              </a:rPr>
              <a:t>BASIC.Var</a:t>
            </a:r>
            <a:r>
              <a:rPr lang="it-IT" sz="1800" b="1" dirty="0">
                <a:solidFill>
                  <a:srgbClr val="FFFF00"/>
                </a:solidFill>
              </a:rPr>
              <a:t>() è la full-</a:t>
            </a:r>
            <a:r>
              <a:rPr lang="it-IT" sz="1800" b="1" dirty="0" err="1">
                <a:solidFill>
                  <a:srgbClr val="FFFF00"/>
                </a:solidFill>
              </a:rPr>
              <a:t>verbosity</a:t>
            </a:r>
            <a:r>
              <a:rPr lang="it-IT" sz="18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3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cap="none" dirty="0">
                <a:solidFill>
                  <a:schemeClr val="accent3"/>
                </a:solidFill>
              </a:rPr>
              <a:t>Esempio di Var(): a=1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063416"/>
            <a:ext cx="2651842" cy="5417771"/>
          </a:xfrm>
        </p:spPr>
        <p:txBody>
          <a:bodyPr>
            <a:normAutofit fontScale="47500" lnSpcReduction="20000"/>
          </a:bodyPr>
          <a:lstStyle/>
          <a:p>
            <a:r>
              <a:rPr lang="it-IT" sz="2400" b="1" dirty="0">
                <a:solidFill>
                  <a:srgbClr val="FFFF00"/>
                </a:solidFill>
              </a:rPr>
              <a:t>&gt;&gt;&gt; Var(a)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&lt;class '</a:t>
            </a:r>
            <a:r>
              <a:rPr lang="it-IT" sz="2400" b="1" dirty="0" err="1">
                <a:solidFill>
                  <a:srgbClr val="FFFF00"/>
                </a:solidFill>
              </a:rPr>
              <a:t>int</a:t>
            </a:r>
            <a:r>
              <a:rPr lang="it-IT" sz="2400" b="1" dirty="0">
                <a:solidFill>
                  <a:srgbClr val="FFFF00"/>
                </a:solidFill>
              </a:rPr>
              <a:t>'&gt;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id :  1977620168944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1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Memory </a:t>
            </a:r>
            <a:r>
              <a:rPr lang="it-IT" sz="2400" b="1" dirty="0" err="1">
                <a:solidFill>
                  <a:srgbClr val="FFFF00"/>
                </a:solidFill>
              </a:rPr>
              <a:t>occupancy</a:t>
            </a:r>
            <a:r>
              <a:rPr lang="it-IT" sz="2400" b="1" dirty="0">
                <a:solidFill>
                  <a:srgbClr val="FFFF00"/>
                </a:solidFill>
              </a:rPr>
              <a:t>  28  bytes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Recursive </a:t>
            </a:r>
            <a:r>
              <a:rPr lang="it-IT" sz="2400" b="1" dirty="0" err="1">
                <a:solidFill>
                  <a:srgbClr val="FFFF00"/>
                </a:solidFill>
              </a:rPr>
              <a:t>occupancy</a:t>
            </a:r>
            <a:r>
              <a:rPr lang="it-IT" sz="2400" b="1" dirty="0">
                <a:solidFill>
                  <a:srgbClr val="FFFF00"/>
                </a:solidFill>
              </a:rPr>
              <a:t> (ESTIMATION):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   5 bytes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   0.0048828125 </a:t>
            </a:r>
            <a:r>
              <a:rPr lang="it-IT" sz="2400" b="1" dirty="0" err="1">
                <a:solidFill>
                  <a:srgbClr val="FFFF00"/>
                </a:solidFill>
              </a:rPr>
              <a:t>kbytes</a:t>
            </a:r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 4.76837158203125e-06 </a:t>
            </a:r>
            <a:r>
              <a:rPr lang="it-IT" sz="2400" b="1" dirty="0" err="1">
                <a:solidFill>
                  <a:srgbClr val="FFFF00"/>
                </a:solidFill>
              </a:rPr>
              <a:t>Mbytes</a:t>
            </a:r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 4.6566128730773926e-09 </a:t>
            </a:r>
            <a:r>
              <a:rPr lang="it-IT" sz="2400" b="1" dirty="0" err="1">
                <a:solidFill>
                  <a:srgbClr val="FFFF00"/>
                </a:solidFill>
              </a:rPr>
              <a:t>Gbytes</a:t>
            </a:r>
            <a:endParaRPr lang="it-IT" sz="2400" b="1" dirty="0">
              <a:solidFill>
                <a:srgbClr val="FFFF00"/>
              </a:solidFill>
            </a:endParaRP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Methods</a:t>
            </a: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1 __</a:t>
            </a:r>
            <a:r>
              <a:rPr lang="it-IT" sz="2400" b="1" dirty="0" err="1">
                <a:solidFill>
                  <a:srgbClr val="FFFF00"/>
                </a:solidFill>
              </a:rPr>
              <a:t>abs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2 __</a:t>
            </a:r>
            <a:r>
              <a:rPr lang="it-IT" sz="2400" b="1" dirty="0" err="1">
                <a:solidFill>
                  <a:srgbClr val="FFFF00"/>
                </a:solidFill>
              </a:rPr>
              <a:t>add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3 __and__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4 __</a:t>
            </a:r>
            <a:r>
              <a:rPr lang="it-IT" sz="2400" b="1" dirty="0" err="1">
                <a:solidFill>
                  <a:srgbClr val="FFFF00"/>
                </a:solidFill>
              </a:rPr>
              <a:t>bool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…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7CFA6C-CF7C-079E-1FE6-8EF9AFE2C832}"/>
              </a:ext>
            </a:extLst>
          </p:cNvPr>
          <p:cNvSpPr txBox="1"/>
          <p:nvPr/>
        </p:nvSpPr>
        <p:spPr>
          <a:xfrm>
            <a:off x="4323521" y="1490870"/>
            <a:ext cx="2338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FF00"/>
                </a:solidFill>
              </a:rPr>
              <a:t>49 __</a:t>
            </a:r>
            <a:r>
              <a:rPr lang="it-IT" sz="1200" b="1" dirty="0" err="1">
                <a:solidFill>
                  <a:srgbClr val="FFFF00"/>
                </a:solidFill>
              </a:rPr>
              <a:t>rrshift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50 __</a:t>
            </a:r>
            <a:r>
              <a:rPr lang="it-IT" sz="1200" b="1" dirty="0" err="1">
                <a:solidFill>
                  <a:srgbClr val="FFFF00"/>
                </a:solidFill>
              </a:rPr>
              <a:t>rshift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51 __</a:t>
            </a:r>
            <a:r>
              <a:rPr lang="it-IT" sz="1200" b="1" dirty="0" err="1">
                <a:solidFill>
                  <a:srgbClr val="FFFF00"/>
                </a:solidFill>
              </a:rPr>
              <a:t>rsub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52 __</a:t>
            </a:r>
            <a:r>
              <a:rPr lang="it-IT" sz="1200" b="1" dirty="0" err="1">
                <a:solidFill>
                  <a:srgbClr val="FFFF00"/>
                </a:solidFill>
              </a:rPr>
              <a:t>rtruediv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53 __</a:t>
            </a:r>
            <a:r>
              <a:rPr lang="it-IT" sz="1200" b="1" dirty="0" err="1">
                <a:solidFill>
                  <a:srgbClr val="FFFF00"/>
                </a:solidFill>
              </a:rPr>
              <a:t>rxor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54 __</a:t>
            </a:r>
            <a:r>
              <a:rPr lang="it-IT" sz="1200" b="1" dirty="0" err="1">
                <a:solidFill>
                  <a:srgbClr val="FFFF00"/>
                </a:solidFill>
              </a:rPr>
              <a:t>setattr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55 __</a:t>
            </a:r>
            <a:r>
              <a:rPr lang="it-IT" sz="1200" b="1" dirty="0" err="1">
                <a:solidFill>
                  <a:srgbClr val="FFFF00"/>
                </a:solidFill>
              </a:rPr>
              <a:t>sizeof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56 __</a:t>
            </a:r>
            <a:r>
              <a:rPr lang="it-IT" sz="1200" b="1" dirty="0" err="1">
                <a:solidFill>
                  <a:srgbClr val="FFFF00"/>
                </a:solidFill>
              </a:rPr>
              <a:t>str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57 __sub__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58 __</a:t>
            </a:r>
            <a:r>
              <a:rPr lang="it-IT" sz="1200" b="1" dirty="0" err="1">
                <a:solidFill>
                  <a:srgbClr val="FFFF00"/>
                </a:solidFill>
              </a:rPr>
              <a:t>subclasshook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59 __</a:t>
            </a:r>
            <a:r>
              <a:rPr lang="it-IT" sz="1200" b="1" dirty="0" err="1">
                <a:solidFill>
                  <a:srgbClr val="FFFF00"/>
                </a:solidFill>
              </a:rPr>
              <a:t>truediv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60 __</a:t>
            </a:r>
            <a:r>
              <a:rPr lang="it-IT" sz="1200" b="1" dirty="0" err="1">
                <a:solidFill>
                  <a:srgbClr val="FFFF00"/>
                </a:solidFill>
              </a:rPr>
              <a:t>trunc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61 __</a:t>
            </a:r>
            <a:r>
              <a:rPr lang="it-IT" sz="1200" b="1" dirty="0" err="1">
                <a:solidFill>
                  <a:srgbClr val="FFFF00"/>
                </a:solidFill>
              </a:rPr>
              <a:t>xor</a:t>
            </a:r>
            <a:r>
              <a:rPr lang="it-IT" sz="12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62 </a:t>
            </a:r>
            <a:r>
              <a:rPr lang="it-IT" sz="1200" b="1" dirty="0" err="1">
                <a:solidFill>
                  <a:srgbClr val="FFFF00"/>
                </a:solidFill>
              </a:rPr>
              <a:t>as_integer_ratio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63 </a:t>
            </a:r>
            <a:r>
              <a:rPr lang="it-IT" sz="1200" b="1" dirty="0" err="1">
                <a:solidFill>
                  <a:srgbClr val="FFFF00"/>
                </a:solidFill>
              </a:rPr>
              <a:t>bit_count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64 </a:t>
            </a:r>
            <a:r>
              <a:rPr lang="it-IT" sz="1200" b="1" dirty="0" err="1">
                <a:solidFill>
                  <a:srgbClr val="FFFF00"/>
                </a:solidFill>
              </a:rPr>
              <a:t>bit_length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65 </a:t>
            </a:r>
            <a:r>
              <a:rPr lang="it-IT" sz="1200" b="1" dirty="0" err="1">
                <a:solidFill>
                  <a:srgbClr val="FFFF00"/>
                </a:solidFill>
              </a:rPr>
              <a:t>conjugate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66 </a:t>
            </a:r>
            <a:r>
              <a:rPr lang="it-IT" sz="1200" b="1" dirty="0" err="1">
                <a:solidFill>
                  <a:srgbClr val="FFFF00"/>
                </a:solidFill>
              </a:rPr>
              <a:t>from_bytes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67 </a:t>
            </a:r>
            <a:r>
              <a:rPr lang="it-IT" sz="1200" b="1" dirty="0" err="1">
                <a:solidFill>
                  <a:srgbClr val="FFFF00"/>
                </a:solidFill>
              </a:rPr>
              <a:t>to_bytes</a:t>
            </a:r>
            <a:endParaRPr lang="it-IT" sz="1200" b="1" dirty="0">
              <a:solidFill>
                <a:srgbClr val="FFFF00"/>
              </a:solidFill>
            </a:endParaRPr>
          </a:p>
          <a:p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   </a:t>
            </a:r>
            <a:r>
              <a:rPr lang="it-IT" sz="1200" b="1" dirty="0" err="1">
                <a:solidFill>
                  <a:srgbClr val="FFFF00"/>
                </a:solidFill>
              </a:rPr>
              <a:t>Attributes</a:t>
            </a:r>
            <a:endParaRPr lang="it-IT" sz="1200" b="1" dirty="0">
              <a:solidFill>
                <a:srgbClr val="FFFF00"/>
              </a:solidFill>
            </a:endParaRPr>
          </a:p>
          <a:p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1 __doc__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2 denominator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3 </a:t>
            </a:r>
            <a:r>
              <a:rPr lang="it-IT" sz="1200" b="1" dirty="0" err="1">
                <a:solidFill>
                  <a:srgbClr val="FFFF00"/>
                </a:solidFill>
              </a:rPr>
              <a:t>imag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4 numerator</a:t>
            </a:r>
          </a:p>
          <a:p>
            <a:r>
              <a:rPr lang="it-IT" sz="1200" b="1" dirty="0">
                <a:solidFill>
                  <a:srgbClr val="FFFF00"/>
                </a:solidFill>
              </a:rPr>
              <a:t>5 </a:t>
            </a:r>
            <a:r>
              <a:rPr lang="it-IT" sz="1200" b="1" dirty="0" err="1">
                <a:solidFill>
                  <a:srgbClr val="FFFF00"/>
                </a:solidFill>
              </a:rPr>
              <a:t>real</a:t>
            </a:r>
            <a:endParaRPr lang="it-IT" sz="1200" b="1" dirty="0">
              <a:solidFill>
                <a:srgbClr val="FFFF00"/>
              </a:solidFill>
            </a:endParaRPr>
          </a:p>
          <a:p>
            <a:r>
              <a:rPr lang="it-IT" sz="1200" b="1" dirty="0">
                <a:solidFill>
                  <a:srgbClr val="FFFF00"/>
                </a:solidFill>
              </a:rPr>
              <a:t>&gt;&gt;&gt;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3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72" y="0"/>
            <a:ext cx="7545388" cy="697663"/>
          </a:xfrm>
        </p:spPr>
        <p:txBody>
          <a:bodyPr/>
          <a:lstStyle/>
          <a:p>
            <a:r>
              <a:rPr lang="it-IT" b="1" cap="none" dirty="0">
                <a:solidFill>
                  <a:schemeClr val="accent3"/>
                </a:solidFill>
              </a:rPr>
              <a:t>Esempio di Var(): </a:t>
            </a:r>
            <a:r>
              <a:rPr lang="it-IT" b="1" cap="none" dirty="0" err="1">
                <a:solidFill>
                  <a:schemeClr val="accent3"/>
                </a:solidFill>
              </a:rPr>
              <a:t>gd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86" y="793819"/>
            <a:ext cx="3083921" cy="5999563"/>
          </a:xfrm>
        </p:spPr>
        <p:txBody>
          <a:bodyPr>
            <a:normAutofit fontScale="55000" lnSpcReduction="20000"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&gt;&gt;&gt; Var(g)</a:t>
            </a:r>
          </a:p>
          <a:p>
            <a:r>
              <a:rPr lang="it-IT" b="1" dirty="0">
                <a:solidFill>
                  <a:srgbClr val="FFFF00"/>
                </a:solidFill>
              </a:rPr>
              <a:t> &lt;class 'GD.gd'&gt;</a:t>
            </a:r>
          </a:p>
          <a:p>
            <a:r>
              <a:rPr lang="it-IT" b="1" dirty="0">
                <a:solidFill>
                  <a:srgbClr val="FFFF00"/>
                </a:solidFill>
              </a:rPr>
              <a:t>id :  1976924544912</a:t>
            </a:r>
          </a:p>
          <a:p>
            <a:r>
              <a:rPr lang="it-IT" b="1" dirty="0">
                <a:solidFill>
                  <a:srgbClr val="FFFF00"/>
                </a:solidFill>
              </a:rPr>
              <a:t>&lt;GD.gd </a:t>
            </a:r>
            <a:r>
              <a:rPr lang="it-IT" b="1" dirty="0" err="1">
                <a:solidFill>
                  <a:srgbClr val="FFFF00"/>
                </a:solidFill>
              </a:rPr>
              <a:t>object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at</a:t>
            </a:r>
            <a:r>
              <a:rPr lang="it-IT" b="1" dirty="0">
                <a:solidFill>
                  <a:srgbClr val="FFFF00"/>
                </a:solidFill>
              </a:rPr>
              <a:t> 0x000001CC49E29F90&gt;</a:t>
            </a:r>
          </a:p>
          <a:p>
            <a:r>
              <a:rPr lang="it-IT" b="1" dirty="0">
                <a:solidFill>
                  <a:srgbClr val="FFFF00"/>
                </a:solidFill>
              </a:rPr>
              <a:t>Memory </a:t>
            </a:r>
            <a:r>
              <a:rPr lang="it-IT" b="1" dirty="0" err="1">
                <a:solidFill>
                  <a:srgbClr val="FFFF00"/>
                </a:solidFill>
              </a:rPr>
              <a:t>occupancy</a:t>
            </a:r>
            <a:r>
              <a:rPr lang="it-IT" b="1" dirty="0">
                <a:solidFill>
                  <a:srgbClr val="FFFF00"/>
                </a:solidFill>
              </a:rPr>
              <a:t>  48  bytes</a:t>
            </a:r>
          </a:p>
          <a:p>
            <a:r>
              <a:rPr lang="it-IT" b="1" dirty="0">
                <a:solidFill>
                  <a:srgbClr val="FFFF00"/>
                </a:solidFill>
              </a:rPr>
              <a:t>Recursive </a:t>
            </a:r>
            <a:r>
              <a:rPr lang="it-IT" b="1" dirty="0" err="1">
                <a:solidFill>
                  <a:srgbClr val="FFFF00"/>
                </a:solidFill>
              </a:rPr>
              <a:t>occupancy</a:t>
            </a:r>
            <a:r>
              <a:rPr lang="it-IT" b="1" dirty="0">
                <a:solidFill>
                  <a:srgbClr val="FFFF00"/>
                </a:solidFill>
              </a:rPr>
              <a:t> (ESTIMATION):</a:t>
            </a:r>
          </a:p>
          <a:p>
            <a:r>
              <a:rPr lang="it-IT" b="1" dirty="0">
                <a:solidFill>
                  <a:srgbClr val="FFFF00"/>
                </a:solidFill>
              </a:rPr>
              <a:t>    1115 bytes</a:t>
            </a:r>
          </a:p>
          <a:p>
            <a:r>
              <a:rPr lang="it-IT" b="1" dirty="0">
                <a:solidFill>
                  <a:srgbClr val="FFFF00"/>
                </a:solidFill>
              </a:rPr>
              <a:t>    1.0888671875 </a:t>
            </a:r>
            <a:r>
              <a:rPr lang="it-IT" b="1" dirty="0" err="1">
                <a:solidFill>
                  <a:srgbClr val="FFFF00"/>
                </a:solidFill>
              </a:rPr>
              <a:t>kbytes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0.0010633468627929688 </a:t>
            </a:r>
            <a:r>
              <a:rPr lang="it-IT" b="1" dirty="0" err="1">
                <a:solidFill>
                  <a:srgbClr val="FFFF00"/>
                </a:solidFill>
              </a:rPr>
              <a:t>Mbytes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1.0384246706962585e-06 </a:t>
            </a:r>
            <a:r>
              <a:rPr lang="it-IT" b="1" dirty="0" err="1">
                <a:solidFill>
                  <a:srgbClr val="FFFF00"/>
                </a:solidFill>
              </a:rPr>
              <a:t>Gbytes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Methods</a:t>
            </a:r>
          </a:p>
          <a:p>
            <a:r>
              <a:rPr lang="it-IT" b="1" dirty="0">
                <a:solidFill>
                  <a:srgbClr val="FFFF00"/>
                </a:solidFill>
              </a:rPr>
              <a:t>1 __</a:t>
            </a:r>
            <a:r>
              <a:rPr lang="it-IT" b="1" dirty="0" err="1">
                <a:solidFill>
                  <a:srgbClr val="FFFF00"/>
                </a:solidFill>
              </a:rPr>
              <a:t>add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2 __class__</a:t>
            </a:r>
          </a:p>
          <a:p>
            <a:r>
              <a:rPr lang="it-IT" b="1" dirty="0">
                <a:solidFill>
                  <a:srgbClr val="FFFF00"/>
                </a:solidFill>
              </a:rPr>
              <a:t>3 __</a:t>
            </a:r>
            <a:r>
              <a:rPr lang="it-IT" b="1" dirty="0" err="1">
                <a:solidFill>
                  <a:srgbClr val="FFFF00"/>
                </a:solidFill>
              </a:rPr>
              <a:t>delattr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4 __dir__</a:t>
            </a:r>
          </a:p>
          <a:p>
            <a:r>
              <a:rPr lang="it-IT" b="1" dirty="0">
                <a:solidFill>
                  <a:srgbClr val="FFFF00"/>
                </a:solidFill>
              </a:rPr>
              <a:t>5 __</a:t>
            </a:r>
            <a:r>
              <a:rPr lang="it-IT" b="1" dirty="0" err="1">
                <a:solidFill>
                  <a:srgbClr val="FFFF00"/>
                </a:solidFill>
              </a:rPr>
              <a:t>eq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6 __format__</a:t>
            </a:r>
          </a:p>
          <a:p>
            <a:r>
              <a:rPr lang="it-IT" b="1" dirty="0">
                <a:solidFill>
                  <a:srgbClr val="FFFF00"/>
                </a:solidFill>
              </a:rPr>
              <a:t>7 __</a:t>
            </a:r>
            <a:r>
              <a:rPr lang="it-IT" b="1" dirty="0" err="1">
                <a:solidFill>
                  <a:srgbClr val="FFFF00"/>
                </a:solidFill>
              </a:rPr>
              <a:t>ge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8 __</a:t>
            </a:r>
            <a:r>
              <a:rPr lang="it-IT" b="1" dirty="0" err="1">
                <a:solidFill>
                  <a:srgbClr val="FFFF00"/>
                </a:solidFill>
              </a:rPr>
              <a:t>getattribute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9 __</a:t>
            </a:r>
            <a:r>
              <a:rPr lang="it-IT" b="1" dirty="0" err="1">
                <a:solidFill>
                  <a:srgbClr val="FFFF00"/>
                </a:solidFill>
              </a:rPr>
              <a:t>gt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10 __hash__</a:t>
            </a:r>
          </a:p>
          <a:p>
            <a:r>
              <a:rPr lang="it-IT" b="1" dirty="0">
                <a:solidFill>
                  <a:srgbClr val="FFFF00"/>
                </a:solidFill>
              </a:rPr>
              <a:t>11 __</a:t>
            </a:r>
            <a:r>
              <a:rPr lang="it-IT" b="1" dirty="0" err="1">
                <a:solidFill>
                  <a:srgbClr val="FFFF00"/>
                </a:solidFill>
              </a:rPr>
              <a:t>init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BD87AF-0C58-3377-47DD-9E088DB818D8}"/>
              </a:ext>
            </a:extLst>
          </p:cNvPr>
          <p:cNvSpPr txBox="1"/>
          <p:nvPr/>
        </p:nvSpPr>
        <p:spPr>
          <a:xfrm>
            <a:off x="5046347" y="761964"/>
            <a:ext cx="3655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FF00"/>
                </a:solidFill>
              </a:rPr>
              <a:t>24 __</a:t>
            </a:r>
            <a:r>
              <a:rPr lang="it-IT" sz="1400" b="1" dirty="0" err="1">
                <a:solidFill>
                  <a:srgbClr val="FFFF00"/>
                </a:solidFill>
              </a:rPr>
              <a:t>sizeof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25 __</a:t>
            </a:r>
            <a:r>
              <a:rPr lang="it-IT" sz="1400" b="1" dirty="0" err="1">
                <a:solidFill>
                  <a:srgbClr val="FFFF00"/>
                </a:solidFill>
              </a:rPr>
              <a:t>str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26 __</a:t>
            </a:r>
            <a:r>
              <a:rPr lang="it-IT" sz="1400" b="1" dirty="0" err="1">
                <a:solidFill>
                  <a:srgbClr val="FFFF00"/>
                </a:solidFill>
              </a:rPr>
              <a:t>subclasshook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27 </a:t>
            </a:r>
            <a:r>
              <a:rPr lang="it-IT" sz="1400" b="1" dirty="0" err="1">
                <a:solidFill>
                  <a:srgbClr val="FFFF00"/>
                </a:solidFill>
              </a:rPr>
              <a:t>edit_gd</a:t>
            </a:r>
            <a:endParaRPr lang="it-IT" sz="1400" b="1" dirty="0">
              <a:solidFill>
                <a:srgbClr val="FFFF00"/>
              </a:solidFill>
            </a:endParaRPr>
          </a:p>
          <a:p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   </a:t>
            </a:r>
            <a:r>
              <a:rPr lang="it-IT" sz="1400" b="1" dirty="0" err="1">
                <a:solidFill>
                  <a:srgbClr val="FFFF00"/>
                </a:solidFill>
              </a:rPr>
              <a:t>Attributes</a:t>
            </a:r>
            <a:endParaRPr lang="it-IT" sz="1400" b="1" dirty="0">
              <a:solidFill>
                <a:srgbClr val="FFFF00"/>
              </a:solidFill>
            </a:endParaRPr>
          </a:p>
          <a:p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1 __</a:t>
            </a:r>
            <a:r>
              <a:rPr lang="it-IT" sz="1400" b="1" dirty="0" err="1">
                <a:solidFill>
                  <a:srgbClr val="FFFF00"/>
                </a:solidFill>
              </a:rPr>
              <a:t>dict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2 __doc__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3 __</a:t>
            </a:r>
            <a:r>
              <a:rPr lang="it-IT" sz="1400" b="1" dirty="0" err="1">
                <a:solidFill>
                  <a:srgbClr val="FFFF00"/>
                </a:solidFill>
              </a:rPr>
              <a:t>module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4 __</a:t>
            </a:r>
            <a:r>
              <a:rPr lang="it-IT" sz="1400" b="1" dirty="0" err="1">
                <a:solidFill>
                  <a:srgbClr val="FFFF00"/>
                </a:solidFill>
              </a:rPr>
              <a:t>slotnames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5 __</a:t>
            </a:r>
            <a:r>
              <a:rPr lang="it-IT" sz="1400" b="1" dirty="0" err="1">
                <a:solidFill>
                  <a:srgbClr val="FFFF00"/>
                </a:solidFill>
              </a:rPr>
              <a:t>weakref</a:t>
            </a:r>
            <a:r>
              <a:rPr lang="it-IT" sz="1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6 </a:t>
            </a:r>
            <a:r>
              <a:rPr lang="it-IT" sz="1400" b="1" dirty="0" err="1">
                <a:solidFill>
                  <a:srgbClr val="FFFF00"/>
                </a:solidFill>
              </a:rPr>
              <a:t>capt</a:t>
            </a:r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7 </a:t>
            </a:r>
            <a:r>
              <a:rPr lang="it-IT" sz="1400" b="1" dirty="0" err="1">
                <a:solidFill>
                  <a:srgbClr val="FFFF00"/>
                </a:solidFill>
              </a:rPr>
              <a:t>cont</a:t>
            </a:r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8 dx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9 ini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10 label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11 n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12 </a:t>
            </a:r>
            <a:r>
              <a:rPr lang="it-IT" sz="1400" b="1" dirty="0" err="1">
                <a:solidFill>
                  <a:srgbClr val="FFFF00"/>
                </a:solidFill>
              </a:rPr>
              <a:t>typ</a:t>
            </a:r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13 </a:t>
            </a:r>
            <a:r>
              <a:rPr lang="it-IT" sz="1400" b="1" dirty="0" err="1">
                <a:solidFill>
                  <a:srgbClr val="FFFF00"/>
                </a:solidFill>
              </a:rPr>
              <a:t>unc</a:t>
            </a:r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14 </a:t>
            </a:r>
            <a:r>
              <a:rPr lang="it-IT" sz="1400" b="1" dirty="0" err="1">
                <a:solidFill>
                  <a:srgbClr val="FFFF00"/>
                </a:solidFill>
              </a:rPr>
              <a:t>uncx</a:t>
            </a:r>
            <a:endParaRPr lang="it-IT" sz="1400" b="1" dirty="0">
              <a:solidFill>
                <a:srgbClr val="FFFF00"/>
              </a:solidFill>
            </a:endParaRPr>
          </a:p>
          <a:p>
            <a:r>
              <a:rPr lang="it-IT" sz="1400" b="1" dirty="0">
                <a:solidFill>
                  <a:srgbClr val="FFFF00"/>
                </a:solidFill>
              </a:rPr>
              <a:t>15 x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16 y</a:t>
            </a:r>
          </a:p>
          <a:p>
            <a:r>
              <a:rPr lang="it-IT" sz="1400" b="1" dirty="0">
                <a:solidFill>
                  <a:srgbClr val="FFFF00"/>
                </a:solidFill>
              </a:rPr>
              <a:t>&gt;&gt;&gt;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0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Concetto base: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Mutable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Immutable</a:t>
            </a:r>
            <a:endParaRPr lang="it-IT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529" y="1164164"/>
            <a:ext cx="11192941" cy="5084236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In C e in Matlab tutte le variabili sono </a:t>
            </a:r>
            <a:r>
              <a:rPr lang="it-IT" sz="2000" b="1" dirty="0" err="1">
                <a:solidFill>
                  <a:srgbClr val="FFFF00"/>
                </a:solidFill>
              </a:rPr>
              <a:t>mutable</a:t>
            </a:r>
            <a:r>
              <a:rPr lang="it-IT" sz="2000" b="1" dirty="0">
                <a:solidFill>
                  <a:srgbClr val="FFFF00"/>
                </a:solidFill>
              </a:rPr>
              <a:t> (a me che non siano definite costanti): sia che siano definite per valore o per indirizzo.</a:t>
            </a:r>
            <a:endParaRPr lang="it-IT" b="1" dirty="0">
              <a:solidFill>
                <a:srgbClr val="FFFF00"/>
              </a:solidFill>
            </a:endParaRPr>
          </a:p>
          <a:p>
            <a:pPr algn="l" fontAlgn="base"/>
            <a:r>
              <a:rPr lang="it-IT" sz="1900" b="1" dirty="0">
                <a:solidFill>
                  <a:srgbClr val="FFFF00"/>
                </a:solidFill>
              </a:rPr>
              <a:t>In Python no. </a:t>
            </a:r>
          </a:p>
          <a:p>
            <a:pPr algn="l" fontAlgn="base"/>
            <a:r>
              <a:rPr lang="it-IT" sz="1900" b="1" dirty="0">
                <a:solidFill>
                  <a:srgbClr val="FFFF00"/>
                </a:solidFill>
              </a:rPr>
              <a:t>Sono «</a:t>
            </a:r>
            <a:r>
              <a:rPr lang="it-IT" sz="1900" b="1" dirty="0" err="1">
                <a:solidFill>
                  <a:srgbClr val="FFFF00"/>
                </a:solidFill>
              </a:rPr>
              <a:t>Mutable</a:t>
            </a:r>
            <a:r>
              <a:rPr lang="it-IT" sz="1900" b="1" dirty="0">
                <a:solidFill>
                  <a:srgbClr val="FFFF00"/>
                </a:solidFill>
              </a:rPr>
              <a:t>»: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Lists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Sets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Dictionaries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User-Defined Classes </a:t>
            </a:r>
            <a:endParaRPr lang="it-IT" sz="1700" b="1" dirty="0">
              <a:solidFill>
                <a:srgbClr val="FFFF00"/>
              </a:solidFill>
            </a:endParaRPr>
          </a:p>
          <a:p>
            <a:r>
              <a:rPr lang="it-IT" sz="1900" b="1" dirty="0">
                <a:solidFill>
                  <a:srgbClr val="FFFF00"/>
                </a:solidFill>
              </a:rPr>
              <a:t>Sono «</a:t>
            </a:r>
            <a:r>
              <a:rPr lang="it-IT" sz="1900" b="1" dirty="0" err="1">
                <a:solidFill>
                  <a:srgbClr val="FFFF00"/>
                </a:solidFill>
              </a:rPr>
              <a:t>Immuitable</a:t>
            </a:r>
            <a:r>
              <a:rPr lang="it-IT" sz="1900" b="1" dirty="0">
                <a:solidFill>
                  <a:srgbClr val="FFFF00"/>
                </a:solidFill>
              </a:rPr>
              <a:t>»: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Numbers (Integer, Rational, Float, Decimal, Complex &amp; Booleans)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Strings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Tuples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Frozen Sets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User-Defined Classes 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Mutable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Immutable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esempi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6854"/>
            <a:ext cx="6399878" cy="4943559"/>
          </a:xfrm>
        </p:spPr>
        <p:txBody>
          <a:bodyPr>
            <a:normAutofit fontScale="62500" lnSpcReduction="20000"/>
          </a:bodyPr>
          <a:lstStyle/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"Esempio 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= 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b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'id(a)'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'id(b)'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'id(5)'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= 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b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'id(a)'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'id(b)'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'id(5)'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'id(34)'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it-IT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Esempio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'l,l1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'id(l1)'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'l[1]=5  l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'id(l1)'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'id(l[1])'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3F8DFA-FE27-1A50-5172-92E782FBFACC}"/>
              </a:ext>
            </a:extLst>
          </p:cNvPr>
          <p:cNvSpPr txBox="1"/>
          <p:nvPr/>
        </p:nvSpPr>
        <p:spPr>
          <a:xfrm>
            <a:off x="6260122" y="1659285"/>
            <a:ext cx="5931877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00"/>
                </a:solidFill>
              </a:rPr>
              <a:t>Esempio immutable: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a =  5  b = 5</a:t>
            </a:r>
          </a:p>
          <a:p>
            <a:r>
              <a:rPr lang="es-ES" sz="1400" b="1" dirty="0">
                <a:solidFill>
                  <a:srgbClr val="FFFF00"/>
                </a:solidFill>
              </a:rPr>
              <a:t>id(a) 1977620169072 id(b) 1977620169072 id(5) 1977620169072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a =  34  b = 5</a:t>
            </a:r>
          </a:p>
          <a:p>
            <a:r>
              <a:rPr lang="es-ES" sz="1100" b="1" dirty="0">
                <a:solidFill>
                  <a:srgbClr val="FFFF00"/>
                </a:solidFill>
              </a:rPr>
              <a:t>id(a) 1977620170000 id(b) 1977620169072 id(5) 1977620169072 id(34) 1977620170000</a:t>
            </a:r>
          </a:p>
          <a:p>
            <a:endParaRPr lang="es-ES" sz="1600" b="1" dirty="0">
              <a:solidFill>
                <a:srgbClr val="FFFF00"/>
              </a:solidFill>
            </a:endParaRPr>
          </a:p>
          <a:p>
            <a:r>
              <a:rPr lang="es-ES" sz="1600" b="1" dirty="0">
                <a:solidFill>
                  <a:srgbClr val="FFFF00"/>
                </a:solidFill>
              </a:rPr>
              <a:t>Esempio mutable: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l,l1 = [1, 2, 3] [1, 2, 3]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id(l) 1976804966464 id(l1) 1976804966464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l[1]=5  l = [1, 5, 3]</a:t>
            </a:r>
          </a:p>
          <a:p>
            <a:r>
              <a:rPr lang="es-ES" sz="1400" b="1" dirty="0">
                <a:solidFill>
                  <a:srgbClr val="FFFF00"/>
                </a:solidFill>
              </a:rPr>
              <a:t>id(l) 1976804966464 id(l1) 1976804966464 id(l[1]) 1977620169072</a:t>
            </a:r>
            <a:endParaRPr lang="it-IT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9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6" y="231573"/>
            <a:ext cx="10070263" cy="633046"/>
          </a:xfrm>
        </p:spPr>
        <p:txBody>
          <a:bodyPr>
            <a:normAutofit fontScale="90000"/>
          </a:bodyPr>
          <a:lstStyle/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ea typeface="+mj-ea"/>
                <a:cs typeface="+mj-cs"/>
              </a:rPr>
              <a:t>Numbers (Integer, Rational, Float, Decimal, Complex &amp; Booleans)</a:t>
            </a:r>
            <a:endParaRPr lang="it-IT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76" y="1427096"/>
            <a:ext cx="11323569" cy="4003807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Python i numeri sono definiti in modo in modo diverso a come avviene in C e Matlab.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Inoltre </a:t>
            </a:r>
            <a:r>
              <a:rPr lang="it-IT" b="1" dirty="0" err="1">
                <a:solidFill>
                  <a:srgbClr val="FFFF00"/>
                </a:solidFill>
              </a:rPr>
              <a:t>numpy</a:t>
            </a:r>
            <a:r>
              <a:rPr lang="it-IT" b="1" dirty="0">
                <a:solidFill>
                  <a:srgbClr val="FFFF00"/>
                </a:solidFill>
              </a:rPr>
              <a:t> ne introduce altri (e ne esclude alcuni).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7997</TotalTime>
  <Words>1183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Poppins</vt:lpstr>
      <vt:lpstr>Wingdings 3</vt:lpstr>
      <vt:lpstr>Ione</vt:lpstr>
      <vt:lpstr>Presentazione standard di PowerPoint</vt:lpstr>
      <vt:lpstr>Nota:</vt:lpstr>
      <vt:lpstr>Presentazione standard di PowerPoint</vt:lpstr>
      <vt:lpstr>Tutti gli elementi di Python sono oggetti:  variabili, collezioni, funzioni, classi, moduli</vt:lpstr>
      <vt:lpstr>Esempio di Var(): a=1</vt:lpstr>
      <vt:lpstr>Esempio di Var(): gd</vt:lpstr>
      <vt:lpstr>Concetto base: Mutable e Immutable</vt:lpstr>
      <vt:lpstr>Mutable e Immutable: esempi</vt:lpstr>
      <vt:lpstr>Numbers (Integer, Rational, Float, Decimal, Complex &amp; Booleans)</vt:lpstr>
      <vt:lpstr>Interi</vt:lpstr>
      <vt:lpstr>Interi: funzione fattoriale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2023-06-18T18:36:13Z</dcterms:modified>
</cp:coreProperties>
</file>