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25"/>
  </p:notesMasterIdLst>
  <p:sldIdLst>
    <p:sldId id="256" r:id="rId3"/>
    <p:sldId id="299" r:id="rId4"/>
    <p:sldId id="298" r:id="rId5"/>
    <p:sldId id="300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5" r:id="rId14"/>
    <p:sldId id="302" r:id="rId15"/>
    <p:sldId id="316" r:id="rId16"/>
    <p:sldId id="317" r:id="rId17"/>
    <p:sldId id="303" r:id="rId18"/>
    <p:sldId id="304" r:id="rId19"/>
    <p:sldId id="301" r:id="rId20"/>
    <p:sldId id="318" r:id="rId21"/>
    <p:sldId id="319" r:id="rId22"/>
    <p:sldId id="320" r:id="rId23"/>
    <p:sldId id="32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D4408-BF0E-4D88-B22A-12BEF4D8F0E0}" v="21" dt="2023-06-18T18:37:48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miglia Frasca" userId="bb3c054bf86d7ba1" providerId="LiveId" clId="{2E1D4408-BF0E-4D88-B22A-12BEF4D8F0E0}"/>
    <pc:docChg chg="undo custSel addSld delSld modSld">
      <pc:chgData name="Famiglia Frasca" userId="bb3c054bf86d7ba1" providerId="LiveId" clId="{2E1D4408-BF0E-4D88-B22A-12BEF4D8F0E0}" dt="2023-06-18T18:38:17" v="4365" actId="47"/>
      <pc:docMkLst>
        <pc:docMk/>
      </pc:docMkLst>
      <pc:sldChg chg="modSp mod">
        <pc:chgData name="Famiglia Frasca" userId="bb3c054bf86d7ba1" providerId="LiveId" clId="{2E1D4408-BF0E-4D88-B22A-12BEF4D8F0E0}" dt="2023-06-15T21:40:59.507" v="0" actId="20577"/>
        <pc:sldMkLst>
          <pc:docMk/>
          <pc:sldMk cId="1208019288" sldId="256"/>
        </pc:sldMkLst>
        <pc:spChg chg="mod">
          <ac:chgData name="Famiglia Frasca" userId="bb3c054bf86d7ba1" providerId="LiveId" clId="{2E1D4408-BF0E-4D88-B22A-12BEF4D8F0E0}" dt="2023-06-15T21:40:59.507" v="0" actId="20577"/>
          <ac:spMkLst>
            <pc:docMk/>
            <pc:sldMk cId="1208019288" sldId="256"/>
            <ac:spMk id="2" creationId="{C3DF35CF-C96D-4794-8CF9-2407F457EA7B}"/>
          </ac:spMkLst>
        </pc:spChg>
      </pc:sldChg>
      <pc:sldChg chg="modSp mod">
        <pc:chgData name="Famiglia Frasca" userId="bb3c054bf86d7ba1" providerId="LiveId" clId="{2E1D4408-BF0E-4D88-B22A-12BEF4D8F0E0}" dt="2023-06-15T21:50:56.522" v="121" actId="1076"/>
        <pc:sldMkLst>
          <pc:docMk/>
          <pc:sldMk cId="3804905029" sldId="298"/>
        </pc:sldMkLst>
        <pc:spChg chg="mod">
          <ac:chgData name="Famiglia Frasca" userId="bb3c054bf86d7ba1" providerId="LiveId" clId="{2E1D4408-BF0E-4D88-B22A-12BEF4D8F0E0}" dt="2023-06-15T21:43:35.674" v="44" actId="207"/>
          <ac:spMkLst>
            <pc:docMk/>
            <pc:sldMk cId="3804905029" sldId="298"/>
            <ac:spMk id="4" creationId="{1FCD42DA-1285-15C0-82AD-368AD6497E84}"/>
          </ac:spMkLst>
        </pc:spChg>
        <pc:spChg chg="mod">
          <ac:chgData name="Famiglia Frasca" userId="bb3c054bf86d7ba1" providerId="LiveId" clId="{2E1D4408-BF0E-4D88-B22A-12BEF4D8F0E0}" dt="2023-06-15T21:50:56.522" v="121" actId="1076"/>
          <ac:spMkLst>
            <pc:docMk/>
            <pc:sldMk cId="3804905029" sldId="298"/>
            <ac:spMk id="5" creationId="{71661012-A020-05D4-5652-D629A405A717}"/>
          </ac:spMkLst>
        </pc:spChg>
      </pc:sldChg>
      <pc:sldChg chg="addSp delSp modSp mod">
        <pc:chgData name="Famiglia Frasca" userId="bb3c054bf86d7ba1" providerId="LiveId" clId="{2E1D4408-BF0E-4D88-B22A-12BEF4D8F0E0}" dt="2023-06-15T22:00:31.796" v="196" actId="20577"/>
        <pc:sldMkLst>
          <pc:docMk/>
          <pc:sldMk cId="1462013200" sldId="299"/>
        </pc:sldMkLst>
        <pc:spChg chg="mod">
          <ac:chgData name="Famiglia Frasca" userId="bb3c054bf86d7ba1" providerId="LiveId" clId="{2E1D4408-BF0E-4D88-B22A-12BEF4D8F0E0}" dt="2023-06-15T21:41:43.320" v="9" actId="20577"/>
          <ac:spMkLst>
            <pc:docMk/>
            <pc:sldMk cId="1462013200" sldId="299"/>
            <ac:spMk id="3" creationId="{93F66888-384C-BE48-2504-9B3DF0DF3981}"/>
          </ac:spMkLst>
        </pc:spChg>
        <pc:spChg chg="add del mod">
          <ac:chgData name="Famiglia Frasca" userId="bb3c054bf86d7ba1" providerId="LiveId" clId="{2E1D4408-BF0E-4D88-B22A-12BEF4D8F0E0}" dt="2023-06-15T21:56:31.758" v="137"/>
          <ac:spMkLst>
            <pc:docMk/>
            <pc:sldMk cId="1462013200" sldId="299"/>
            <ac:spMk id="4" creationId="{5E717468-C82F-6CFC-F9C9-86E4212BEBC3}"/>
          </ac:spMkLst>
        </pc:spChg>
        <pc:spChg chg="add mod">
          <ac:chgData name="Famiglia Frasca" userId="bb3c054bf86d7ba1" providerId="LiveId" clId="{2E1D4408-BF0E-4D88-B22A-12BEF4D8F0E0}" dt="2023-06-15T22:00:31.796" v="196" actId="20577"/>
          <ac:spMkLst>
            <pc:docMk/>
            <pc:sldMk cId="1462013200" sldId="299"/>
            <ac:spMk id="5" creationId="{710CC3D4-E385-88A5-5209-0597A6BEDFFC}"/>
          </ac:spMkLst>
        </pc:spChg>
        <pc:spChg chg="del mod">
          <ac:chgData name="Famiglia Frasca" userId="bb3c054bf86d7ba1" providerId="LiveId" clId="{2E1D4408-BF0E-4D88-B22A-12BEF4D8F0E0}" dt="2023-06-15T21:59:19.327" v="160" actId="478"/>
          <ac:spMkLst>
            <pc:docMk/>
            <pc:sldMk cId="1462013200" sldId="299"/>
            <ac:spMk id="6" creationId="{CA655F22-4DFA-AF3A-261C-8A4ACC7AE173}"/>
          </ac:spMkLst>
        </pc:spChg>
      </pc:sldChg>
      <pc:sldChg chg="modSp mod">
        <pc:chgData name="Famiglia Frasca" userId="bb3c054bf86d7ba1" providerId="LiveId" clId="{2E1D4408-BF0E-4D88-B22A-12BEF4D8F0E0}" dt="2023-06-16T16:45:41.704" v="2279" actId="20577"/>
        <pc:sldMkLst>
          <pc:docMk/>
          <pc:sldMk cId="545342666" sldId="300"/>
        </pc:sldMkLst>
        <pc:spChg chg="mod">
          <ac:chgData name="Famiglia Frasca" userId="bb3c054bf86d7ba1" providerId="LiveId" clId="{2E1D4408-BF0E-4D88-B22A-12BEF4D8F0E0}" dt="2023-06-16T10:15:02.128" v="301" actId="20577"/>
          <ac:spMkLst>
            <pc:docMk/>
            <pc:sldMk cId="545342666" sldId="300"/>
            <ac:spMk id="3" creationId="{D5D6FA7C-E224-38AB-8F1A-3909D88F9B55}"/>
          </ac:spMkLst>
        </pc:spChg>
        <pc:spChg chg="mod">
          <ac:chgData name="Famiglia Frasca" userId="bb3c054bf86d7ba1" providerId="LiveId" clId="{2E1D4408-BF0E-4D88-B22A-12BEF4D8F0E0}" dt="2023-06-16T16:45:41.704" v="2279" actId="20577"/>
          <ac:spMkLst>
            <pc:docMk/>
            <pc:sldMk cId="545342666" sldId="300"/>
            <ac:spMk id="5" creationId="{303B516B-86FE-383F-B9EF-7C4922EB1EDB}"/>
          </ac:spMkLst>
        </pc:spChg>
      </pc:sldChg>
      <pc:sldChg chg="modSp add del mod">
        <pc:chgData name="Famiglia Frasca" userId="bb3c054bf86d7ba1" providerId="LiveId" clId="{2E1D4408-BF0E-4D88-B22A-12BEF4D8F0E0}" dt="2023-06-18T18:37:48.908" v="4364"/>
        <pc:sldMkLst>
          <pc:docMk/>
          <pc:sldMk cId="842522349" sldId="301"/>
        </pc:sldMkLst>
        <pc:spChg chg="mod">
          <ac:chgData name="Famiglia Frasca" userId="bb3c054bf86d7ba1" providerId="LiveId" clId="{2E1D4408-BF0E-4D88-B22A-12BEF4D8F0E0}" dt="2023-06-18T18:37:48.877" v="4363"/>
          <ac:spMkLst>
            <pc:docMk/>
            <pc:sldMk cId="842522349" sldId="301"/>
            <ac:spMk id="3" creationId="{1C5F3FC4-923D-6576-0A6F-B7CEE29DE0FF}"/>
          </ac:spMkLst>
        </pc:spChg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2689419842" sldId="301"/>
        </pc:sldMkLst>
      </pc:sldChg>
      <pc:sldChg chg="add del">
        <pc:chgData name="Famiglia Frasca" userId="bb3c054bf86d7ba1" providerId="LiveId" clId="{2E1D4408-BF0E-4D88-B22A-12BEF4D8F0E0}" dt="2023-06-18T18:37:48.908" v="4364"/>
        <pc:sldMkLst>
          <pc:docMk/>
          <pc:sldMk cId="2228442858" sldId="302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2730293551" sldId="302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262515137" sldId="303"/>
        </pc:sldMkLst>
      </pc:sldChg>
      <pc:sldChg chg="modSp add del mod">
        <pc:chgData name="Famiglia Frasca" userId="bb3c054bf86d7ba1" providerId="LiveId" clId="{2E1D4408-BF0E-4D88-B22A-12BEF4D8F0E0}" dt="2023-06-18T18:37:48.908" v="4364"/>
        <pc:sldMkLst>
          <pc:docMk/>
          <pc:sldMk cId="512637020" sldId="303"/>
        </pc:sldMkLst>
        <pc:spChg chg="mod">
          <ac:chgData name="Famiglia Frasca" userId="bb3c054bf86d7ba1" providerId="LiveId" clId="{2E1D4408-BF0E-4D88-B22A-12BEF4D8F0E0}" dt="2023-06-18T18:37:48.877" v="4363"/>
          <ac:spMkLst>
            <pc:docMk/>
            <pc:sldMk cId="512637020" sldId="303"/>
            <ac:spMk id="3" creationId="{1C5F3FC4-923D-6576-0A6F-B7CEE29DE0FF}"/>
          </ac:spMkLst>
        </pc:spChg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2861708704" sldId="304"/>
        </pc:sldMkLst>
      </pc:sldChg>
      <pc:sldChg chg="add del">
        <pc:chgData name="Famiglia Frasca" userId="bb3c054bf86d7ba1" providerId="LiveId" clId="{2E1D4408-BF0E-4D88-B22A-12BEF4D8F0E0}" dt="2023-06-18T18:37:48.908" v="4364"/>
        <pc:sldMkLst>
          <pc:docMk/>
          <pc:sldMk cId="2985702594" sldId="304"/>
        </pc:sldMkLst>
      </pc:sldChg>
      <pc:sldChg chg="addSp delSp modSp mod">
        <pc:chgData name="Famiglia Frasca" userId="bb3c054bf86d7ba1" providerId="LiveId" clId="{2E1D4408-BF0E-4D88-B22A-12BEF4D8F0E0}" dt="2023-06-16T16:43:04.995" v="2261" actId="1076"/>
        <pc:sldMkLst>
          <pc:docMk/>
          <pc:sldMk cId="4285653781" sldId="305"/>
        </pc:sldMkLst>
        <pc:spChg chg="add del mod">
          <ac:chgData name="Famiglia Frasca" userId="bb3c054bf86d7ba1" providerId="LiveId" clId="{2E1D4408-BF0E-4D88-B22A-12BEF4D8F0E0}" dt="2023-06-15T22:02:44.358" v="207"/>
          <ac:spMkLst>
            <pc:docMk/>
            <pc:sldMk cId="4285653781" sldId="305"/>
            <ac:spMk id="3" creationId="{30C99E3A-71F0-F707-B0E3-588203976978}"/>
          </ac:spMkLst>
        </pc:spChg>
        <pc:spChg chg="del mod">
          <ac:chgData name="Famiglia Frasca" userId="bb3c054bf86d7ba1" providerId="LiveId" clId="{2E1D4408-BF0E-4D88-B22A-12BEF4D8F0E0}" dt="2023-06-15T21:44:42.462" v="50"/>
          <ac:spMkLst>
            <pc:docMk/>
            <pc:sldMk cId="4285653781" sldId="305"/>
            <ac:spMk id="3" creationId="{D5D6FA7C-E224-38AB-8F1A-3909D88F9B55}"/>
          </ac:spMkLst>
        </pc:spChg>
        <pc:spChg chg="add mod">
          <ac:chgData name="Famiglia Frasca" userId="bb3c054bf86d7ba1" providerId="LiveId" clId="{2E1D4408-BF0E-4D88-B22A-12BEF4D8F0E0}" dt="2023-06-16T16:43:00.900" v="2260" actId="1076"/>
          <ac:spMkLst>
            <pc:docMk/>
            <pc:sldMk cId="4285653781" sldId="305"/>
            <ac:spMk id="4" creationId="{28A54DC1-89F1-6640-9390-9F57F0F7CCD5}"/>
          </ac:spMkLst>
        </pc:spChg>
        <pc:spChg chg="del mod">
          <ac:chgData name="Famiglia Frasca" userId="bb3c054bf86d7ba1" providerId="LiveId" clId="{2E1D4408-BF0E-4D88-B22A-12BEF4D8F0E0}" dt="2023-06-15T21:44:42.463" v="52"/>
          <ac:spMkLst>
            <pc:docMk/>
            <pc:sldMk cId="4285653781" sldId="305"/>
            <ac:spMk id="4" creationId="{BC9F0A18-2FEF-EC92-9218-265313FAC193}"/>
          </ac:spMkLst>
        </pc:spChg>
        <pc:spChg chg="add mod">
          <ac:chgData name="Famiglia Frasca" userId="bb3c054bf86d7ba1" providerId="LiveId" clId="{2E1D4408-BF0E-4D88-B22A-12BEF4D8F0E0}" dt="2023-06-16T16:43:04.995" v="2261" actId="1076"/>
          <ac:spMkLst>
            <pc:docMk/>
            <pc:sldMk cId="4285653781" sldId="305"/>
            <ac:spMk id="5" creationId="{1604804E-2D91-4B40-5BE2-7810B87C192C}"/>
          </ac:spMkLst>
        </pc:spChg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70772299" sldId="306"/>
        </pc:sldMkLst>
      </pc:sldChg>
      <pc:sldChg chg="addSp delSp modSp add mod">
        <pc:chgData name="Famiglia Frasca" userId="bb3c054bf86d7ba1" providerId="LiveId" clId="{2E1D4408-BF0E-4D88-B22A-12BEF4D8F0E0}" dt="2023-06-16T19:50:28.675" v="2286" actId="1076"/>
        <pc:sldMkLst>
          <pc:docMk/>
          <pc:sldMk cId="2858785874" sldId="306"/>
        </pc:sldMkLst>
        <pc:spChg chg="mod">
          <ac:chgData name="Famiglia Frasca" userId="bb3c054bf86d7ba1" providerId="LiveId" clId="{2E1D4408-BF0E-4D88-B22A-12BEF4D8F0E0}" dt="2023-06-16T16:44:03.235" v="2262" actId="14100"/>
          <ac:spMkLst>
            <pc:docMk/>
            <pc:sldMk cId="2858785874" sldId="306"/>
            <ac:spMk id="4" creationId="{28A54DC1-89F1-6640-9390-9F57F0F7CCD5}"/>
          </ac:spMkLst>
        </pc:spChg>
        <pc:spChg chg="mod">
          <ac:chgData name="Famiglia Frasca" userId="bb3c054bf86d7ba1" providerId="LiveId" clId="{2E1D4408-BF0E-4D88-B22A-12BEF4D8F0E0}" dt="2023-06-16T16:15:37.295" v="1673" actId="20577"/>
          <ac:spMkLst>
            <pc:docMk/>
            <pc:sldMk cId="2858785874" sldId="306"/>
            <ac:spMk id="5" creationId="{1604804E-2D91-4B40-5BE2-7810B87C192C}"/>
          </ac:spMkLst>
        </pc:spChg>
        <pc:picChg chg="add del mod">
          <ac:chgData name="Famiglia Frasca" userId="bb3c054bf86d7ba1" providerId="LiveId" clId="{2E1D4408-BF0E-4D88-B22A-12BEF4D8F0E0}" dt="2023-06-16T19:50:20.866" v="2284" actId="478"/>
          <ac:picMkLst>
            <pc:docMk/>
            <pc:sldMk cId="2858785874" sldId="306"/>
            <ac:picMk id="6" creationId="{4D55F3A9-C3FE-783A-006A-01FE76F2CA35}"/>
          </ac:picMkLst>
        </pc:picChg>
        <pc:picChg chg="add mod">
          <ac:chgData name="Famiglia Frasca" userId="bb3c054bf86d7ba1" providerId="LiveId" clId="{2E1D4408-BF0E-4D88-B22A-12BEF4D8F0E0}" dt="2023-06-16T19:46:54.825" v="2283" actId="1076"/>
          <ac:picMkLst>
            <pc:docMk/>
            <pc:sldMk cId="2858785874" sldId="306"/>
            <ac:picMk id="7" creationId="{4D660130-A877-31F9-8D47-F52127A43847}"/>
          </ac:picMkLst>
        </pc:picChg>
        <pc:picChg chg="add del mod">
          <ac:chgData name="Famiglia Frasca" userId="bb3c054bf86d7ba1" providerId="LiveId" clId="{2E1D4408-BF0E-4D88-B22A-12BEF4D8F0E0}" dt="2023-06-16T19:46:38.207" v="2280" actId="478"/>
          <ac:picMkLst>
            <pc:docMk/>
            <pc:sldMk cId="2858785874" sldId="306"/>
            <ac:picMk id="8" creationId="{8DF54270-900B-210A-657E-5D82F5AF09CD}"/>
          </ac:picMkLst>
        </pc:picChg>
        <pc:picChg chg="add mod">
          <ac:chgData name="Famiglia Frasca" userId="bb3c054bf86d7ba1" providerId="LiveId" clId="{2E1D4408-BF0E-4D88-B22A-12BEF4D8F0E0}" dt="2023-06-16T19:50:28.675" v="2286" actId="1076"/>
          <ac:picMkLst>
            <pc:docMk/>
            <pc:sldMk cId="2858785874" sldId="306"/>
            <ac:picMk id="10" creationId="{15562241-DBB6-3859-BC29-20FDFC52696F}"/>
          </ac:picMkLst>
        </pc:picChg>
      </pc:sldChg>
      <pc:sldChg chg="addSp modSp add mod">
        <pc:chgData name="Famiglia Frasca" userId="bb3c054bf86d7ba1" providerId="LiveId" clId="{2E1D4408-BF0E-4D88-B22A-12BEF4D8F0E0}" dt="2023-06-16T16:37:49.519" v="2081" actId="20577"/>
        <pc:sldMkLst>
          <pc:docMk/>
          <pc:sldMk cId="1475156331" sldId="307"/>
        </pc:sldMkLst>
        <pc:spChg chg="mod">
          <ac:chgData name="Famiglia Frasca" userId="bb3c054bf86d7ba1" providerId="LiveId" clId="{2E1D4408-BF0E-4D88-B22A-12BEF4D8F0E0}" dt="2023-06-16T16:33:51.382" v="1935" actId="20577"/>
          <ac:spMkLst>
            <pc:docMk/>
            <pc:sldMk cId="1475156331" sldId="307"/>
            <ac:spMk id="4" creationId="{28A54DC1-89F1-6640-9390-9F57F0F7CCD5}"/>
          </ac:spMkLst>
        </pc:spChg>
        <pc:spChg chg="mod">
          <ac:chgData name="Famiglia Frasca" userId="bb3c054bf86d7ba1" providerId="LiveId" clId="{2E1D4408-BF0E-4D88-B22A-12BEF4D8F0E0}" dt="2023-06-16T16:37:49.519" v="2081" actId="20577"/>
          <ac:spMkLst>
            <pc:docMk/>
            <pc:sldMk cId="1475156331" sldId="307"/>
            <ac:spMk id="5" creationId="{1604804E-2D91-4B40-5BE2-7810B87C192C}"/>
          </ac:spMkLst>
        </pc:spChg>
        <pc:picChg chg="add mod">
          <ac:chgData name="Famiglia Frasca" userId="bb3c054bf86d7ba1" providerId="LiveId" clId="{2E1D4408-BF0E-4D88-B22A-12BEF4D8F0E0}" dt="2023-06-16T16:37:40.971" v="2079" actId="1076"/>
          <ac:picMkLst>
            <pc:docMk/>
            <pc:sldMk cId="1475156331" sldId="307"/>
            <ac:picMk id="6" creationId="{703E4864-49F0-7241-524A-1A5B1E865F12}"/>
          </ac:picMkLst>
        </pc:picChg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4002581030" sldId="307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1963860125" sldId="308"/>
        </pc:sldMkLst>
      </pc:sldChg>
      <pc:sldChg chg="modSp add mod">
        <pc:chgData name="Famiglia Frasca" userId="bb3c054bf86d7ba1" providerId="LiveId" clId="{2E1D4408-BF0E-4D88-B22A-12BEF4D8F0E0}" dt="2023-06-16T20:45:59.121" v="3105" actId="20577"/>
        <pc:sldMkLst>
          <pc:docMk/>
          <pc:sldMk cId="3597272109" sldId="308"/>
        </pc:sldMkLst>
        <pc:spChg chg="mod">
          <ac:chgData name="Famiglia Frasca" userId="bb3c054bf86d7ba1" providerId="LiveId" clId="{2E1D4408-BF0E-4D88-B22A-12BEF4D8F0E0}" dt="2023-06-16T20:24:59.649" v="2289" actId="20577"/>
          <ac:spMkLst>
            <pc:docMk/>
            <pc:sldMk cId="3597272109" sldId="308"/>
            <ac:spMk id="4" creationId="{28A54DC1-89F1-6640-9390-9F57F0F7CCD5}"/>
          </ac:spMkLst>
        </pc:spChg>
        <pc:spChg chg="mod">
          <ac:chgData name="Famiglia Frasca" userId="bb3c054bf86d7ba1" providerId="LiveId" clId="{2E1D4408-BF0E-4D88-B22A-12BEF4D8F0E0}" dt="2023-06-16T20:45:59.121" v="3105" actId="20577"/>
          <ac:spMkLst>
            <pc:docMk/>
            <pc:sldMk cId="3597272109" sldId="308"/>
            <ac:spMk id="5" creationId="{1604804E-2D91-4B40-5BE2-7810B87C192C}"/>
          </ac:spMkLst>
        </pc:spChg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1493393880" sldId="309"/>
        </pc:sldMkLst>
      </pc:sldChg>
      <pc:sldChg chg="modSp add mod">
        <pc:chgData name="Famiglia Frasca" userId="bb3c054bf86d7ba1" providerId="LiveId" clId="{2E1D4408-BF0E-4D88-B22A-12BEF4D8F0E0}" dt="2023-06-17T08:58:47.876" v="4358" actId="20577"/>
        <pc:sldMkLst>
          <pc:docMk/>
          <pc:sldMk cId="2147821388" sldId="309"/>
        </pc:sldMkLst>
        <pc:spChg chg="mod">
          <ac:chgData name="Famiglia Frasca" userId="bb3c054bf86d7ba1" providerId="LiveId" clId="{2E1D4408-BF0E-4D88-B22A-12BEF4D8F0E0}" dt="2023-06-16T21:00:39.392" v="3597" actId="1076"/>
          <ac:spMkLst>
            <pc:docMk/>
            <pc:sldMk cId="2147821388" sldId="309"/>
            <ac:spMk id="4" creationId="{28A54DC1-89F1-6640-9390-9F57F0F7CCD5}"/>
          </ac:spMkLst>
        </pc:spChg>
        <pc:spChg chg="mod">
          <ac:chgData name="Famiglia Frasca" userId="bb3c054bf86d7ba1" providerId="LiveId" clId="{2E1D4408-BF0E-4D88-B22A-12BEF4D8F0E0}" dt="2023-06-17T08:58:47.876" v="4358" actId="20577"/>
          <ac:spMkLst>
            <pc:docMk/>
            <pc:sldMk cId="2147821388" sldId="309"/>
            <ac:spMk id="5" creationId="{1604804E-2D91-4B40-5BE2-7810B87C192C}"/>
          </ac:spMkLst>
        </pc:spChg>
      </pc:sldChg>
      <pc:sldChg chg="modSp add mod">
        <pc:chgData name="Famiglia Frasca" userId="bb3c054bf86d7ba1" providerId="LiveId" clId="{2E1D4408-BF0E-4D88-B22A-12BEF4D8F0E0}" dt="2023-06-16T21:17:45.864" v="4114" actId="20577"/>
        <pc:sldMkLst>
          <pc:docMk/>
          <pc:sldMk cId="2388397018" sldId="310"/>
        </pc:sldMkLst>
        <pc:spChg chg="mod">
          <ac:chgData name="Famiglia Frasca" userId="bb3c054bf86d7ba1" providerId="LiveId" clId="{2E1D4408-BF0E-4D88-B22A-12BEF4D8F0E0}" dt="2023-06-16T21:05:51.357" v="3715" actId="20577"/>
          <ac:spMkLst>
            <pc:docMk/>
            <pc:sldMk cId="2388397018" sldId="310"/>
            <ac:spMk id="4" creationId="{28A54DC1-89F1-6640-9390-9F57F0F7CCD5}"/>
          </ac:spMkLst>
        </pc:spChg>
        <pc:spChg chg="mod">
          <ac:chgData name="Famiglia Frasca" userId="bb3c054bf86d7ba1" providerId="LiveId" clId="{2E1D4408-BF0E-4D88-B22A-12BEF4D8F0E0}" dt="2023-06-16T21:17:45.864" v="4114" actId="20577"/>
          <ac:spMkLst>
            <pc:docMk/>
            <pc:sldMk cId="2388397018" sldId="310"/>
            <ac:spMk id="5" creationId="{1604804E-2D91-4B40-5BE2-7810B87C192C}"/>
          </ac:spMkLst>
        </pc:spChg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3402657564" sldId="310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1635857089" sldId="311"/>
        </pc:sldMkLst>
      </pc:sldChg>
      <pc:sldChg chg="add">
        <pc:chgData name="Famiglia Frasca" userId="bb3c054bf86d7ba1" providerId="LiveId" clId="{2E1D4408-BF0E-4D88-B22A-12BEF4D8F0E0}" dt="2023-06-15T22:26:24.087" v="258"/>
        <pc:sldMkLst>
          <pc:docMk/>
          <pc:sldMk cId="3157386768" sldId="311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313207842" sldId="312"/>
        </pc:sldMkLst>
      </pc:sldChg>
      <pc:sldChg chg="add del">
        <pc:chgData name="Famiglia Frasca" userId="bb3c054bf86d7ba1" providerId="LiveId" clId="{2E1D4408-BF0E-4D88-B22A-12BEF4D8F0E0}" dt="2023-06-18T18:38:17" v="4365" actId="47"/>
        <pc:sldMkLst>
          <pc:docMk/>
          <pc:sldMk cId="2143840946" sldId="312"/>
        </pc:sldMkLst>
      </pc:sldChg>
      <pc:sldChg chg="add del">
        <pc:chgData name="Famiglia Frasca" userId="bb3c054bf86d7ba1" providerId="LiveId" clId="{2E1D4408-BF0E-4D88-B22A-12BEF4D8F0E0}" dt="2023-06-18T18:38:17" v="4365" actId="47"/>
        <pc:sldMkLst>
          <pc:docMk/>
          <pc:sldMk cId="636765275" sldId="313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1874814835" sldId="313"/>
        </pc:sldMkLst>
      </pc:sldChg>
      <pc:sldChg chg="modSp add del mod">
        <pc:chgData name="Famiglia Frasca" userId="bb3c054bf86d7ba1" providerId="LiveId" clId="{2E1D4408-BF0E-4D88-B22A-12BEF4D8F0E0}" dt="2023-06-18T18:38:17" v="4365" actId="47"/>
        <pc:sldMkLst>
          <pc:docMk/>
          <pc:sldMk cId="1025318563" sldId="314"/>
        </pc:sldMkLst>
        <pc:spChg chg="mod">
          <ac:chgData name="Famiglia Frasca" userId="bb3c054bf86d7ba1" providerId="LiveId" clId="{2E1D4408-BF0E-4D88-B22A-12BEF4D8F0E0}" dt="2023-06-15T22:26:42.649" v="262" actId="313"/>
          <ac:spMkLst>
            <pc:docMk/>
            <pc:sldMk cId="1025318563" sldId="314"/>
            <ac:spMk id="5" creationId="{1604804E-2D91-4B40-5BE2-7810B87C192C}"/>
          </ac:spMkLst>
        </pc:spChg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1101295175" sldId="314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2603386016" sldId="315"/>
        </pc:sldMkLst>
      </pc:sldChg>
      <pc:sldChg chg="add del">
        <pc:chgData name="Famiglia Frasca" userId="bb3c054bf86d7ba1" providerId="LiveId" clId="{2E1D4408-BF0E-4D88-B22A-12BEF4D8F0E0}" dt="2023-06-18T18:37:48.877" v="4363"/>
        <pc:sldMkLst>
          <pc:docMk/>
          <pc:sldMk cId="3130764789" sldId="315"/>
        </pc:sldMkLst>
      </pc:sldChg>
      <pc:sldChg chg="add">
        <pc:chgData name="Famiglia Frasca" userId="bb3c054bf86d7ba1" providerId="LiveId" clId="{2E1D4408-BF0E-4D88-B22A-12BEF4D8F0E0}" dt="2023-06-18T18:37:48.908" v="4364"/>
        <pc:sldMkLst>
          <pc:docMk/>
          <pc:sldMk cId="3426138913" sldId="315"/>
        </pc:sldMkLst>
      </pc:sldChg>
      <pc:sldChg chg="add">
        <pc:chgData name="Famiglia Frasca" userId="bb3c054bf86d7ba1" providerId="LiveId" clId="{2E1D4408-BF0E-4D88-B22A-12BEF4D8F0E0}" dt="2023-06-18T18:37:48.908" v="4364"/>
        <pc:sldMkLst>
          <pc:docMk/>
          <pc:sldMk cId="97884666" sldId="316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1697286605" sldId="316"/>
        </pc:sldMkLst>
      </pc:sldChg>
      <pc:sldChg chg="add del">
        <pc:chgData name="Famiglia Frasca" userId="bb3c054bf86d7ba1" providerId="LiveId" clId="{2E1D4408-BF0E-4D88-B22A-12BEF4D8F0E0}" dt="2023-06-18T18:37:48.877" v="4363"/>
        <pc:sldMkLst>
          <pc:docMk/>
          <pc:sldMk cId="3233016575" sldId="316"/>
        </pc:sldMkLst>
      </pc:sldChg>
      <pc:sldChg chg="add del">
        <pc:chgData name="Famiglia Frasca" userId="bb3c054bf86d7ba1" providerId="LiveId" clId="{2E1D4408-BF0E-4D88-B22A-12BEF4D8F0E0}" dt="2023-06-18T18:37:48.908" v="4364"/>
        <pc:sldMkLst>
          <pc:docMk/>
          <pc:sldMk cId="3257230414" sldId="317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3897477147" sldId="317"/>
        </pc:sldMkLst>
      </pc:sldChg>
      <pc:sldChg chg="add del">
        <pc:chgData name="Famiglia Frasca" userId="bb3c054bf86d7ba1" providerId="LiveId" clId="{2E1D4408-BF0E-4D88-B22A-12BEF4D8F0E0}" dt="2023-06-18T18:37:48.908" v="4364"/>
        <pc:sldMkLst>
          <pc:docMk/>
          <pc:sldMk cId="2397297556" sldId="318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4043213146" sldId="318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2241814016" sldId="319"/>
        </pc:sldMkLst>
      </pc:sldChg>
      <pc:sldChg chg="add del">
        <pc:chgData name="Famiglia Frasca" userId="bb3c054bf86d7ba1" providerId="LiveId" clId="{2E1D4408-BF0E-4D88-B22A-12BEF4D8F0E0}" dt="2023-06-18T18:37:48.908" v="4364"/>
        <pc:sldMkLst>
          <pc:docMk/>
          <pc:sldMk cId="4140130553" sldId="319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1406098459" sldId="320"/>
        </pc:sldMkLst>
      </pc:sldChg>
      <pc:sldChg chg="add del">
        <pc:chgData name="Famiglia Frasca" userId="bb3c054bf86d7ba1" providerId="LiveId" clId="{2E1D4408-BF0E-4D88-B22A-12BEF4D8F0E0}" dt="2023-06-18T18:37:48.908" v="4364"/>
        <pc:sldMkLst>
          <pc:docMk/>
          <pc:sldMk cId="3144775350" sldId="320"/>
        </pc:sldMkLst>
      </pc:sldChg>
      <pc:sldChg chg="add del">
        <pc:chgData name="Famiglia Frasca" userId="bb3c054bf86d7ba1" providerId="LiveId" clId="{2E1D4408-BF0E-4D88-B22A-12BEF4D8F0E0}" dt="2023-06-18T18:37:48.908" v="4364"/>
        <pc:sldMkLst>
          <pc:docMk/>
          <pc:sldMk cId="485545513" sldId="321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1879440967" sldId="321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4266117714" sldId="322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4088660068" sldId="323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441248949" sldId="324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517680360" sldId="325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1813601678" sldId="326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1214978458" sldId="327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1350480639" sldId="328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2334505566" sldId="329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895349582" sldId="330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398850156" sldId="331"/>
        </pc:sldMkLst>
      </pc:sldChg>
      <pc:sldChg chg="del">
        <pc:chgData name="Famiglia Frasca" userId="bb3c054bf86d7ba1" providerId="LiveId" clId="{2E1D4408-BF0E-4D88-B22A-12BEF4D8F0E0}" dt="2023-06-15T21:45:24.336" v="53" actId="47"/>
        <pc:sldMkLst>
          <pc:docMk/>
          <pc:sldMk cId="596764478" sldId="3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0BA31-C8A9-43DD-A40A-0688D227A51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F8FC3-0AA2-43C4-B5B2-55BB85194F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E10B-7D18-436D-8C9D-3D7F46357368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3B20-64F9-4ADB-AE68-B96CF4262B59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EC1E-6B6B-47E9-8714-E91573E0F14D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FC28-A426-4B54-B8D0-AD19397A8A28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339E-8749-498C-B882-A50D536E71FB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4F5-6046-44B5-892D-7BF0F719275D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7BB3-A0B1-4A78-A4E8-AA732A2385C9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8546-1571-4A63-B22A-8F50A4744B94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6798-494D-403D-9109-FA6B5591D999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0835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626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FB31-0A7C-4E3A-8A21-B21A6CB5E956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7282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5373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23370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7171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33058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08302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52236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23159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0003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78690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BDA7-ECDF-4191-A1D0-F2BB626BEB44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7464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612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54053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03479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87735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339E-8749-498C-B882-A50D536E71FB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0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E563-21A7-4833-90C7-9123E1C793FD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0605-CF22-4929-A9C8-4B63E07A5B5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972B-6721-4473-AED4-F58C3C74BD94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601E-0D3D-409F-93D6-9167C6098CA4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C204-D136-439B-8D24-C6AAC728DB3A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1A0D-6EF5-4B02-984F-1E50B55C238B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7F3223-5E7C-499B-B9EC-EF9189971B1E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15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35CF-C96D-4794-8CF9-2407F457E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685799"/>
            <a:ext cx="6494462" cy="2971801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rgbClr val="FFFF00"/>
                </a:solidFill>
              </a:rPr>
              <a:t>            </a:t>
            </a:r>
            <a:r>
              <a:rPr lang="en-US" b="1" cap="none" dirty="0">
                <a:solidFill>
                  <a:srgbClr val="C00000"/>
                </a:solidFill>
              </a:rPr>
              <a:t>SnagPy</a:t>
            </a:r>
            <a:br>
              <a:rPr lang="en-US" b="1" cap="none" dirty="0">
                <a:solidFill>
                  <a:srgbClr val="C00000"/>
                </a:solidFill>
              </a:rPr>
            </a:br>
            <a:r>
              <a:rPr lang="en-US" b="1" cap="none" dirty="0">
                <a:solidFill>
                  <a:srgbClr val="C00000"/>
                </a:solidFill>
              </a:rPr>
              <a:t>                  5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F3D-E592-4C7B-B3D6-4650D71C2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100" y="3843867"/>
            <a:ext cx="5924550" cy="194733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Sergio Frasca 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for the Rome Virgo Data Analysis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D7952-18BD-4289-AEBF-9A9350D5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1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8A54DC1-89F1-6640-9390-9F57F0F7CCD5}"/>
              </a:ext>
            </a:extLst>
          </p:cNvPr>
          <p:cNvSpPr txBox="1"/>
          <p:nvPr/>
        </p:nvSpPr>
        <p:spPr>
          <a:xfrm>
            <a:off x="552659" y="532563"/>
            <a:ext cx="1058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Mini-corso Python per SnagPy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04804E-2D91-4B40-5BE2-7810B87C192C}"/>
              </a:ext>
            </a:extLst>
          </p:cNvPr>
          <p:cNvSpPr txBox="1"/>
          <p:nvPr/>
        </p:nvSpPr>
        <p:spPr>
          <a:xfrm>
            <a:off x="552659" y="1668026"/>
            <a:ext cx="10580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L’idea è quella di fare delle semplici lezioni introduttive di Python, sottolineando gli aspetti più «singolari». 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Ovviamente è rivolto a chi ritiene possa essergli utile, anche solo per discutere alcuni aspetti del linguaggio.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Tra i file di SnagPy ce ne è uno, didat.py, che raccoglie/raccoglierà varie funzioni di utilità per </a:t>
            </a:r>
            <a:r>
              <a:rPr lang="it-IT" b="1">
                <a:solidFill>
                  <a:srgbClr val="FFFF00"/>
                </a:solidFill>
              </a:rPr>
              <a:t>il corso.</a:t>
            </a: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39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8A54DC1-89F1-6640-9390-9F57F0F7CCD5}"/>
              </a:ext>
            </a:extLst>
          </p:cNvPr>
          <p:cNvSpPr txBox="1"/>
          <p:nvPr/>
        </p:nvSpPr>
        <p:spPr>
          <a:xfrm>
            <a:off x="552659" y="532563"/>
            <a:ext cx="1058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GUI per SnagPy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04804E-2D91-4B40-5BE2-7810B87C192C}"/>
              </a:ext>
            </a:extLst>
          </p:cNvPr>
          <p:cNvSpPr txBox="1"/>
          <p:nvPr/>
        </p:nvSpPr>
        <p:spPr>
          <a:xfrm>
            <a:off x="552659" y="1668026"/>
            <a:ext cx="1058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Nel progetto di </a:t>
            </a:r>
            <a:r>
              <a:rPr lang="it-IT" b="1" dirty="0" err="1">
                <a:solidFill>
                  <a:srgbClr val="FFFF00"/>
                </a:solidFill>
              </a:rPr>
              <a:t>Snagpy</a:t>
            </a: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38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14F3D-E592-4C7B-B3D6-4650D71C2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6035" y="3823771"/>
            <a:ext cx="5924550" cy="194733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Sergio Frasca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D7952-18BD-4289-AEBF-9A9350D5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F61717-6DBD-BC9E-BCB3-86D0C8E76223}"/>
              </a:ext>
            </a:extLst>
          </p:cNvPr>
          <p:cNvSpPr txBox="1"/>
          <p:nvPr/>
        </p:nvSpPr>
        <p:spPr>
          <a:xfrm>
            <a:off x="2190541" y="974690"/>
            <a:ext cx="683287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Python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SnagPy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1E5155">
                  <a:lumMod val="20000"/>
                  <a:lumOff val="8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138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E9E17-7AB5-B9AB-DF2E-61351D45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78" y="231573"/>
            <a:ext cx="7545388" cy="633046"/>
          </a:xfrm>
        </p:spPr>
        <p:txBody>
          <a:bodyPr/>
          <a:lstStyle/>
          <a:p>
            <a:r>
              <a:rPr lang="it-IT" b="1" dirty="0">
                <a:solidFill>
                  <a:schemeClr val="accent3"/>
                </a:solidFill>
              </a:rPr>
              <a:t>Nota: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5F3FC4-923D-6576-0A6F-B7CEE29D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0" y="1989574"/>
            <a:ext cx="10228299" cy="4003807"/>
          </a:xfrm>
        </p:spPr>
        <p:txBody>
          <a:bodyPr/>
          <a:lstStyle/>
          <a:p>
            <a:r>
              <a:rPr lang="it-IT" sz="2400" b="1" dirty="0">
                <a:solidFill>
                  <a:srgbClr val="FFFF00"/>
                </a:solidFill>
              </a:rPr>
              <a:t>Gli esempi e gli esercizi sono raccolti nel modulo didat.py.</a:t>
            </a:r>
          </a:p>
          <a:p>
            <a:endParaRPr lang="it-IT" sz="2400" b="1" dirty="0">
              <a:solidFill>
                <a:srgbClr val="FFFF00"/>
              </a:solidFill>
            </a:endParaRPr>
          </a:p>
          <a:p>
            <a:r>
              <a:rPr lang="it-IT" sz="2400" b="1" dirty="0">
                <a:solidFill>
                  <a:srgbClr val="FFFF00"/>
                </a:solidFill>
              </a:rPr>
              <a:t>Una introduzione al VSC (Visual Studio Code) è in VSC.docx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7D3880-A732-CB00-4102-25773FD4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442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0F8837B-35FC-DC87-8E7B-C74B4007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9DE95B-CFDC-4D87-889E-F6CF461B3A11}"/>
              </a:ext>
            </a:extLst>
          </p:cNvPr>
          <p:cNvSpPr txBox="1"/>
          <p:nvPr/>
        </p:nvSpPr>
        <p:spPr>
          <a:xfrm>
            <a:off x="539261" y="201519"/>
            <a:ext cx="11113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EA6312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Il linguaggio Python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3CE0595-5135-39F4-5A3A-1D73B734BCC1}"/>
              </a:ext>
            </a:extLst>
          </p:cNvPr>
          <p:cNvSpPr txBox="1"/>
          <p:nvPr/>
        </p:nvSpPr>
        <p:spPr>
          <a:xfrm>
            <a:off x="200968" y="926514"/>
            <a:ext cx="1179006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Ideato da Guido van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Rossum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nel 1991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Attualmente alla versione 3 (dal dicembre 2008; la versione 2 è dell’ottobre 2000)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Caratteristiche: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Non occorre dichiarare le variabili prima dell’uso, anche se a volte è utile.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 variabili sono tutte definite per riferimento. Per averne una copia occorre utilizzare copy o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deepcopy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Sebbene sia un linguaggio interpretato, viene convertito in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bytecode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prima di essere eseguito.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Per gestire pezzi di programma non si usano parentesi (come in C) o segmenti chiusi da end (come in Matlab), ma indentazioni standard, il che aumenta la leggibilità del codice.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Gli indici partono da 0 (e arrivano a n-1).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È  fortemente orientato agli oggetti.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È molto semplice arrivare ad una conoscenza di base.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 dei costrutti molto utili per sviluppare software (in particolare per la gestione delle funzioni).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 moltissimi package che sono spesso più che delle semplici librerie aggiuntive.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 package fondamentale per l’uso scientifico è NumPy.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72D63810-4D24-988D-478B-D02EA705B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634" y="210214"/>
            <a:ext cx="1537398" cy="23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84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E9E17-7AB5-B9AB-DF2E-61351D45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78" y="231572"/>
            <a:ext cx="10690522" cy="1145051"/>
          </a:xfrm>
        </p:spPr>
        <p:txBody>
          <a:bodyPr>
            <a:normAutofit/>
          </a:bodyPr>
          <a:lstStyle/>
          <a:p>
            <a:r>
              <a:rPr lang="it-IT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Tutti gli elementi di Python sono oggetti: </a:t>
            </a:r>
            <a:br>
              <a:rPr lang="it-IT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b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variabili, collezioni, funzioni, classi, moduli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5F3FC4-923D-6576-0A6F-B7CEE29D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954" y="1718268"/>
            <a:ext cx="10901538" cy="4003807"/>
          </a:xfrm>
        </p:spPr>
        <p:txBody>
          <a:bodyPr>
            <a:normAutofit/>
          </a:bodyPr>
          <a:lstStyle/>
          <a:p>
            <a:r>
              <a:rPr lang="it-IT" sz="1800" b="1" dirty="0">
                <a:solidFill>
                  <a:srgbClr val="FFFF00"/>
                </a:solidFill>
              </a:rPr>
              <a:t>Quando si ha un oggetto, ovvero un elemento di una classe, si possono osservare/controllare le seguenti qualità: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rgbClr val="FFFF00"/>
                </a:solidFill>
              </a:rPr>
              <a:t>id()  è un metodo che indica l’identità, grosso modo l’indirizzo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rgbClr val="FFFF00"/>
                </a:solidFill>
              </a:rPr>
              <a:t>type</a:t>
            </a:r>
            <a:r>
              <a:rPr lang="it-IT" sz="1800" b="1" dirty="0">
                <a:solidFill>
                  <a:srgbClr val="FFFF00"/>
                </a:solidFill>
              </a:rPr>
              <a:t>()  è una funzione, che indica a quale classe appartiene un oggetto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rgbClr val="FFFF00"/>
                </a:solidFill>
              </a:rPr>
              <a:t>dir()   indica tutti gli attributi dell’oggetto, </a:t>
            </a:r>
            <a:r>
              <a:rPr lang="it-IT" sz="1800" b="1" dirty="0" err="1">
                <a:solidFill>
                  <a:srgbClr val="FFFF00"/>
                </a:solidFill>
              </a:rPr>
              <a:t>callable</a:t>
            </a:r>
            <a:r>
              <a:rPr lang="it-IT" sz="1800" b="1" dirty="0">
                <a:solidFill>
                  <a:srgbClr val="FFFF00"/>
                </a:solidFill>
              </a:rPr>
              <a:t> (cioè metodi) o non-</a:t>
            </a:r>
            <a:r>
              <a:rPr lang="it-IT" sz="1800" b="1" dirty="0" err="1">
                <a:solidFill>
                  <a:srgbClr val="FFFF00"/>
                </a:solidFill>
              </a:rPr>
              <a:t>callable</a:t>
            </a:r>
            <a:endParaRPr lang="it-IT" sz="1800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rgbClr val="FFFF00"/>
                </a:solidFill>
              </a:rPr>
              <a:t>La funzione </a:t>
            </a:r>
            <a:r>
              <a:rPr lang="it-IT" sz="1800" b="1" dirty="0" err="1">
                <a:solidFill>
                  <a:srgbClr val="FFFF00"/>
                </a:solidFill>
              </a:rPr>
              <a:t>BASIC.var</a:t>
            </a:r>
            <a:r>
              <a:rPr lang="it-IT" sz="1800" b="1" dirty="0">
                <a:solidFill>
                  <a:srgbClr val="FFFF00"/>
                </a:solidFill>
              </a:rPr>
              <a:t>() indica in modo semplice queste ed altre qualità (la variabile di controllo </a:t>
            </a:r>
            <a:r>
              <a:rPr lang="it-IT" sz="1800" b="1" dirty="0" err="1">
                <a:solidFill>
                  <a:srgbClr val="FFFF00"/>
                </a:solidFill>
              </a:rPr>
              <a:t>typ</a:t>
            </a:r>
            <a:r>
              <a:rPr lang="it-IT" sz="1800" b="1" dirty="0">
                <a:solidFill>
                  <a:srgbClr val="FFFF00"/>
                </a:solidFill>
              </a:rPr>
              <a:t>, ovvero il secondo parametro, indica la </a:t>
            </a:r>
            <a:r>
              <a:rPr lang="it-IT" sz="1800" b="1" dirty="0" err="1">
                <a:solidFill>
                  <a:srgbClr val="FFFF00"/>
                </a:solidFill>
              </a:rPr>
              <a:t>verbosity</a:t>
            </a:r>
            <a:r>
              <a:rPr lang="it-IT" sz="1800" b="1" dirty="0">
                <a:solidFill>
                  <a:srgbClr val="FFFF00"/>
                </a:solidFill>
              </a:rPr>
              <a:t>). La </a:t>
            </a:r>
            <a:r>
              <a:rPr lang="it-IT" sz="1800" b="1" dirty="0" err="1">
                <a:solidFill>
                  <a:srgbClr val="FFFF00"/>
                </a:solidFill>
              </a:rPr>
              <a:t>BASIC.Var</a:t>
            </a:r>
            <a:r>
              <a:rPr lang="it-IT" sz="1800" b="1" dirty="0">
                <a:solidFill>
                  <a:srgbClr val="FFFF00"/>
                </a:solidFill>
              </a:rPr>
              <a:t>() è la full-</a:t>
            </a:r>
            <a:r>
              <a:rPr lang="it-IT" sz="1800" b="1" dirty="0" err="1">
                <a:solidFill>
                  <a:srgbClr val="FFFF00"/>
                </a:solidFill>
              </a:rPr>
              <a:t>verbosity</a:t>
            </a:r>
            <a:r>
              <a:rPr lang="it-IT" sz="1800" b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7D3880-A732-CB00-4102-25773FD4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230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E9E17-7AB5-B9AB-DF2E-61351D45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78" y="231573"/>
            <a:ext cx="7545388" cy="633046"/>
          </a:xfrm>
        </p:spPr>
        <p:txBody>
          <a:bodyPr/>
          <a:lstStyle/>
          <a:p>
            <a:r>
              <a:rPr lang="it-IT" b="1" cap="none" dirty="0">
                <a:solidFill>
                  <a:schemeClr val="accent3"/>
                </a:solidFill>
              </a:rPr>
              <a:t>Esempio di Var(): a=1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5F3FC4-923D-6576-0A6F-B7CEE29D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063416"/>
            <a:ext cx="2651842" cy="5417771"/>
          </a:xfrm>
        </p:spPr>
        <p:txBody>
          <a:bodyPr>
            <a:normAutofit fontScale="47500" lnSpcReduction="20000"/>
          </a:bodyPr>
          <a:lstStyle/>
          <a:p>
            <a:r>
              <a:rPr lang="it-IT" sz="2400" b="1" dirty="0">
                <a:solidFill>
                  <a:srgbClr val="FFFF00"/>
                </a:solidFill>
              </a:rPr>
              <a:t>&gt;&gt;&gt; Var(a)</a:t>
            </a:r>
          </a:p>
          <a:p>
            <a:r>
              <a:rPr lang="it-IT" sz="2400" b="1" dirty="0">
                <a:solidFill>
                  <a:srgbClr val="FFFF00"/>
                </a:solidFill>
              </a:rPr>
              <a:t> &lt;class '</a:t>
            </a:r>
            <a:r>
              <a:rPr lang="it-IT" sz="2400" b="1" dirty="0" err="1">
                <a:solidFill>
                  <a:srgbClr val="FFFF00"/>
                </a:solidFill>
              </a:rPr>
              <a:t>int</a:t>
            </a:r>
            <a:r>
              <a:rPr lang="it-IT" sz="2400" b="1" dirty="0">
                <a:solidFill>
                  <a:srgbClr val="FFFF00"/>
                </a:solidFill>
              </a:rPr>
              <a:t>'&gt;</a:t>
            </a:r>
          </a:p>
          <a:p>
            <a:r>
              <a:rPr lang="it-IT" sz="2400" b="1" dirty="0">
                <a:solidFill>
                  <a:srgbClr val="FFFF00"/>
                </a:solidFill>
              </a:rPr>
              <a:t>id :  1977620168944</a:t>
            </a:r>
          </a:p>
          <a:p>
            <a:r>
              <a:rPr lang="it-IT" sz="2400" b="1" dirty="0">
                <a:solidFill>
                  <a:srgbClr val="FFFF00"/>
                </a:solidFill>
              </a:rPr>
              <a:t>1</a:t>
            </a:r>
          </a:p>
          <a:p>
            <a:r>
              <a:rPr lang="it-IT" sz="2400" b="1" dirty="0">
                <a:solidFill>
                  <a:srgbClr val="FFFF00"/>
                </a:solidFill>
              </a:rPr>
              <a:t>Memory </a:t>
            </a:r>
            <a:r>
              <a:rPr lang="it-IT" sz="2400" b="1" dirty="0" err="1">
                <a:solidFill>
                  <a:srgbClr val="FFFF00"/>
                </a:solidFill>
              </a:rPr>
              <a:t>occupancy</a:t>
            </a:r>
            <a:r>
              <a:rPr lang="it-IT" sz="2400" b="1" dirty="0">
                <a:solidFill>
                  <a:srgbClr val="FFFF00"/>
                </a:solidFill>
              </a:rPr>
              <a:t>  28  bytes</a:t>
            </a:r>
          </a:p>
          <a:p>
            <a:r>
              <a:rPr lang="it-IT" sz="2400" b="1" dirty="0">
                <a:solidFill>
                  <a:srgbClr val="FFFF00"/>
                </a:solidFill>
              </a:rPr>
              <a:t>Recursive </a:t>
            </a:r>
            <a:r>
              <a:rPr lang="it-IT" sz="2400" b="1" dirty="0" err="1">
                <a:solidFill>
                  <a:srgbClr val="FFFF00"/>
                </a:solidFill>
              </a:rPr>
              <a:t>occupancy</a:t>
            </a:r>
            <a:r>
              <a:rPr lang="it-IT" sz="2400" b="1" dirty="0">
                <a:solidFill>
                  <a:srgbClr val="FFFF00"/>
                </a:solidFill>
              </a:rPr>
              <a:t> (ESTIMATION):</a:t>
            </a:r>
          </a:p>
          <a:p>
            <a:r>
              <a:rPr lang="it-IT" sz="2400" b="1" dirty="0">
                <a:solidFill>
                  <a:srgbClr val="FFFF00"/>
                </a:solidFill>
              </a:rPr>
              <a:t>    5 bytes</a:t>
            </a:r>
          </a:p>
          <a:p>
            <a:r>
              <a:rPr lang="it-IT" sz="2400" b="1" dirty="0">
                <a:solidFill>
                  <a:srgbClr val="FFFF00"/>
                </a:solidFill>
              </a:rPr>
              <a:t>    0.0048828125 </a:t>
            </a:r>
            <a:r>
              <a:rPr lang="it-IT" sz="2400" b="1" dirty="0" err="1">
                <a:solidFill>
                  <a:srgbClr val="FFFF00"/>
                </a:solidFill>
              </a:rPr>
              <a:t>kbytes</a:t>
            </a:r>
            <a:endParaRPr lang="it-IT" sz="2400" b="1" dirty="0">
              <a:solidFill>
                <a:srgbClr val="FFFF00"/>
              </a:solidFill>
            </a:endParaRPr>
          </a:p>
          <a:p>
            <a:r>
              <a:rPr lang="it-IT" sz="2400" b="1" dirty="0">
                <a:solidFill>
                  <a:srgbClr val="FFFF00"/>
                </a:solidFill>
              </a:rPr>
              <a:t>    4.76837158203125e-06 </a:t>
            </a:r>
            <a:r>
              <a:rPr lang="it-IT" sz="2400" b="1" dirty="0" err="1">
                <a:solidFill>
                  <a:srgbClr val="FFFF00"/>
                </a:solidFill>
              </a:rPr>
              <a:t>Mbytes</a:t>
            </a:r>
            <a:endParaRPr lang="it-IT" sz="2400" b="1" dirty="0">
              <a:solidFill>
                <a:srgbClr val="FFFF00"/>
              </a:solidFill>
            </a:endParaRPr>
          </a:p>
          <a:p>
            <a:r>
              <a:rPr lang="it-IT" sz="2400" b="1" dirty="0">
                <a:solidFill>
                  <a:srgbClr val="FFFF00"/>
                </a:solidFill>
              </a:rPr>
              <a:t>    4.6566128730773926e-09 </a:t>
            </a:r>
            <a:r>
              <a:rPr lang="it-IT" sz="2400" b="1" dirty="0" err="1">
                <a:solidFill>
                  <a:srgbClr val="FFFF00"/>
                </a:solidFill>
              </a:rPr>
              <a:t>Gbytes</a:t>
            </a:r>
            <a:endParaRPr lang="it-IT" sz="2400" b="1" dirty="0">
              <a:solidFill>
                <a:srgbClr val="FFFF00"/>
              </a:solidFill>
            </a:endParaRPr>
          </a:p>
          <a:p>
            <a:endParaRPr lang="it-IT" sz="2400" b="1" dirty="0">
              <a:solidFill>
                <a:srgbClr val="FFFF00"/>
              </a:solidFill>
            </a:endParaRPr>
          </a:p>
          <a:p>
            <a:r>
              <a:rPr lang="it-IT" sz="2400" b="1" dirty="0">
                <a:solidFill>
                  <a:srgbClr val="FFFF00"/>
                </a:solidFill>
              </a:rPr>
              <a:t>   Methods</a:t>
            </a:r>
          </a:p>
          <a:p>
            <a:endParaRPr lang="it-IT" sz="2400" b="1" dirty="0">
              <a:solidFill>
                <a:srgbClr val="FFFF00"/>
              </a:solidFill>
            </a:endParaRPr>
          </a:p>
          <a:p>
            <a:r>
              <a:rPr lang="it-IT" sz="2400" b="1" dirty="0">
                <a:solidFill>
                  <a:srgbClr val="FFFF00"/>
                </a:solidFill>
              </a:rPr>
              <a:t>1 __</a:t>
            </a:r>
            <a:r>
              <a:rPr lang="it-IT" sz="2400" b="1" dirty="0" err="1">
                <a:solidFill>
                  <a:srgbClr val="FFFF00"/>
                </a:solidFill>
              </a:rPr>
              <a:t>abs</a:t>
            </a:r>
            <a:r>
              <a:rPr lang="it-IT" sz="24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2400" b="1" dirty="0">
                <a:solidFill>
                  <a:srgbClr val="FFFF00"/>
                </a:solidFill>
              </a:rPr>
              <a:t>2 __</a:t>
            </a:r>
            <a:r>
              <a:rPr lang="it-IT" sz="2400" b="1" dirty="0" err="1">
                <a:solidFill>
                  <a:srgbClr val="FFFF00"/>
                </a:solidFill>
              </a:rPr>
              <a:t>add</a:t>
            </a:r>
            <a:r>
              <a:rPr lang="it-IT" sz="24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2400" b="1" dirty="0">
                <a:solidFill>
                  <a:srgbClr val="FFFF00"/>
                </a:solidFill>
              </a:rPr>
              <a:t>3 __and__</a:t>
            </a:r>
          </a:p>
          <a:p>
            <a:r>
              <a:rPr lang="it-IT" sz="2400" b="1" dirty="0">
                <a:solidFill>
                  <a:srgbClr val="FFFF00"/>
                </a:solidFill>
              </a:rPr>
              <a:t>4 __</a:t>
            </a:r>
            <a:r>
              <a:rPr lang="it-IT" sz="2400" b="1" dirty="0" err="1">
                <a:solidFill>
                  <a:srgbClr val="FFFF00"/>
                </a:solidFill>
              </a:rPr>
              <a:t>bool</a:t>
            </a:r>
            <a:r>
              <a:rPr lang="it-IT" sz="2400" b="1" dirty="0">
                <a:solidFill>
                  <a:srgbClr val="FFFF00"/>
                </a:solidFill>
              </a:rPr>
              <a:t>__</a:t>
            </a:r>
          </a:p>
          <a:p>
            <a:r>
              <a:rPr lang="it-IT" sz="2400" b="1" dirty="0">
                <a:solidFill>
                  <a:srgbClr val="FFFF00"/>
                </a:solidFill>
              </a:rPr>
              <a:t>…</a:t>
            </a:r>
            <a:endParaRPr lang="it-IT" b="1" dirty="0">
              <a:solidFill>
                <a:srgbClr val="FFFF00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7D3880-A732-CB00-4102-25773FD4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7CFA6C-CF7C-079E-1FE6-8EF9AFE2C832}"/>
              </a:ext>
            </a:extLst>
          </p:cNvPr>
          <p:cNvSpPr txBox="1"/>
          <p:nvPr/>
        </p:nvSpPr>
        <p:spPr>
          <a:xfrm>
            <a:off x="4323521" y="1490870"/>
            <a:ext cx="23385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49 __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rrshift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50 __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rshift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51 __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rsub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52 __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rtruediv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53 __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rxor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54 __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setattr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55 __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sizeof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56 __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str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57 __sub__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58 __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subclasshook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59 __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truediv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60 __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trunc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61 __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xor</a:t>
            </a: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62 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as_integer_ratio</a:t>
            </a:r>
            <a:endParaRPr kumimoji="0" lang="it-IT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63 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bit_count</a:t>
            </a:r>
            <a:endParaRPr kumimoji="0" lang="it-IT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64 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bit_length</a:t>
            </a:r>
            <a:endParaRPr kumimoji="0" lang="it-IT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65 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conjugate</a:t>
            </a:r>
            <a:endParaRPr kumimoji="0" lang="it-IT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66 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from_bytes</a:t>
            </a:r>
            <a:endParaRPr kumimoji="0" lang="it-IT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67 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to_bytes</a:t>
            </a:r>
            <a:endParaRPr kumimoji="0" lang="it-IT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Attributes</a:t>
            </a:r>
            <a:endParaRPr kumimoji="0" lang="it-IT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 __doc__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 denominator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 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imag</a:t>
            </a:r>
            <a:endParaRPr kumimoji="0" lang="it-IT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 numerator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 </a:t>
            </a:r>
            <a:r>
              <a:rPr kumimoji="0" lang="it-IT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real</a:t>
            </a:r>
            <a:endParaRPr kumimoji="0" lang="it-IT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&gt;&gt;&gt;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637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E9E17-7AB5-B9AB-DF2E-61351D45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72" y="0"/>
            <a:ext cx="7545388" cy="697663"/>
          </a:xfrm>
        </p:spPr>
        <p:txBody>
          <a:bodyPr/>
          <a:lstStyle/>
          <a:p>
            <a:r>
              <a:rPr lang="it-IT" b="1" cap="none" dirty="0">
                <a:solidFill>
                  <a:schemeClr val="accent3"/>
                </a:solidFill>
              </a:rPr>
              <a:t>Esempio di Var(): </a:t>
            </a:r>
            <a:r>
              <a:rPr lang="it-IT" b="1" cap="none" dirty="0" err="1">
                <a:solidFill>
                  <a:schemeClr val="accent3"/>
                </a:solidFill>
              </a:rPr>
              <a:t>gd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5F3FC4-923D-6576-0A6F-B7CEE29D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86" y="793819"/>
            <a:ext cx="3083921" cy="5999563"/>
          </a:xfrm>
        </p:spPr>
        <p:txBody>
          <a:bodyPr>
            <a:normAutofit fontScale="55000" lnSpcReduction="20000"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&gt;&gt;&gt; Var(g)</a:t>
            </a:r>
          </a:p>
          <a:p>
            <a:r>
              <a:rPr lang="it-IT" b="1" dirty="0">
                <a:solidFill>
                  <a:srgbClr val="FFFF00"/>
                </a:solidFill>
              </a:rPr>
              <a:t> &lt;class 'GD.gd'&gt;</a:t>
            </a:r>
          </a:p>
          <a:p>
            <a:r>
              <a:rPr lang="it-IT" b="1" dirty="0">
                <a:solidFill>
                  <a:srgbClr val="FFFF00"/>
                </a:solidFill>
              </a:rPr>
              <a:t>id :  1976924544912</a:t>
            </a:r>
          </a:p>
          <a:p>
            <a:r>
              <a:rPr lang="it-IT" b="1" dirty="0">
                <a:solidFill>
                  <a:srgbClr val="FFFF00"/>
                </a:solidFill>
              </a:rPr>
              <a:t>&lt;GD.gd </a:t>
            </a:r>
            <a:r>
              <a:rPr lang="it-IT" b="1" dirty="0" err="1">
                <a:solidFill>
                  <a:srgbClr val="FFFF00"/>
                </a:solidFill>
              </a:rPr>
              <a:t>object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at</a:t>
            </a:r>
            <a:r>
              <a:rPr lang="it-IT" b="1" dirty="0">
                <a:solidFill>
                  <a:srgbClr val="FFFF00"/>
                </a:solidFill>
              </a:rPr>
              <a:t> 0x000001CC49E29F90&gt;</a:t>
            </a:r>
          </a:p>
          <a:p>
            <a:r>
              <a:rPr lang="it-IT" b="1" dirty="0">
                <a:solidFill>
                  <a:srgbClr val="FFFF00"/>
                </a:solidFill>
              </a:rPr>
              <a:t>Memory </a:t>
            </a:r>
            <a:r>
              <a:rPr lang="it-IT" b="1" dirty="0" err="1">
                <a:solidFill>
                  <a:srgbClr val="FFFF00"/>
                </a:solidFill>
              </a:rPr>
              <a:t>occupancy</a:t>
            </a:r>
            <a:r>
              <a:rPr lang="it-IT" b="1" dirty="0">
                <a:solidFill>
                  <a:srgbClr val="FFFF00"/>
                </a:solidFill>
              </a:rPr>
              <a:t>  48  bytes</a:t>
            </a:r>
          </a:p>
          <a:p>
            <a:r>
              <a:rPr lang="it-IT" b="1" dirty="0">
                <a:solidFill>
                  <a:srgbClr val="FFFF00"/>
                </a:solidFill>
              </a:rPr>
              <a:t>Recursive </a:t>
            </a:r>
            <a:r>
              <a:rPr lang="it-IT" b="1" dirty="0" err="1">
                <a:solidFill>
                  <a:srgbClr val="FFFF00"/>
                </a:solidFill>
              </a:rPr>
              <a:t>occupancy</a:t>
            </a:r>
            <a:r>
              <a:rPr lang="it-IT" b="1" dirty="0">
                <a:solidFill>
                  <a:srgbClr val="FFFF00"/>
                </a:solidFill>
              </a:rPr>
              <a:t> (ESTIMATION):</a:t>
            </a:r>
          </a:p>
          <a:p>
            <a:r>
              <a:rPr lang="it-IT" b="1" dirty="0">
                <a:solidFill>
                  <a:srgbClr val="FFFF00"/>
                </a:solidFill>
              </a:rPr>
              <a:t>    1115 bytes</a:t>
            </a:r>
          </a:p>
          <a:p>
            <a:r>
              <a:rPr lang="it-IT" b="1" dirty="0">
                <a:solidFill>
                  <a:srgbClr val="FFFF00"/>
                </a:solidFill>
              </a:rPr>
              <a:t>    1.0888671875 </a:t>
            </a:r>
            <a:r>
              <a:rPr lang="it-IT" b="1" dirty="0" err="1">
                <a:solidFill>
                  <a:srgbClr val="FFFF00"/>
                </a:solidFill>
              </a:rPr>
              <a:t>kbytes</a:t>
            </a:r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    0.0010633468627929688 </a:t>
            </a:r>
            <a:r>
              <a:rPr lang="it-IT" b="1" dirty="0" err="1">
                <a:solidFill>
                  <a:srgbClr val="FFFF00"/>
                </a:solidFill>
              </a:rPr>
              <a:t>Mbytes</a:t>
            </a:r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    1.0384246706962585e-06 </a:t>
            </a:r>
            <a:r>
              <a:rPr lang="it-IT" b="1" dirty="0" err="1">
                <a:solidFill>
                  <a:srgbClr val="FFFF00"/>
                </a:solidFill>
              </a:rPr>
              <a:t>Gbytes</a:t>
            </a:r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   Methods</a:t>
            </a:r>
          </a:p>
          <a:p>
            <a:r>
              <a:rPr lang="it-IT" b="1" dirty="0">
                <a:solidFill>
                  <a:srgbClr val="FFFF00"/>
                </a:solidFill>
              </a:rPr>
              <a:t>1 __</a:t>
            </a:r>
            <a:r>
              <a:rPr lang="it-IT" b="1" dirty="0" err="1">
                <a:solidFill>
                  <a:srgbClr val="FFFF00"/>
                </a:solidFill>
              </a:rPr>
              <a:t>add</a:t>
            </a:r>
            <a:r>
              <a:rPr lang="it-IT" b="1" dirty="0">
                <a:solidFill>
                  <a:srgbClr val="FFFF00"/>
                </a:solidFill>
              </a:rPr>
              <a:t>__</a:t>
            </a:r>
          </a:p>
          <a:p>
            <a:r>
              <a:rPr lang="it-IT" b="1" dirty="0">
                <a:solidFill>
                  <a:srgbClr val="FFFF00"/>
                </a:solidFill>
              </a:rPr>
              <a:t>2 __class__</a:t>
            </a:r>
          </a:p>
          <a:p>
            <a:r>
              <a:rPr lang="it-IT" b="1" dirty="0">
                <a:solidFill>
                  <a:srgbClr val="FFFF00"/>
                </a:solidFill>
              </a:rPr>
              <a:t>3 __</a:t>
            </a:r>
            <a:r>
              <a:rPr lang="it-IT" b="1" dirty="0" err="1">
                <a:solidFill>
                  <a:srgbClr val="FFFF00"/>
                </a:solidFill>
              </a:rPr>
              <a:t>delattr</a:t>
            </a:r>
            <a:r>
              <a:rPr lang="it-IT" b="1" dirty="0">
                <a:solidFill>
                  <a:srgbClr val="FFFF00"/>
                </a:solidFill>
              </a:rPr>
              <a:t>__</a:t>
            </a:r>
          </a:p>
          <a:p>
            <a:r>
              <a:rPr lang="it-IT" b="1" dirty="0">
                <a:solidFill>
                  <a:srgbClr val="FFFF00"/>
                </a:solidFill>
              </a:rPr>
              <a:t>4 __dir__</a:t>
            </a:r>
          </a:p>
          <a:p>
            <a:r>
              <a:rPr lang="it-IT" b="1" dirty="0">
                <a:solidFill>
                  <a:srgbClr val="FFFF00"/>
                </a:solidFill>
              </a:rPr>
              <a:t>5 __</a:t>
            </a:r>
            <a:r>
              <a:rPr lang="it-IT" b="1" dirty="0" err="1">
                <a:solidFill>
                  <a:srgbClr val="FFFF00"/>
                </a:solidFill>
              </a:rPr>
              <a:t>eq</a:t>
            </a:r>
            <a:r>
              <a:rPr lang="it-IT" b="1" dirty="0">
                <a:solidFill>
                  <a:srgbClr val="FFFF00"/>
                </a:solidFill>
              </a:rPr>
              <a:t>__</a:t>
            </a:r>
          </a:p>
          <a:p>
            <a:r>
              <a:rPr lang="it-IT" b="1" dirty="0">
                <a:solidFill>
                  <a:srgbClr val="FFFF00"/>
                </a:solidFill>
              </a:rPr>
              <a:t>6 __format__</a:t>
            </a:r>
          </a:p>
          <a:p>
            <a:r>
              <a:rPr lang="it-IT" b="1" dirty="0">
                <a:solidFill>
                  <a:srgbClr val="FFFF00"/>
                </a:solidFill>
              </a:rPr>
              <a:t>7 __</a:t>
            </a:r>
            <a:r>
              <a:rPr lang="it-IT" b="1" dirty="0" err="1">
                <a:solidFill>
                  <a:srgbClr val="FFFF00"/>
                </a:solidFill>
              </a:rPr>
              <a:t>ge</a:t>
            </a:r>
            <a:r>
              <a:rPr lang="it-IT" b="1" dirty="0">
                <a:solidFill>
                  <a:srgbClr val="FFFF00"/>
                </a:solidFill>
              </a:rPr>
              <a:t>__</a:t>
            </a:r>
          </a:p>
          <a:p>
            <a:r>
              <a:rPr lang="it-IT" b="1" dirty="0">
                <a:solidFill>
                  <a:srgbClr val="FFFF00"/>
                </a:solidFill>
              </a:rPr>
              <a:t>8 __</a:t>
            </a:r>
            <a:r>
              <a:rPr lang="it-IT" b="1" dirty="0" err="1">
                <a:solidFill>
                  <a:srgbClr val="FFFF00"/>
                </a:solidFill>
              </a:rPr>
              <a:t>getattribute</a:t>
            </a:r>
            <a:r>
              <a:rPr lang="it-IT" b="1" dirty="0">
                <a:solidFill>
                  <a:srgbClr val="FFFF00"/>
                </a:solidFill>
              </a:rPr>
              <a:t>__</a:t>
            </a:r>
          </a:p>
          <a:p>
            <a:r>
              <a:rPr lang="it-IT" b="1" dirty="0">
                <a:solidFill>
                  <a:srgbClr val="FFFF00"/>
                </a:solidFill>
              </a:rPr>
              <a:t>9 __</a:t>
            </a:r>
            <a:r>
              <a:rPr lang="it-IT" b="1" dirty="0" err="1">
                <a:solidFill>
                  <a:srgbClr val="FFFF00"/>
                </a:solidFill>
              </a:rPr>
              <a:t>gt</a:t>
            </a:r>
            <a:r>
              <a:rPr lang="it-IT" b="1" dirty="0">
                <a:solidFill>
                  <a:srgbClr val="FFFF00"/>
                </a:solidFill>
              </a:rPr>
              <a:t>__</a:t>
            </a:r>
          </a:p>
          <a:p>
            <a:r>
              <a:rPr lang="it-IT" b="1" dirty="0">
                <a:solidFill>
                  <a:srgbClr val="FFFF00"/>
                </a:solidFill>
              </a:rPr>
              <a:t>10 __hash__</a:t>
            </a:r>
          </a:p>
          <a:p>
            <a:r>
              <a:rPr lang="it-IT" b="1" dirty="0">
                <a:solidFill>
                  <a:srgbClr val="FFFF00"/>
                </a:solidFill>
              </a:rPr>
              <a:t>11 __</a:t>
            </a:r>
            <a:r>
              <a:rPr lang="it-IT" b="1" dirty="0" err="1">
                <a:solidFill>
                  <a:srgbClr val="FFFF00"/>
                </a:solidFill>
              </a:rPr>
              <a:t>init</a:t>
            </a:r>
            <a:r>
              <a:rPr lang="it-IT" b="1" dirty="0">
                <a:solidFill>
                  <a:srgbClr val="FFFF00"/>
                </a:solidFill>
              </a:rPr>
              <a:t>__</a:t>
            </a:r>
          </a:p>
          <a:p>
            <a:r>
              <a:rPr lang="it-IT" b="1" dirty="0">
                <a:solidFill>
                  <a:srgbClr val="FFFF00"/>
                </a:solidFill>
              </a:rPr>
              <a:t>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7D3880-A732-CB00-4102-25773FD4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5BD87AF-0C58-3377-47DD-9E088DB818D8}"/>
              </a:ext>
            </a:extLst>
          </p:cNvPr>
          <p:cNvSpPr txBox="1"/>
          <p:nvPr/>
        </p:nvSpPr>
        <p:spPr>
          <a:xfrm>
            <a:off x="5046347" y="761964"/>
            <a:ext cx="36555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24 __</a:t>
            </a:r>
            <a:r>
              <a:rPr kumimoji="0" lang="it-IT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sizeof</a:t>
            </a: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25 __</a:t>
            </a:r>
            <a:r>
              <a:rPr kumimoji="0" lang="it-IT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str</a:t>
            </a: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26 __</a:t>
            </a:r>
            <a:r>
              <a:rPr kumimoji="0" lang="it-IT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subclasshook</a:t>
            </a: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27 </a:t>
            </a:r>
            <a:r>
              <a:rPr kumimoji="0" lang="it-IT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edit_gd</a:t>
            </a: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</a:t>
            </a:r>
            <a:r>
              <a:rPr kumimoji="0" lang="it-IT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Attributes</a:t>
            </a: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 __</a:t>
            </a:r>
            <a:r>
              <a:rPr kumimoji="0" lang="it-IT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dict</a:t>
            </a: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 __doc__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 __</a:t>
            </a:r>
            <a:r>
              <a:rPr kumimoji="0" lang="it-IT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module</a:t>
            </a: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 __</a:t>
            </a:r>
            <a:r>
              <a:rPr kumimoji="0" lang="it-IT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slotnames</a:t>
            </a: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 __</a:t>
            </a:r>
            <a:r>
              <a:rPr kumimoji="0" lang="it-IT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weakref</a:t>
            </a: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 </a:t>
            </a:r>
            <a:r>
              <a:rPr kumimoji="0" lang="it-IT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capt</a:t>
            </a: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 </a:t>
            </a:r>
            <a:r>
              <a:rPr kumimoji="0" lang="it-IT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cont</a:t>
            </a: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 dx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 ini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 label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11 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12 </a:t>
            </a:r>
            <a:r>
              <a:rPr kumimoji="0" lang="it-IT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typ</a:t>
            </a: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13 </a:t>
            </a:r>
            <a:r>
              <a:rPr kumimoji="0" lang="it-IT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unc</a:t>
            </a: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14 </a:t>
            </a:r>
            <a:r>
              <a:rPr kumimoji="0" lang="it-IT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uncx</a:t>
            </a: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15 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16 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&gt;&gt;&gt;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70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E9E17-7AB5-B9AB-DF2E-61351D45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78" y="231573"/>
            <a:ext cx="7545388" cy="633046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Concetto base: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Mutable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e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Immutable</a:t>
            </a:r>
            <a:endParaRPr lang="it-IT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5F3FC4-923D-6576-0A6F-B7CEE29D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529" y="1164164"/>
            <a:ext cx="11192941" cy="5084236"/>
          </a:xfrm>
        </p:spPr>
        <p:txBody>
          <a:bodyPr>
            <a:normAutofit lnSpcReduction="10000"/>
          </a:bodyPr>
          <a:lstStyle/>
          <a:p>
            <a:r>
              <a:rPr lang="it-IT" sz="2000" b="1" dirty="0">
                <a:solidFill>
                  <a:srgbClr val="FFFF00"/>
                </a:solidFill>
              </a:rPr>
              <a:t>In C e in Matlab tutte le variabili sono </a:t>
            </a:r>
            <a:r>
              <a:rPr lang="it-IT" sz="2000" b="1" dirty="0" err="1">
                <a:solidFill>
                  <a:srgbClr val="FFFF00"/>
                </a:solidFill>
              </a:rPr>
              <a:t>mutable</a:t>
            </a:r>
            <a:r>
              <a:rPr lang="it-IT" sz="2000" b="1" dirty="0">
                <a:solidFill>
                  <a:srgbClr val="FFFF00"/>
                </a:solidFill>
              </a:rPr>
              <a:t> (a me che non siano definite costanti): sia che siano definite per valore o per indirizzo.</a:t>
            </a:r>
            <a:endParaRPr lang="it-IT" b="1" dirty="0">
              <a:solidFill>
                <a:srgbClr val="FFFF00"/>
              </a:solidFill>
            </a:endParaRPr>
          </a:p>
          <a:p>
            <a:pPr algn="l" fontAlgn="base"/>
            <a:r>
              <a:rPr lang="it-IT" sz="1900" b="1" dirty="0">
                <a:solidFill>
                  <a:srgbClr val="FFFF00"/>
                </a:solidFill>
              </a:rPr>
              <a:t>In Python no. </a:t>
            </a:r>
          </a:p>
          <a:p>
            <a:pPr algn="l" fontAlgn="base"/>
            <a:r>
              <a:rPr lang="it-IT" sz="1900" b="1" dirty="0">
                <a:solidFill>
                  <a:srgbClr val="FFFF00"/>
                </a:solidFill>
              </a:rPr>
              <a:t>Sono «</a:t>
            </a:r>
            <a:r>
              <a:rPr lang="it-IT" sz="1900" b="1" dirty="0" err="1">
                <a:solidFill>
                  <a:srgbClr val="FFFF00"/>
                </a:solidFill>
              </a:rPr>
              <a:t>Mutable</a:t>
            </a:r>
            <a:r>
              <a:rPr lang="it-IT" sz="1900" b="1" dirty="0">
                <a:solidFill>
                  <a:srgbClr val="FFFF00"/>
                </a:solidFill>
              </a:rPr>
              <a:t>»: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Lists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Sets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Dictionaries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User-Defined Classes </a:t>
            </a:r>
            <a:endParaRPr lang="it-IT" sz="1700" b="1" dirty="0">
              <a:solidFill>
                <a:srgbClr val="FFFF00"/>
              </a:solidFill>
            </a:endParaRPr>
          </a:p>
          <a:p>
            <a:r>
              <a:rPr lang="it-IT" sz="1900" b="1" dirty="0">
                <a:solidFill>
                  <a:srgbClr val="FFFF00"/>
                </a:solidFill>
              </a:rPr>
              <a:t>Sono «</a:t>
            </a:r>
            <a:r>
              <a:rPr lang="it-IT" sz="1900" b="1" dirty="0" err="1">
                <a:solidFill>
                  <a:srgbClr val="FFFF00"/>
                </a:solidFill>
              </a:rPr>
              <a:t>Immuitable</a:t>
            </a:r>
            <a:r>
              <a:rPr lang="it-IT" sz="1900" b="1" dirty="0">
                <a:solidFill>
                  <a:srgbClr val="FFFF00"/>
                </a:solidFill>
              </a:rPr>
              <a:t>»: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Numbers (Integer, Rational, Float, Decimal, Complex &amp; Booleans)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Strings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Tuples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Frozen Sets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User-Defined Classes 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7D3880-A732-CB00-4102-25773FD4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522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E9E17-7AB5-B9AB-DF2E-61351D45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78" y="231573"/>
            <a:ext cx="7545388" cy="633046"/>
          </a:xfrm>
        </p:spPr>
        <p:txBody>
          <a:bodyPr/>
          <a:lstStyle/>
          <a:p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Mutable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e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Immutable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esempi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5F3FC4-923D-6576-0A6F-B7CEE29D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76854"/>
            <a:ext cx="6399878" cy="4943559"/>
          </a:xfrm>
        </p:spPr>
        <p:txBody>
          <a:bodyPr>
            <a:normAutofit fontScale="62500" lnSpcReduction="20000"/>
          </a:bodyPr>
          <a:lstStyle/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it-IT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"Esempio </a:t>
            </a:r>
            <a:r>
              <a:rPr lang="it-IT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immutable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it-IT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endParaRPr lang="it-IT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 = 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b ='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'id(a)'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'id(b)'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'id(5)'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34</a:t>
            </a:r>
            <a:endParaRPr lang="it-IT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 = 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b ='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'id(a)'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'id(b)'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'id(5)'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'id(34)'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it-IT" b="1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it-IT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Esempio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it-IT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l1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endParaRPr lang="it-IT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'l,l1 ='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l1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'id(l)'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'id(l1)'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l1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it-IT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it-IT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'l[1]=5  l ='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'id(l)'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'id(l1)'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l1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it-IT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'id(l[1])'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7D3880-A732-CB00-4102-25773FD4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3F8DFA-FE27-1A50-5172-92E782FBFACC}"/>
              </a:ext>
            </a:extLst>
          </p:cNvPr>
          <p:cNvSpPr txBox="1"/>
          <p:nvPr/>
        </p:nvSpPr>
        <p:spPr>
          <a:xfrm>
            <a:off x="6260122" y="1659285"/>
            <a:ext cx="5931877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Esempio immutable: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=  5  b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id(a) 1977620169072 id(b) 1977620169072 id(5) 1977620169072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=  34  b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id(a) 1977620170000 id(b) 1977620169072 id(5) 1977620169072 id(34) 1977620170000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Esempio mutable: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l,l1 = [1, 2, 3] [1, 2, 3]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id(l) 1976804966464 id(l1) 1976804966464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l[1]=5  l = [1, 5, 3]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id(l) 1976804966464 id(l1) 1976804966464 id(l[1]) 1977620169072</a:t>
            </a: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29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0F8837B-35FC-DC87-8E7B-C74B4007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F66888-384C-BE48-2504-9B3DF0DF3981}"/>
              </a:ext>
            </a:extLst>
          </p:cNvPr>
          <p:cNvSpPr txBox="1"/>
          <p:nvPr/>
        </p:nvSpPr>
        <p:spPr>
          <a:xfrm>
            <a:off x="924448" y="361025"/>
            <a:ext cx="5416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</a:rPr>
              <a:t>Argomenti</a:t>
            </a:r>
            <a:endParaRPr lang="it-IT" sz="3600" b="1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0CC3D4-E385-88A5-5209-0597A6BEDFFC}"/>
              </a:ext>
            </a:extLst>
          </p:cNvPr>
          <p:cNvSpPr txBox="1"/>
          <p:nvPr/>
        </p:nvSpPr>
        <p:spPr>
          <a:xfrm>
            <a:off x="517572" y="1731113"/>
            <a:ext cx="104167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FF00"/>
                </a:solidFill>
              </a:rPr>
              <a:t>Problemi con le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FF00"/>
                </a:solidFill>
              </a:rPr>
              <a:t>Aggiornamenti 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FF00"/>
                </a:solidFill>
              </a:rPr>
              <a:t>Progetto GSD (</a:t>
            </a:r>
            <a:r>
              <a:rPr lang="it-IT" sz="2400" b="1" dirty="0" err="1">
                <a:solidFill>
                  <a:srgbClr val="FFFF00"/>
                </a:solidFill>
              </a:rPr>
              <a:t>Generalized</a:t>
            </a:r>
            <a:r>
              <a:rPr lang="it-IT" sz="2400" b="1" dirty="0">
                <a:solidFill>
                  <a:srgbClr val="FFFF00"/>
                </a:solidFill>
              </a:rPr>
              <a:t> </a:t>
            </a:r>
            <a:r>
              <a:rPr lang="it-IT" sz="2400" b="1" dirty="0" err="1">
                <a:solidFill>
                  <a:srgbClr val="FFFF00"/>
                </a:solidFill>
              </a:rPr>
              <a:t>sampled</a:t>
            </a:r>
            <a:r>
              <a:rPr lang="it-IT" sz="2400" b="1" dirty="0">
                <a:solidFill>
                  <a:srgbClr val="FFFF00"/>
                </a:solidFill>
              </a:rPr>
              <a:t>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FF00"/>
                </a:solidFill>
              </a:rPr>
              <a:t>Corsetto di Python per SnagPy</a:t>
            </a:r>
          </a:p>
          <a:p>
            <a:endParaRPr lang="it-IT" sz="2400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2013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E9E17-7AB5-B9AB-DF2E-61351D45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76" y="231573"/>
            <a:ext cx="10070263" cy="633046"/>
          </a:xfrm>
        </p:spPr>
        <p:txBody>
          <a:bodyPr>
            <a:normAutofit fontScale="90000"/>
          </a:bodyPr>
          <a:lstStyle/>
          <a:p>
            <a:pPr marL="457200" marR="0" lvl="1" indent="0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 panose="00000500000000000000" pitchFamily="2" charset="0"/>
                <a:ea typeface="+mj-ea"/>
                <a:cs typeface="+mj-cs"/>
              </a:rPr>
              <a:t>Numbers (Integer, Rational, Float, Decimal, Complex &amp; Booleans)</a:t>
            </a:r>
            <a:endParaRPr lang="it-IT" sz="28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5F3FC4-923D-6576-0A6F-B7CEE29D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76" y="1427096"/>
            <a:ext cx="11323569" cy="4003807"/>
          </a:xfrm>
        </p:spPr>
        <p:txBody>
          <a:bodyPr/>
          <a:lstStyle/>
          <a:p>
            <a:r>
              <a:rPr lang="it-IT" b="1" dirty="0">
                <a:solidFill>
                  <a:srgbClr val="FFFF00"/>
                </a:solidFill>
              </a:rPr>
              <a:t>In Python i numeri sono definiti in modo in modo diverso a come avviene in C e Matlab.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Inoltre </a:t>
            </a:r>
            <a:r>
              <a:rPr lang="it-IT" b="1" dirty="0" err="1">
                <a:solidFill>
                  <a:srgbClr val="FFFF00"/>
                </a:solidFill>
              </a:rPr>
              <a:t>numpy</a:t>
            </a:r>
            <a:r>
              <a:rPr lang="it-IT" b="1" dirty="0">
                <a:solidFill>
                  <a:srgbClr val="FFFF00"/>
                </a:solidFill>
              </a:rPr>
              <a:t> ne introduce altri (e ne esclude alcuni).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7D3880-A732-CB00-4102-25773FD4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0130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E9E17-7AB5-B9AB-DF2E-61351D45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78" y="200967"/>
            <a:ext cx="7545388" cy="663652"/>
          </a:xfrm>
        </p:spPr>
        <p:txBody>
          <a:bodyPr/>
          <a:lstStyle/>
          <a:p>
            <a:r>
              <a:rPr lang="it-IT" b="1" cap="non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Interi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5F3FC4-923D-6576-0A6F-B7CEE29D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696" y="974690"/>
            <a:ext cx="10178057" cy="4786581"/>
          </a:xfrm>
        </p:spPr>
        <p:txBody>
          <a:bodyPr/>
          <a:lstStyle/>
          <a:p>
            <a:r>
              <a:rPr lang="it-IT" b="1" dirty="0">
                <a:solidFill>
                  <a:srgbClr val="FFFF00"/>
                </a:solidFill>
              </a:rPr>
              <a:t>In NumPy gli interi sono più meno i classici interi di C e Matlab a 8, 16, 32 o 64 bit con o senza segno (valore massimo con segno ~9.2 10</a:t>
            </a:r>
            <a:r>
              <a:rPr lang="it-IT" b="1" baseline="30000" dirty="0">
                <a:solidFill>
                  <a:srgbClr val="FFFF00"/>
                </a:solidFill>
              </a:rPr>
              <a:t>18</a:t>
            </a:r>
            <a:r>
              <a:rPr lang="it-IT" b="1" dirty="0">
                <a:solidFill>
                  <a:srgbClr val="FFFF00"/>
                </a:solidFill>
              </a:rPr>
              <a:t>.</a:t>
            </a:r>
          </a:p>
          <a:p>
            <a:r>
              <a:rPr lang="it-IT" b="1" dirty="0">
                <a:solidFill>
                  <a:srgbClr val="FFFF00"/>
                </a:solidFill>
              </a:rPr>
              <a:t>In Python invece hanno un numero di cifre illimitate.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endParaRPr lang="it-IT" b="1" dirty="0">
              <a:solidFill>
                <a:srgbClr val="FFFF00"/>
              </a:solidFill>
            </a:endParaRPr>
          </a:p>
          <a:p>
            <a:endParaRPr lang="it-IT" b="1" dirty="0">
              <a:solidFill>
                <a:srgbClr val="FFFF00"/>
              </a:solidFill>
            </a:endParaRPr>
          </a:p>
          <a:p>
            <a:endParaRPr lang="it-IT" b="1" dirty="0">
              <a:solidFill>
                <a:srgbClr val="FFFF00"/>
              </a:solidFill>
            </a:endParaRP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Il fattoriale (calcolato con la funzione interna):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7D3880-A732-CB00-4102-25773FD4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266DB1-651E-D9AA-56DC-922FC7358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46" y="2283097"/>
            <a:ext cx="6790134" cy="1727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B0F94A2-BF57-E89E-5D32-D643A9112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96" y="4833979"/>
            <a:ext cx="11610819" cy="185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7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E9E17-7AB5-B9AB-DF2E-61351D45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78" y="231573"/>
            <a:ext cx="7545388" cy="633046"/>
          </a:xfrm>
        </p:spPr>
        <p:txBody>
          <a:bodyPr/>
          <a:lstStyle/>
          <a:p>
            <a:r>
              <a:rPr lang="it-IT" b="1" cap="non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Interi: funzione fattoriale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5F3FC4-923D-6576-0A6F-B7CEE29D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0" y="1416818"/>
            <a:ext cx="10298637" cy="4576563"/>
          </a:xfrm>
        </p:spPr>
        <p:txBody>
          <a:bodyPr/>
          <a:lstStyle/>
          <a:p>
            <a:r>
              <a:rPr lang="it-IT" b="1" dirty="0">
                <a:solidFill>
                  <a:srgbClr val="FFFF00"/>
                </a:solidFill>
              </a:rPr>
              <a:t>In didat.py ci sono varie implementazioni della funzione fattoriale. C’è anche una funzione che ne manda in esecuzione alcune in modo da verificare le limitazioni e i problemi di alcune.</a:t>
            </a:r>
          </a:p>
          <a:p>
            <a:endParaRPr lang="it-IT" b="1" dirty="0">
              <a:solidFill>
                <a:srgbClr val="FFFF00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7D3880-A732-CB00-4102-25773FD4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08655E8-E903-EC12-87C1-9043DD1B6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22" y="2655294"/>
            <a:ext cx="11337065" cy="35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4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F81F9A-4E18-604A-7374-ADEF979AB9F5}"/>
              </a:ext>
            </a:extLst>
          </p:cNvPr>
          <p:cNvSpPr txBox="1"/>
          <p:nvPr/>
        </p:nvSpPr>
        <p:spPr>
          <a:xfrm>
            <a:off x="2428875" y="62794"/>
            <a:ext cx="733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</a:rPr>
              <a:t>Organizzazione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dei</a:t>
            </a:r>
            <a:r>
              <a:rPr lang="en-US" sz="2400" b="1" dirty="0">
                <a:solidFill>
                  <a:srgbClr val="C00000"/>
                </a:solidFill>
              </a:rPr>
              <a:t> moduli </a:t>
            </a:r>
            <a:r>
              <a:rPr lang="en-US" sz="2400" b="1" dirty="0" err="1">
                <a:solidFill>
                  <a:srgbClr val="C00000"/>
                </a:solidFill>
              </a:rPr>
              <a:t>nel</a:t>
            </a:r>
            <a:r>
              <a:rPr lang="en-US" sz="2400" b="1" dirty="0">
                <a:solidFill>
                  <a:srgbClr val="C00000"/>
                </a:solidFill>
              </a:rPr>
              <a:t> package SnagPy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CD42DA-1285-15C0-82AD-368AD6497E84}"/>
              </a:ext>
            </a:extLst>
          </p:cNvPr>
          <p:cNvSpPr txBox="1"/>
          <p:nvPr/>
        </p:nvSpPr>
        <p:spPr>
          <a:xfrm>
            <a:off x="427577" y="524459"/>
            <a:ext cx="7781925" cy="6319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Moduli </a:t>
            </a:r>
            <a:r>
              <a:rPr lang="en-US" sz="2000" b="1" dirty="0" err="1">
                <a:solidFill>
                  <a:srgbClr val="002060"/>
                </a:solidFill>
              </a:rPr>
              <a:t>nel</a:t>
            </a:r>
            <a:r>
              <a:rPr lang="en-US" sz="2000" b="1" dirty="0">
                <a:solidFill>
                  <a:srgbClr val="002060"/>
                </a:solidFill>
              </a:rPr>
              <a:t> folder SnagPy:</a:t>
            </a:r>
          </a:p>
          <a:p>
            <a:endParaRPr lang="en-US" sz="1800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  			the management of the basic container class for 1-D data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GD2 			for the 2-D data 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			data stream management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MGD 			multiple GD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 		general management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  		service programming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ML_PY  		for using Matlab objects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  			statistics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  		signal processing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       	 image processing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ASTROTIME  	time and astronomy routines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GWDATA  		gravitational wave data (sources, antennas, periods…)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PSS  			periodic source search 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BSD  			BSD analysis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GWOTH  		other gw analysis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GUISNAG  		guis for SnagPy (added GUISNAG_TK and GUISNAG_QT)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PARGPU  		parallel and GPU computing</a:t>
            </a:r>
          </a:p>
          <a:p>
            <a:pPr marL="3240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WEB_SNAG  	routines for the web and phone and tablets apps</a:t>
            </a:r>
          </a:p>
          <a:p>
            <a:pPr marL="3240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DEEPSNAG	deep learning for SnagPy</a:t>
            </a:r>
          </a:p>
          <a:p>
            <a:pPr marL="3240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FANCY_FIG    	fancy figures and film </a:t>
            </a:r>
            <a:endParaRPr lang="en-US" sz="18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661012-A020-05D4-5652-D629A405A717}"/>
              </a:ext>
            </a:extLst>
          </p:cNvPr>
          <p:cNvSpPr txBox="1"/>
          <p:nvPr/>
        </p:nvSpPr>
        <p:spPr>
          <a:xfrm>
            <a:off x="7636328" y="2407792"/>
            <a:ext cx="4686300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       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Altri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subfolders: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Exper	    experimental &amp; test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Pers     	    personal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Projects  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funz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. e script per prog.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Examples   script di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esempio</a:t>
            </a:r>
            <a:endParaRPr lang="en-US" sz="2000" b="1" dirty="0">
              <a:solidFill>
                <a:srgbClr val="002060"/>
              </a:solidFill>
              <a:highlight>
                <a:srgbClr val="00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Gwdata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antenne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, sour,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ecc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 - Doc		    </a:t>
            </a:r>
            <a:r>
              <a:rPr lang="en-US" sz="2000" b="1" dirty="0" err="1">
                <a:solidFill>
                  <a:srgbClr val="002060"/>
                </a:solidFill>
                <a:highlight>
                  <a:srgbClr val="00FFFF"/>
                </a:highlight>
              </a:rPr>
              <a:t>manuali</a:t>
            </a:r>
            <a:r>
              <a:rPr lang="en-US" sz="2000" b="1" dirty="0">
                <a:solidFill>
                  <a:srgbClr val="002060"/>
                </a:solidFill>
                <a:highlight>
                  <a:srgbClr val="00FFFF"/>
                </a:highlight>
              </a:rPr>
              <a:t> e help</a:t>
            </a:r>
            <a:r>
              <a:rPr lang="en-US" sz="2000" b="1" dirty="0">
                <a:solidFill>
                  <a:srgbClr val="FFC000"/>
                </a:solidFill>
                <a:highlight>
                  <a:srgbClr val="00FFFF"/>
                </a:highlight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A691E3-5E6B-13C2-6C20-1CB77703A699}"/>
              </a:ext>
            </a:extLst>
          </p:cNvPr>
          <p:cNvSpPr txBox="1"/>
          <p:nvPr/>
        </p:nvSpPr>
        <p:spPr>
          <a:xfrm>
            <a:off x="8539162" y="804406"/>
            <a:ext cx="2447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Maturo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err="1">
                <a:solidFill>
                  <a:srgbClr val="7030A0"/>
                </a:solidFill>
              </a:rPr>
              <a:t>Lavoro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fatto</a:t>
            </a: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 err="1">
                <a:solidFill>
                  <a:srgbClr val="FFC000"/>
                </a:solidFill>
              </a:rPr>
              <a:t>Qualcosa</a:t>
            </a:r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Da fare</a:t>
            </a: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0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D6FA7C-E224-38AB-8F1A-3909D88F9B55}"/>
              </a:ext>
            </a:extLst>
          </p:cNvPr>
          <p:cNvSpPr txBox="1"/>
          <p:nvPr/>
        </p:nvSpPr>
        <p:spPr>
          <a:xfrm>
            <a:off x="673239" y="341644"/>
            <a:ext cx="1083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</a:rPr>
              <a:t>GUI per SnagPy: a cosa serve?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3B516B-86FE-383F-B9EF-7C4922EB1EDB}"/>
              </a:ext>
            </a:extLst>
          </p:cNvPr>
          <p:cNvSpPr txBox="1"/>
          <p:nvPr/>
        </p:nvSpPr>
        <p:spPr>
          <a:xfrm>
            <a:off x="803868" y="1262420"/>
            <a:ext cx="1057094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L’uso</a:t>
            </a:r>
            <a:r>
              <a:rPr lang="en-US" b="1" dirty="0">
                <a:solidFill>
                  <a:srgbClr val="FFFF00"/>
                </a:solidFill>
              </a:rPr>
              <a:t> di </a:t>
            </a:r>
            <a:r>
              <a:rPr lang="it-IT" b="1" dirty="0">
                <a:solidFill>
                  <a:srgbClr val="FFFF00"/>
                </a:solidFill>
              </a:rPr>
              <a:t>una</a:t>
            </a:r>
            <a:r>
              <a:rPr lang="en-US" b="1" dirty="0">
                <a:solidFill>
                  <a:srgbClr val="FFFF00"/>
                </a:solidFill>
              </a:rPr>
              <a:t> GUI, con la </a:t>
            </a:r>
            <a:r>
              <a:rPr lang="it-IT" b="1" dirty="0">
                <a:solidFill>
                  <a:srgbClr val="FFFF00"/>
                </a:solidFill>
              </a:rPr>
              <a:t>sua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it-IT" b="1" dirty="0">
                <a:solidFill>
                  <a:srgbClr val="FFFF00"/>
                </a:solidFill>
              </a:rPr>
              <a:t>struttura</a:t>
            </a:r>
            <a:r>
              <a:rPr lang="en-US" b="1" dirty="0">
                <a:solidFill>
                  <a:srgbClr val="FFFF00"/>
                </a:solidFill>
              </a:rPr>
              <a:t> bi-</a:t>
            </a:r>
            <a:r>
              <a:rPr lang="en-US" b="1" dirty="0" err="1">
                <a:solidFill>
                  <a:srgbClr val="FFFF00"/>
                </a:solidFill>
              </a:rPr>
              <a:t>dimensionale</a:t>
            </a:r>
            <a:r>
              <a:rPr lang="en-US" b="1" dirty="0">
                <a:solidFill>
                  <a:srgbClr val="FFFF00"/>
                </a:solidFill>
              </a:rPr>
              <a:t> (se non tri-</a:t>
            </a:r>
            <a:r>
              <a:rPr lang="en-US" b="1" dirty="0" err="1">
                <a:solidFill>
                  <a:srgbClr val="FFFF00"/>
                </a:solidFill>
              </a:rPr>
              <a:t>dimensionale</a:t>
            </a:r>
            <a:r>
              <a:rPr lang="en-US" b="1" dirty="0">
                <a:solidFill>
                  <a:srgbClr val="FFFF00"/>
                </a:solidFill>
              </a:rPr>
              <a:t>, per </a:t>
            </a:r>
            <a:r>
              <a:rPr lang="en-US" b="1" dirty="0" err="1">
                <a:solidFill>
                  <a:srgbClr val="FFFF00"/>
                </a:solidFill>
              </a:rPr>
              <a:t>esempio</a:t>
            </a:r>
            <a:r>
              <a:rPr lang="en-US" b="1" dirty="0">
                <a:solidFill>
                  <a:srgbClr val="FFFF00"/>
                </a:solidFill>
              </a:rPr>
              <a:t> con le </a:t>
            </a:r>
            <a:r>
              <a:rPr lang="en-US" b="1" dirty="0" err="1">
                <a:solidFill>
                  <a:srgbClr val="FFFF00"/>
                </a:solidFill>
              </a:rPr>
              <a:t>pagine</a:t>
            </a:r>
            <a:r>
              <a:rPr lang="en-US" b="1" dirty="0">
                <a:solidFill>
                  <a:srgbClr val="FFFF00"/>
                </a:solidFill>
              </a:rPr>
              <a:t> o 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>
                <a:solidFill>
                  <a:srgbClr val="FFFF00"/>
                </a:solidFill>
              </a:rPr>
              <a:t> tab), </a:t>
            </a:r>
            <a:r>
              <a:rPr lang="en-US" b="1" dirty="0" err="1">
                <a:solidFill>
                  <a:srgbClr val="FFFF00"/>
                </a:solidFill>
              </a:rPr>
              <a:t>semplifica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l’interazione</a:t>
            </a:r>
            <a:r>
              <a:rPr lang="en-US" b="1" dirty="0">
                <a:solidFill>
                  <a:srgbClr val="FFFF00"/>
                </a:solidFill>
              </a:rPr>
              <a:t> con le function, </a:t>
            </a:r>
            <a:r>
              <a:rPr lang="en-US" b="1" dirty="0" err="1">
                <a:solidFill>
                  <a:srgbClr val="FFFF00"/>
                </a:solidFill>
              </a:rPr>
              <a:t>sia</a:t>
            </a:r>
            <a:r>
              <a:rPr lang="en-US" b="1" dirty="0">
                <a:solidFill>
                  <a:srgbClr val="FFFF00"/>
                </a:solidFill>
              </a:rPr>
              <a:t> in input </a:t>
            </a:r>
            <a:r>
              <a:rPr lang="en-US" b="1" dirty="0" err="1">
                <a:solidFill>
                  <a:srgbClr val="FFFF00"/>
                </a:solidFill>
              </a:rPr>
              <a:t>che</a:t>
            </a:r>
            <a:r>
              <a:rPr lang="en-US" b="1" dirty="0">
                <a:solidFill>
                  <a:srgbClr val="FFFF00"/>
                </a:solidFill>
              </a:rPr>
              <a:t> in output.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In </a:t>
            </a:r>
            <a:r>
              <a:rPr lang="en-US" b="1" dirty="0" err="1">
                <a:solidFill>
                  <a:srgbClr val="FFFF00"/>
                </a:solidFill>
              </a:rPr>
              <a:t>particolare</a:t>
            </a:r>
            <a:r>
              <a:rPr lang="en-US" b="1" dirty="0">
                <a:solidFill>
                  <a:srgbClr val="FFFF00"/>
                </a:solidFill>
              </a:rPr>
              <a:t> è molto </a:t>
            </a:r>
            <a:r>
              <a:rPr lang="en-US" b="1" dirty="0" err="1">
                <a:solidFill>
                  <a:srgbClr val="FFFF00"/>
                </a:solidFill>
              </a:rPr>
              <a:t>comoda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una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tabella</a:t>
            </a:r>
            <a:r>
              <a:rPr lang="en-US" b="1" dirty="0">
                <a:solidFill>
                  <a:srgbClr val="FFFF00"/>
                </a:solidFill>
              </a:rPr>
              <a:t> GUI </a:t>
            </a:r>
            <a:r>
              <a:rPr lang="en-US" b="1" dirty="0" err="1">
                <a:solidFill>
                  <a:srgbClr val="FFFF00"/>
                </a:solidFill>
              </a:rPr>
              <a:t>editabile</a:t>
            </a:r>
            <a:r>
              <a:rPr lang="en-US" b="1" dirty="0">
                <a:solidFill>
                  <a:srgbClr val="FFFF00"/>
                </a:solidFill>
              </a:rPr>
              <a:t>. </a:t>
            </a:r>
            <a:r>
              <a:rPr lang="en-US" b="1" dirty="0" err="1">
                <a:solidFill>
                  <a:srgbClr val="FFFF00"/>
                </a:solidFill>
              </a:rPr>
              <a:t>Chiamiamola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tabGUI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Un </a:t>
            </a:r>
            <a:r>
              <a:rPr lang="en-US" b="1" dirty="0" err="1">
                <a:solidFill>
                  <a:srgbClr val="FFFF00"/>
                </a:solidFill>
              </a:rPr>
              <a:t>caso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particolare</a:t>
            </a:r>
            <a:r>
              <a:rPr lang="en-US" b="1" dirty="0">
                <a:solidFill>
                  <a:srgbClr val="FFFF00"/>
                </a:solidFill>
              </a:rPr>
              <a:t> di </a:t>
            </a:r>
            <a:r>
              <a:rPr lang="en-US" b="1" dirty="0" err="1">
                <a:solidFill>
                  <a:srgbClr val="FFFF00"/>
                </a:solidFill>
              </a:rPr>
              <a:t>tabella</a:t>
            </a:r>
            <a:r>
              <a:rPr lang="en-US" b="1" dirty="0">
                <a:solidFill>
                  <a:srgbClr val="FFFF00"/>
                </a:solidFill>
              </a:rPr>
              <a:t> GUI </a:t>
            </a:r>
            <a:r>
              <a:rPr lang="en-US" b="1" dirty="0" err="1">
                <a:solidFill>
                  <a:srgbClr val="FFFF00"/>
                </a:solidFill>
              </a:rPr>
              <a:t>editabile</a:t>
            </a:r>
            <a:r>
              <a:rPr lang="en-US" b="1" dirty="0">
                <a:solidFill>
                  <a:srgbClr val="FFFF00"/>
                </a:solidFill>
              </a:rPr>
              <a:t> è </a:t>
            </a:r>
            <a:r>
              <a:rPr lang="en-US" b="1" dirty="0" err="1">
                <a:solidFill>
                  <a:srgbClr val="FFFF00"/>
                </a:solidFill>
              </a:rPr>
              <a:t>quella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utilizzabile</a:t>
            </a:r>
            <a:r>
              <a:rPr lang="en-US" b="1" dirty="0">
                <a:solidFill>
                  <a:srgbClr val="FFFF00"/>
                </a:solidFill>
              </a:rPr>
              <a:t> per </a:t>
            </a:r>
            <a:r>
              <a:rPr lang="en-US" b="1" dirty="0" err="1">
                <a:solidFill>
                  <a:srgbClr val="FFFF00"/>
                </a:solidFill>
              </a:rPr>
              <a:t>rappresentare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>
                <a:solidFill>
                  <a:srgbClr val="FFFF00"/>
                </a:solidFill>
              </a:rPr>
              <a:t> dictionary (</a:t>
            </a:r>
            <a:r>
              <a:rPr lang="en-US" b="1" dirty="0" err="1">
                <a:solidFill>
                  <a:srgbClr val="FFFF00"/>
                </a:solidFill>
              </a:rPr>
              <a:t>tabella</a:t>
            </a:r>
            <a:r>
              <a:rPr lang="en-US" b="1" dirty="0">
                <a:solidFill>
                  <a:srgbClr val="FFFF00"/>
                </a:solidFill>
              </a:rPr>
              <a:t> di n </a:t>
            </a:r>
            <a:r>
              <a:rPr lang="en-US" b="1" dirty="0" err="1">
                <a:solidFill>
                  <a:srgbClr val="FFFF00"/>
                </a:solidFill>
              </a:rPr>
              <a:t>righe</a:t>
            </a:r>
            <a:r>
              <a:rPr lang="en-US" b="1" dirty="0">
                <a:solidFill>
                  <a:srgbClr val="FFFF00"/>
                </a:solidFill>
              </a:rPr>
              <a:t> e 2 o 3 </a:t>
            </a:r>
            <a:r>
              <a:rPr lang="en-US" b="1" dirty="0" err="1">
                <a:solidFill>
                  <a:srgbClr val="FFFF00"/>
                </a:solidFill>
              </a:rPr>
              <a:t>colonne</a:t>
            </a:r>
            <a:r>
              <a:rPr lang="en-US" b="1" dirty="0">
                <a:solidFill>
                  <a:srgbClr val="FFFF00"/>
                </a:solidFill>
              </a:rPr>
              <a:t>). </a:t>
            </a:r>
            <a:r>
              <a:rPr lang="en-US" b="1" dirty="0" err="1">
                <a:solidFill>
                  <a:srgbClr val="FFFF00"/>
                </a:solidFill>
              </a:rPr>
              <a:t>Chiamiamola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dicGUI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Una </a:t>
            </a:r>
            <a:r>
              <a:rPr lang="en-US" b="1" dirty="0" err="1">
                <a:solidFill>
                  <a:srgbClr val="FFFF00"/>
                </a:solidFill>
              </a:rPr>
              <a:t>dicGUI</a:t>
            </a:r>
            <a:r>
              <a:rPr lang="en-US" b="1" dirty="0">
                <a:solidFill>
                  <a:srgbClr val="FFFF00"/>
                </a:solidFill>
              </a:rPr>
              <a:t> è </a:t>
            </a:r>
            <a:r>
              <a:rPr lang="en-US" b="1" dirty="0" err="1">
                <a:solidFill>
                  <a:srgbClr val="FFFF00"/>
                </a:solidFill>
              </a:rPr>
              <a:t>comoda</a:t>
            </a:r>
            <a:r>
              <a:rPr lang="en-US" b="1" dirty="0">
                <a:solidFill>
                  <a:srgbClr val="FFFF00"/>
                </a:solidFill>
              </a:rPr>
              <a:t> per </a:t>
            </a:r>
            <a:r>
              <a:rPr lang="en-US" b="1" dirty="0" err="1">
                <a:solidFill>
                  <a:srgbClr val="FFFF00"/>
                </a:solidFill>
              </a:rPr>
              <a:t>gestire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parametri</a:t>
            </a:r>
            <a:r>
              <a:rPr lang="en-US" b="1" dirty="0">
                <a:solidFill>
                  <a:srgbClr val="FFFF00"/>
                </a:solidFill>
              </a:rPr>
              <a:t> di </a:t>
            </a:r>
            <a:r>
              <a:rPr lang="en-US" b="1" dirty="0" err="1">
                <a:solidFill>
                  <a:srgbClr val="FFFF00"/>
                </a:solidFill>
              </a:rPr>
              <a:t>una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funzione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FFFF00"/>
                </a:solidFill>
              </a:rPr>
              <a:t>sia</a:t>
            </a:r>
            <a:r>
              <a:rPr lang="en-US" b="1" dirty="0">
                <a:solidFill>
                  <a:srgbClr val="FFFF00"/>
                </a:solidFill>
              </a:rPr>
              <a:t> in input </a:t>
            </a:r>
            <a:r>
              <a:rPr lang="en-US" b="1" dirty="0" err="1">
                <a:solidFill>
                  <a:srgbClr val="FFFF00"/>
                </a:solidFill>
              </a:rPr>
              <a:t>che</a:t>
            </a:r>
            <a:r>
              <a:rPr lang="en-US" b="1" dirty="0">
                <a:solidFill>
                  <a:srgbClr val="FFFF00"/>
                </a:solidFill>
              </a:rPr>
              <a:t> in output.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</a:rPr>
              <a:t>Altra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importante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funzione</a:t>
            </a:r>
            <a:r>
              <a:rPr lang="en-US" b="1" dirty="0">
                <a:solidFill>
                  <a:srgbClr val="FFFF00"/>
                </a:solidFill>
              </a:rPr>
              <a:t> GUI è </a:t>
            </a:r>
            <a:r>
              <a:rPr lang="en-US" b="1" dirty="0" err="1">
                <a:solidFill>
                  <a:srgbClr val="FFFF00"/>
                </a:solidFill>
              </a:rPr>
              <a:t>l’interazione</a:t>
            </a:r>
            <a:r>
              <a:rPr lang="en-US" b="1" dirty="0">
                <a:solidFill>
                  <a:srgbClr val="FFFF00"/>
                </a:solidFill>
              </a:rPr>
              <a:t> con un </a:t>
            </a:r>
            <a:r>
              <a:rPr lang="en-US" b="1" dirty="0" err="1">
                <a:solidFill>
                  <a:srgbClr val="FFFF00"/>
                </a:solidFill>
              </a:rPr>
              <a:t>grafico</a:t>
            </a:r>
            <a:r>
              <a:rPr lang="en-US" b="1" dirty="0">
                <a:solidFill>
                  <a:srgbClr val="FFFF00"/>
                </a:solidFill>
              </a:rPr>
              <a:t>. </a:t>
            </a:r>
          </a:p>
          <a:p>
            <a:pPr>
              <a:spcAft>
                <a:spcPts val="1200"/>
              </a:spcAft>
            </a:pPr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00"/>
                </a:solidFill>
              </a:rPr>
              <a:t>In Snag </a:t>
            </a:r>
            <a:r>
              <a:rPr lang="en-US" b="1" dirty="0">
                <a:solidFill>
                  <a:srgbClr val="FFFF00"/>
                </a:solidFill>
              </a:rPr>
              <a:t>di </a:t>
            </a:r>
            <a:r>
              <a:rPr lang="en-US" b="1" dirty="0" err="1">
                <a:solidFill>
                  <a:srgbClr val="FFFF00"/>
                </a:solidFill>
              </a:rPr>
              <a:t>MatLab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queste</a:t>
            </a:r>
            <a:r>
              <a:rPr lang="en-US" b="1" dirty="0">
                <a:solidFill>
                  <a:srgbClr val="FFFF00"/>
                </a:solidFill>
              </a:rPr>
              <a:t> e </a:t>
            </a:r>
            <a:r>
              <a:rPr lang="en-US" b="1" dirty="0" err="1">
                <a:solidFill>
                  <a:srgbClr val="FFFF00"/>
                </a:solidFill>
              </a:rPr>
              <a:t>altre</a:t>
            </a:r>
            <a:r>
              <a:rPr lang="en-US" b="1" dirty="0">
                <a:solidFill>
                  <a:srgbClr val="FFFF00"/>
                </a:solidFill>
              </a:rPr>
              <a:t> GUI </a:t>
            </a:r>
            <a:r>
              <a:rPr lang="en-US" b="1" dirty="0" err="1">
                <a:solidFill>
                  <a:srgbClr val="FFFF00"/>
                </a:solidFill>
              </a:rPr>
              <a:t>sono</a:t>
            </a:r>
            <a:r>
              <a:rPr lang="en-US" b="1" dirty="0">
                <a:solidFill>
                  <a:srgbClr val="FFFF00"/>
                </a:solidFill>
              </a:rPr>
              <a:t> di semplice </a:t>
            </a:r>
            <a:r>
              <a:rPr lang="en-US" b="1" dirty="0" err="1">
                <a:solidFill>
                  <a:srgbClr val="FFFF00"/>
                </a:solidFill>
              </a:rPr>
              <a:t>realizzazione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4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8A54DC1-89F1-6640-9390-9F57F0F7CCD5}"/>
              </a:ext>
            </a:extLst>
          </p:cNvPr>
          <p:cNvSpPr txBox="1"/>
          <p:nvPr/>
        </p:nvSpPr>
        <p:spPr>
          <a:xfrm>
            <a:off x="442127" y="347990"/>
            <a:ext cx="1058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GUI per SnagPy: package per realizzarle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04804E-2D91-4B40-5BE2-7810B87C192C}"/>
              </a:ext>
            </a:extLst>
          </p:cNvPr>
          <p:cNvSpPr txBox="1"/>
          <p:nvPr/>
        </p:nvSpPr>
        <p:spPr>
          <a:xfrm>
            <a:off x="291484" y="1133489"/>
            <a:ext cx="11756490" cy="5255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rgbClr val="FFFF00"/>
                </a:solidFill>
              </a:rPr>
              <a:t>Ci sono diversi package per realizzare GUI in Python, che ho esplorato: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0000"/>
                </a:solidFill>
              </a:rPr>
              <a:t>Tkinter</a:t>
            </a:r>
            <a:r>
              <a:rPr lang="it-IT" b="1" dirty="0">
                <a:solidFill>
                  <a:srgbClr val="FFFF00"/>
                </a:solidFill>
              </a:rPr>
              <a:t>, il package GUI standard di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0000"/>
                </a:solidFill>
              </a:rPr>
              <a:t>PyQT6</a:t>
            </a:r>
            <a:r>
              <a:rPr lang="it-IT" b="1" dirty="0">
                <a:solidFill>
                  <a:srgbClr val="FFFF00"/>
                </a:solidFill>
              </a:rPr>
              <a:t>, il package considerato più «avanzato»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0000"/>
                </a:solidFill>
              </a:rPr>
              <a:t>wxPython</a:t>
            </a:r>
            <a:r>
              <a:rPr lang="it-IT" b="1" dirty="0">
                <a:solidFill>
                  <a:srgbClr val="FFFF00"/>
                </a:solidFill>
              </a:rPr>
              <a:t>, un package non molto aggiornato, ma relativamente semplice</a:t>
            </a:r>
          </a:p>
          <a:p>
            <a:pPr lvl="1">
              <a:lnSpc>
                <a:spcPct val="150000"/>
              </a:lnSpc>
            </a:pPr>
            <a:r>
              <a:rPr lang="it-IT" sz="1600" b="1" dirty="0">
                <a:solidFill>
                  <a:srgbClr val="FFFF00"/>
                </a:solidFill>
              </a:rPr>
              <a:t>Questi package non sono banali da utilizzare: hanno una complessa e a volte cervellotica struttura a oggetti, va controllato tutto, per esempio anche gli scorrimenti.</a:t>
            </a:r>
          </a:p>
          <a:p>
            <a:pPr lvl="1">
              <a:lnSpc>
                <a:spcPct val="150000"/>
              </a:lnSpc>
            </a:pPr>
            <a:endParaRPr lang="it-IT" sz="1600" b="1" dirty="0">
              <a:solidFill>
                <a:srgbClr val="FFFF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0000"/>
                </a:solidFill>
              </a:rPr>
              <a:t>openpyxl</a:t>
            </a:r>
            <a:r>
              <a:rPr lang="it-IT" b="1" dirty="0">
                <a:solidFill>
                  <a:srgbClr val="FFFF00"/>
                </a:solidFill>
              </a:rPr>
              <a:t>, che gestisce Excel, </a:t>
            </a:r>
            <a:r>
              <a:rPr lang="it-IT" b="1" dirty="0" err="1">
                <a:solidFill>
                  <a:srgbClr val="FFFF00"/>
                </a:solidFill>
              </a:rPr>
              <a:t>LibreOffice</a:t>
            </a:r>
            <a:r>
              <a:rPr lang="it-IT" b="1" dirty="0">
                <a:solidFill>
                  <a:srgbClr val="FFFF00"/>
                </a:solidFill>
              </a:rPr>
              <a:t> </a:t>
            </a:r>
            <a:r>
              <a:rPr lang="it-IT" b="1" dirty="0" err="1">
                <a:solidFill>
                  <a:srgbClr val="FFFF00"/>
                </a:solidFill>
              </a:rPr>
              <a:t>Calc</a:t>
            </a:r>
            <a:r>
              <a:rPr lang="it-IT" b="1" dirty="0">
                <a:solidFill>
                  <a:srgbClr val="FFFF00"/>
                </a:solidFill>
              </a:rPr>
              <a:t> e simili: 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rgbClr val="FFFF00"/>
                </a:solidFill>
              </a:rPr>
              <a:t>	</a:t>
            </a:r>
            <a:r>
              <a:rPr lang="it-IT" sz="1600" b="1" dirty="0">
                <a:solidFill>
                  <a:srgbClr val="FFFF00"/>
                </a:solidFill>
              </a:rPr>
              <a:t>gestisce cose fin troppo complesse, ma non si riescono ad avere i dati modificati in uscita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0000"/>
                </a:solidFill>
              </a:rPr>
              <a:t>PandasGUI</a:t>
            </a:r>
            <a:r>
              <a:rPr lang="it-IT" b="1" dirty="0">
                <a:solidFill>
                  <a:srgbClr val="FFFF00"/>
                </a:solidFill>
              </a:rPr>
              <a:t>, un package per gestire GUI le </a:t>
            </a:r>
            <a:r>
              <a:rPr lang="it-IT" b="1" dirty="0" err="1">
                <a:solidFill>
                  <a:srgbClr val="FFFF00"/>
                </a:solidFill>
              </a:rPr>
              <a:t>dataframe</a:t>
            </a:r>
            <a:r>
              <a:rPr lang="it-IT" b="1" dirty="0">
                <a:solidFill>
                  <a:srgbClr val="FFFF00"/>
                </a:solidFill>
              </a:rPr>
              <a:t> di </a:t>
            </a:r>
            <a:r>
              <a:rPr lang="it-IT" b="1" dirty="0" err="1">
                <a:solidFill>
                  <a:srgbClr val="FFFF00"/>
                </a:solidFill>
              </a:rPr>
              <a:t>Pandas</a:t>
            </a:r>
            <a:r>
              <a:rPr lang="it-IT" b="1" dirty="0">
                <a:solidFill>
                  <a:srgbClr val="FFFF00"/>
                </a:solidFill>
              </a:rPr>
              <a:t> (</a:t>
            </a:r>
            <a:r>
              <a:rPr lang="it-IT" b="1" dirty="0" err="1">
                <a:solidFill>
                  <a:srgbClr val="FFFF00"/>
                </a:solidFill>
              </a:rPr>
              <a:t>Pandas</a:t>
            </a:r>
            <a:r>
              <a:rPr lang="it-IT" b="1" dirty="0">
                <a:solidFill>
                  <a:srgbClr val="FFFF00"/>
                </a:solidFill>
              </a:rPr>
              <a:t> non ha una sua GUI):</a:t>
            </a:r>
          </a:p>
          <a:p>
            <a:pPr lvl="1">
              <a:lnSpc>
                <a:spcPct val="150000"/>
              </a:lnSpc>
            </a:pPr>
            <a:r>
              <a:rPr lang="it-IT" sz="1600" b="1" dirty="0">
                <a:solidFill>
                  <a:srgbClr val="FFFF00"/>
                </a:solidFill>
              </a:rPr>
              <a:t>semplice per la visualizzazione e varie manipolazioni, ma non è possibile avere il </a:t>
            </a:r>
            <a:r>
              <a:rPr lang="it-IT" sz="1600" b="1" dirty="0" err="1">
                <a:solidFill>
                  <a:srgbClr val="FFFF00"/>
                </a:solidFill>
              </a:rPr>
              <a:t>dataframe</a:t>
            </a:r>
            <a:r>
              <a:rPr lang="it-IT" sz="1600" b="1" dirty="0">
                <a:solidFill>
                  <a:srgbClr val="FFFF00"/>
                </a:solidFill>
              </a:rPr>
              <a:t> modificato in uscita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0000"/>
                </a:solidFill>
              </a:rPr>
              <a:t>tksheet</a:t>
            </a:r>
            <a:r>
              <a:rPr lang="it-IT" b="1" dirty="0">
                <a:solidFill>
                  <a:srgbClr val="FFFF00"/>
                </a:solidFill>
              </a:rPr>
              <a:t>, un package proveniente dal MIT basato su </a:t>
            </a:r>
            <a:r>
              <a:rPr lang="it-IT" b="1" dirty="0" err="1">
                <a:solidFill>
                  <a:srgbClr val="FFFF00"/>
                </a:solidFill>
              </a:rPr>
              <a:t>tkinter</a:t>
            </a:r>
            <a:r>
              <a:rPr lang="it-IT" b="1" dirty="0">
                <a:solidFill>
                  <a:srgbClr val="FFFF00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rgbClr val="FFFF00"/>
                </a:solidFill>
              </a:rPr>
              <a:t>	</a:t>
            </a:r>
            <a:r>
              <a:rPr lang="it-IT" sz="1600" b="1" dirty="0">
                <a:solidFill>
                  <a:srgbClr val="FFFF00"/>
                </a:solidFill>
              </a:rPr>
              <a:t>sembra promettente</a:t>
            </a: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5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8A54DC1-89F1-6640-9390-9F57F0F7CCD5}"/>
              </a:ext>
            </a:extLst>
          </p:cNvPr>
          <p:cNvSpPr txBox="1"/>
          <p:nvPr/>
        </p:nvSpPr>
        <p:spPr>
          <a:xfrm>
            <a:off x="552660" y="532563"/>
            <a:ext cx="616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GUI per SnagPy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04804E-2D91-4B40-5BE2-7810B87C192C}"/>
              </a:ext>
            </a:extLst>
          </p:cNvPr>
          <p:cNvSpPr txBox="1"/>
          <p:nvPr/>
        </p:nvSpPr>
        <p:spPr>
          <a:xfrm>
            <a:off x="552658" y="1668026"/>
            <a:ext cx="6394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FFFF00"/>
                </a:solidFill>
              </a:rPr>
              <a:t>gui_table</a:t>
            </a:r>
            <a:r>
              <a:rPr lang="it-IT" b="1" dirty="0">
                <a:solidFill>
                  <a:srgbClr val="FFFF00"/>
                </a:solidFill>
              </a:rPr>
              <a:t>, function basata su </a:t>
            </a:r>
            <a:r>
              <a:rPr lang="it-IT" b="1" dirty="0" err="1">
                <a:solidFill>
                  <a:srgbClr val="FFFF00"/>
                </a:solidFill>
              </a:rPr>
              <a:t>tksheet</a:t>
            </a:r>
            <a:r>
              <a:rPr lang="it-IT" b="1" dirty="0">
                <a:solidFill>
                  <a:srgbClr val="FFFF00"/>
                </a:solidFill>
              </a:rPr>
              <a:t> che realizza sia </a:t>
            </a:r>
            <a:r>
              <a:rPr lang="it-IT" b="1" dirty="0" err="1">
                <a:solidFill>
                  <a:srgbClr val="FFFF00"/>
                </a:solidFill>
              </a:rPr>
              <a:t>tab_GUI</a:t>
            </a:r>
            <a:r>
              <a:rPr lang="it-IT" b="1" dirty="0">
                <a:solidFill>
                  <a:srgbClr val="FFFF00"/>
                </a:solidFill>
              </a:rPr>
              <a:t> che </a:t>
            </a:r>
            <a:r>
              <a:rPr lang="it-IT" b="1" dirty="0" err="1">
                <a:solidFill>
                  <a:srgbClr val="FFFF00"/>
                </a:solidFill>
              </a:rPr>
              <a:t>dic_GUI</a:t>
            </a:r>
            <a:r>
              <a:rPr lang="it-IT" b="1" dirty="0">
                <a:solidFill>
                  <a:srgbClr val="FFFF00"/>
                </a:solidFill>
              </a:rPr>
              <a:t>, non ancora finita, ma promettente.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D660130-A877-31F9-8D47-F52127A43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07" y="3750792"/>
            <a:ext cx="10363200" cy="287836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5562241-DBB6-3859-BC29-20FDFC52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847" y="975161"/>
            <a:ext cx="3132091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8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8A54DC1-89F1-6640-9390-9F57F0F7CCD5}"/>
              </a:ext>
            </a:extLst>
          </p:cNvPr>
          <p:cNvSpPr txBox="1"/>
          <p:nvPr/>
        </p:nvSpPr>
        <p:spPr>
          <a:xfrm>
            <a:off x="552659" y="532563"/>
            <a:ext cx="1058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GUI per SnagPy: bizzarrie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04804E-2D91-4B40-5BE2-7810B87C192C}"/>
              </a:ext>
            </a:extLst>
          </p:cNvPr>
          <p:cNvSpPr txBox="1"/>
          <p:nvPr/>
        </p:nvSpPr>
        <p:spPr>
          <a:xfrm>
            <a:off x="552659" y="1668026"/>
            <a:ext cx="1058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In </a:t>
            </a:r>
            <a:r>
              <a:rPr lang="it-IT" b="1" dirty="0" err="1">
                <a:solidFill>
                  <a:srgbClr val="FFFF00"/>
                </a:solidFill>
              </a:rPr>
              <a:t>Tkinter</a:t>
            </a:r>
            <a:r>
              <a:rPr lang="it-IT" b="1" dirty="0">
                <a:solidFill>
                  <a:srgbClr val="FFFF00"/>
                </a:solidFill>
              </a:rPr>
              <a:t> per creare una table, bisogna passare da un albero: ci sono poche cose così antitetiche come un albero e una table.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03E4864-49F0-7241-524A-1A5B1E865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19" y="2571643"/>
            <a:ext cx="8954276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5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8A54DC1-89F1-6640-9390-9F57F0F7CCD5}"/>
              </a:ext>
            </a:extLst>
          </p:cNvPr>
          <p:cNvSpPr txBox="1"/>
          <p:nvPr/>
        </p:nvSpPr>
        <p:spPr>
          <a:xfrm>
            <a:off x="552659" y="532563"/>
            <a:ext cx="1058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BSD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04804E-2D91-4B40-5BE2-7810B87C192C}"/>
              </a:ext>
            </a:extLst>
          </p:cNvPr>
          <p:cNvSpPr txBox="1"/>
          <p:nvPr/>
        </p:nvSpPr>
        <p:spPr>
          <a:xfrm>
            <a:off x="552659" y="1331970"/>
            <a:ext cx="105809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I BSD sono GD che si caratterizzano per la presenza di un particolare parametro di controllo che può contenere una struttura </a:t>
            </a:r>
            <a:r>
              <a:rPr lang="it-IT" b="1" dirty="0" err="1">
                <a:solidFill>
                  <a:srgbClr val="FFFF00"/>
                </a:solidFill>
              </a:rPr>
              <a:t>tfstr</a:t>
            </a:r>
            <a:r>
              <a:rPr lang="it-IT" b="1" dirty="0">
                <a:solidFill>
                  <a:srgbClr val="FFFF00"/>
                </a:solidFill>
              </a:rPr>
              <a:t>, chiamata </a:t>
            </a:r>
            <a:r>
              <a:rPr lang="it-IT" b="1" dirty="0" err="1">
                <a:solidFill>
                  <a:srgbClr val="FFFF00"/>
                </a:solidFill>
              </a:rPr>
              <a:t>äddobbo»o</a:t>
            </a:r>
            <a:r>
              <a:rPr lang="it-IT" b="1" dirty="0">
                <a:solidFill>
                  <a:srgbClr val="FFFF00"/>
                </a:solidFill>
              </a:rPr>
              <a:t>, in inglese, «</a:t>
            </a:r>
            <a:r>
              <a:rPr lang="it-IT" b="1" dirty="0" err="1">
                <a:solidFill>
                  <a:srgbClr val="FFFF00"/>
                </a:solidFill>
              </a:rPr>
              <a:t>decoration</a:t>
            </a:r>
            <a:r>
              <a:rPr lang="it-IT" b="1" dirty="0">
                <a:solidFill>
                  <a:srgbClr val="FFFF00"/>
                </a:solidFill>
              </a:rPr>
              <a:t>».</a:t>
            </a:r>
          </a:p>
          <a:p>
            <a:r>
              <a:rPr lang="it-IT" b="1" dirty="0">
                <a:solidFill>
                  <a:srgbClr val="FFFF00"/>
                </a:solidFill>
              </a:rPr>
              <a:t>In Python un «decorator» è una procedura che arricchisce le funzionalità di una funzione o di una classe, quindi la </a:t>
            </a:r>
            <a:r>
              <a:rPr lang="it-IT" b="1" dirty="0" err="1">
                <a:solidFill>
                  <a:srgbClr val="FFFF00"/>
                </a:solidFill>
              </a:rPr>
              <a:t>tfstr</a:t>
            </a:r>
            <a:r>
              <a:rPr lang="it-IT" b="1" dirty="0">
                <a:solidFill>
                  <a:srgbClr val="FFFF00"/>
                </a:solidFill>
              </a:rPr>
              <a:t> ha la stessa funzione di un decorator (strano che ai tempi in cui l’abbiamo introdotto io e Ornella eravamo molto lontani da Python).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L’addobbo introduce varie funzionalità: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il </a:t>
            </a:r>
            <a:r>
              <a:rPr lang="it-IT" b="1" dirty="0" err="1">
                <a:solidFill>
                  <a:srgbClr val="FFFF00"/>
                </a:solidFill>
              </a:rPr>
              <a:t>cleaning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lo short-</a:t>
            </a:r>
            <a:r>
              <a:rPr lang="it-IT" b="1" dirty="0" err="1">
                <a:solidFill>
                  <a:srgbClr val="FFFF00"/>
                </a:solidFill>
              </a:rPr>
              <a:t>spectrum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la </a:t>
            </a:r>
            <a:r>
              <a:rPr lang="it-IT" b="1" dirty="0" err="1">
                <a:solidFill>
                  <a:srgbClr val="FFFF00"/>
                </a:solidFill>
              </a:rPr>
              <a:t>preanalisi</a:t>
            </a:r>
            <a:endParaRPr lang="it-IT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FF00"/>
                </a:solidFill>
              </a:rPr>
              <a:t>la </a:t>
            </a:r>
            <a:r>
              <a:rPr lang="it-IT" b="1" dirty="0" err="1">
                <a:solidFill>
                  <a:srgbClr val="FFFF00"/>
                </a:solidFill>
              </a:rPr>
              <a:t>tassellizzazione</a:t>
            </a:r>
            <a:r>
              <a:rPr lang="it-IT" b="1" dirty="0">
                <a:solidFill>
                  <a:srgbClr val="FFFF00"/>
                </a:solidFill>
              </a:rPr>
              <a:t> del cielo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In SnagPy questi sono servizi associati a delle classi e producono oggetti raccolti da un semplice (e breve) dictionary </a:t>
            </a:r>
            <a:r>
              <a:rPr lang="it-IT" b="1" dirty="0" err="1">
                <a:solidFill>
                  <a:srgbClr val="FFFF00"/>
                </a:solidFill>
              </a:rPr>
              <a:t>tfstr</a:t>
            </a:r>
            <a:r>
              <a:rPr lang="it-IT" b="1" dirty="0">
                <a:solidFill>
                  <a:srgbClr val="FFFF00"/>
                </a:solidFill>
              </a:rPr>
              <a:t>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Questi servizi potranno essere utilizzati anche dai GSD (vedi la prossima slide)</a:t>
            </a:r>
          </a:p>
        </p:txBody>
      </p:sp>
    </p:spTree>
    <p:extLst>
      <p:ext uri="{BB962C8B-B14F-4D97-AF65-F5344CB8AC3E}">
        <p14:creationId xmlns:p14="http://schemas.microsoft.com/office/powerpoint/2010/main" val="359727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210142-F8FA-AFFD-83C4-DCDEAE50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8A54DC1-89F1-6640-9390-9F57F0F7CCD5}"/>
              </a:ext>
            </a:extLst>
          </p:cNvPr>
          <p:cNvSpPr txBox="1"/>
          <p:nvPr/>
        </p:nvSpPr>
        <p:spPr>
          <a:xfrm>
            <a:off x="723481" y="502418"/>
            <a:ext cx="1058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GSD – </a:t>
            </a:r>
            <a:r>
              <a:rPr lang="it-IT" sz="2800" b="1" dirty="0" err="1">
                <a:solidFill>
                  <a:srgbClr val="FF0000"/>
                </a:solidFill>
              </a:rPr>
              <a:t>generalized</a:t>
            </a:r>
            <a:r>
              <a:rPr lang="it-IT" sz="2800" b="1" dirty="0">
                <a:solidFill>
                  <a:srgbClr val="FF0000"/>
                </a:solidFill>
              </a:rPr>
              <a:t> sample data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04804E-2D91-4B40-5BE2-7810B87C192C}"/>
              </a:ext>
            </a:extLst>
          </p:cNvPr>
          <p:cNvSpPr txBox="1"/>
          <p:nvPr/>
        </p:nvSpPr>
        <p:spPr>
          <a:xfrm>
            <a:off x="552659" y="1668026"/>
            <a:ext cx="105809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00"/>
                </a:solidFill>
              </a:rPr>
              <a:t>I BSD sono particolarmente utili per la ricerca in bande molto strette.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Per certe analisi si necessita viceversa di bande più ampie (e quindi file per periodi in genere più brevi). Tuttavia è auspicabile la comodità dei BSD e la possibilità di usare il software disponibile per i GD e (in parte) per i BSD.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Da questo nasce l’idea del progetto GSD: tipicamente dei «larghi» BSD, che possono essere creati «on the </a:t>
            </a:r>
            <a:r>
              <a:rPr lang="it-IT" b="1" dirty="0" err="1">
                <a:solidFill>
                  <a:srgbClr val="FFFF00"/>
                </a:solidFill>
              </a:rPr>
              <a:t>fly</a:t>
            </a:r>
            <a:r>
              <a:rPr lang="it-IT" b="1" dirty="0">
                <a:solidFill>
                  <a:srgbClr val="FFFF00"/>
                </a:solidFill>
              </a:rPr>
              <a:t>» (o se si vuole anche messi su disco).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La banda può essere time-</a:t>
            </a:r>
            <a:r>
              <a:rPr lang="it-IT" b="1" dirty="0" err="1">
                <a:solidFill>
                  <a:srgbClr val="FFFF00"/>
                </a:solidFill>
              </a:rPr>
              <a:t>varying</a:t>
            </a:r>
            <a:r>
              <a:rPr lang="it-IT" b="1" dirty="0">
                <a:solidFill>
                  <a:srgbClr val="FFFF00"/>
                </a:solidFill>
              </a:rPr>
              <a:t>, per cui si può ridurre anche di molto il tempo di campionamento. In particolare si possono avere dati corretti Doppler per una data direzione.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La banda può anche essere non continua.</a:t>
            </a:r>
          </a:p>
          <a:p>
            <a:endParaRPr lang="it-IT" b="1" dirty="0">
              <a:solidFill>
                <a:srgbClr val="FFFF00"/>
              </a:solidFill>
            </a:endParaRPr>
          </a:p>
          <a:p>
            <a:r>
              <a:rPr lang="it-IT" b="1" dirty="0">
                <a:solidFill>
                  <a:srgbClr val="FFFF00"/>
                </a:solidFill>
              </a:rPr>
              <a:t>Ovviamente in genere non funziona il </a:t>
            </a:r>
            <a:r>
              <a:rPr lang="it-IT" b="1">
                <a:solidFill>
                  <a:srgbClr val="FFFF00"/>
                </a:solidFill>
              </a:rPr>
              <a:t>«lego».</a:t>
            </a:r>
            <a:endParaRPr lang="it-IT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82138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8705</TotalTime>
  <Words>2161</Words>
  <Application>Microsoft Office PowerPoint</Application>
  <PresentationFormat>Widescreen</PresentationFormat>
  <Paragraphs>307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22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Poppins</vt:lpstr>
      <vt:lpstr>Symbol</vt:lpstr>
      <vt:lpstr>Wingdings 3</vt:lpstr>
      <vt:lpstr>Slice</vt:lpstr>
      <vt:lpstr>Ione</vt:lpstr>
      <vt:lpstr>            SnagPy                   5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Nota:</vt:lpstr>
      <vt:lpstr>Presentazione standard di PowerPoint</vt:lpstr>
      <vt:lpstr>Tutti gli elementi di Python sono oggetti:  variabili, collezioni, funzioni, classi, moduli</vt:lpstr>
      <vt:lpstr>Esempio di Var(): a=1</vt:lpstr>
      <vt:lpstr>Esempio di Var(): gd</vt:lpstr>
      <vt:lpstr>Concetto base: Mutable e Immutable</vt:lpstr>
      <vt:lpstr>Mutable e Immutable: esempi</vt:lpstr>
      <vt:lpstr>Numbers (Integer, Rational, Float, Decimal, Complex &amp; Booleans)</vt:lpstr>
      <vt:lpstr>Interi</vt:lpstr>
      <vt:lpstr>Interi: funzione fattoriale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detection of GWs by spectrogram image filtering </dc:title>
  <dc:creator>Sergio Frasca</dc:creator>
  <cp:lastModifiedBy>Sergio Frasca</cp:lastModifiedBy>
  <cp:revision>5</cp:revision>
  <dcterms:created xsi:type="dcterms:W3CDTF">2018-06-25T14:56:13Z</dcterms:created>
  <dcterms:modified xsi:type="dcterms:W3CDTF">2023-06-18T18:38:25Z</dcterms:modified>
</cp:coreProperties>
</file>