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298" r:id="rId4"/>
    <p:sldId id="300" r:id="rId5"/>
    <p:sldId id="301" r:id="rId6"/>
    <p:sldId id="302" r:id="rId7"/>
    <p:sldId id="303" r:id="rId8"/>
    <p:sldId id="305" r:id="rId9"/>
    <p:sldId id="304" r:id="rId10"/>
    <p:sldId id="307" r:id="rId11"/>
    <p:sldId id="306" r:id="rId12"/>
    <p:sldId id="308" r:id="rId13"/>
    <p:sldId id="310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723B5-B4A0-4146-8BC5-F665D490B8BC}" v="23" dt="2023-01-16T13:21:2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445723B5-B4A0-4146-8BC5-F665D490B8BC}"/>
    <pc:docChg chg="undo redo custSel addSld delSld modSld sldOrd">
      <pc:chgData name="Famiglia Frasca" userId="bb3c054bf86d7ba1" providerId="LiveId" clId="{445723B5-B4A0-4146-8BC5-F665D490B8BC}" dt="2023-01-16T18:18:49.486" v="6239" actId="14100"/>
      <pc:docMkLst>
        <pc:docMk/>
      </pc:docMkLst>
      <pc:sldChg chg="modSp mod">
        <pc:chgData name="Famiglia Frasca" userId="bb3c054bf86d7ba1" providerId="LiveId" clId="{445723B5-B4A0-4146-8BC5-F665D490B8BC}" dt="2023-01-14T16:13:39.215" v="1" actId="20577"/>
        <pc:sldMkLst>
          <pc:docMk/>
          <pc:sldMk cId="1208019288" sldId="256"/>
        </pc:sldMkLst>
        <pc:spChg chg="mod">
          <ac:chgData name="Famiglia Frasca" userId="bb3c054bf86d7ba1" providerId="LiveId" clId="{445723B5-B4A0-4146-8BC5-F665D490B8BC}" dt="2023-01-14T16:13:39.215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3901449410" sldId="295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1789575331" sldId="296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2371291904" sldId="297"/>
        </pc:sldMkLst>
      </pc:sldChg>
      <pc:sldChg chg="addSp delSp modSp mod">
        <pc:chgData name="Famiglia Frasca" userId="bb3c054bf86d7ba1" providerId="LiveId" clId="{445723B5-B4A0-4146-8BC5-F665D490B8BC}" dt="2023-01-16T13:36:00.212" v="4897" actId="20577"/>
        <pc:sldMkLst>
          <pc:docMk/>
          <pc:sldMk cId="3804905029" sldId="298"/>
        </pc:sldMkLst>
        <pc:spChg chg="del mod">
          <ac:chgData name="Famiglia Frasca" userId="bb3c054bf86d7ba1" providerId="LiveId" clId="{445723B5-B4A0-4146-8BC5-F665D490B8BC}" dt="2023-01-14T16:22:25.152" v="46" actId="478"/>
          <ac:spMkLst>
            <pc:docMk/>
            <pc:sldMk cId="3804905029" sldId="298"/>
            <ac:spMk id="2" creationId="{F4ED7B3A-9675-C17F-D2BB-BFAE614AE9F9}"/>
          </ac:spMkLst>
        </pc:spChg>
        <pc:spChg chg="mod">
          <ac:chgData name="Famiglia Frasca" userId="bb3c054bf86d7ba1" providerId="LiveId" clId="{445723B5-B4A0-4146-8BC5-F665D490B8BC}" dt="2023-01-16T13:36:00.212" v="489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445723B5-B4A0-4146-8BC5-F665D490B8BC}" dt="2023-01-14T16:18:53.541" v="10" actId="1076"/>
          <ac:spMkLst>
            <pc:docMk/>
            <pc:sldMk cId="3804905029" sldId="298"/>
            <ac:spMk id="5" creationId="{71661012-A020-05D4-5652-D629A405A717}"/>
          </ac:spMkLst>
        </pc:spChg>
        <pc:spChg chg="add mod">
          <ac:chgData name="Famiglia Frasca" userId="bb3c054bf86d7ba1" providerId="LiveId" clId="{445723B5-B4A0-4146-8BC5-F665D490B8BC}" dt="2023-01-14T16:21:09.885" v="45" actId="1076"/>
          <ac:spMkLst>
            <pc:docMk/>
            <pc:sldMk cId="3804905029" sldId="298"/>
            <ac:spMk id="6" creationId="{63A691E3-5E6B-13C2-6C20-1CB77703A699}"/>
          </ac:spMkLst>
        </pc:spChg>
      </pc:sldChg>
      <pc:sldChg chg="addSp delSp modSp new mod ord">
        <pc:chgData name="Famiglia Frasca" userId="bb3c054bf86d7ba1" providerId="LiveId" clId="{445723B5-B4A0-4146-8BC5-F665D490B8BC}" dt="2023-01-16T16:07:08.491" v="4976" actId="1076"/>
        <pc:sldMkLst>
          <pc:docMk/>
          <pc:sldMk cId="1462013200" sldId="299"/>
        </pc:sldMkLst>
        <pc:spChg chg="add mod">
          <ac:chgData name="Famiglia Frasca" userId="bb3c054bf86d7ba1" providerId="LiveId" clId="{445723B5-B4A0-4146-8BC5-F665D490B8BC}" dt="2023-01-16T16:07:08.491" v="4976" actId="1076"/>
          <ac:spMkLst>
            <pc:docMk/>
            <pc:sldMk cId="1462013200" sldId="299"/>
            <ac:spMk id="3" creationId="{93F66888-384C-BE48-2504-9B3DF0DF3981}"/>
          </ac:spMkLst>
        </pc:spChg>
        <pc:spChg chg="add del mod">
          <ac:chgData name="Famiglia Frasca" userId="bb3c054bf86d7ba1" providerId="LiveId" clId="{445723B5-B4A0-4146-8BC5-F665D490B8BC}" dt="2023-01-14T16:35:21.946" v="57"/>
          <ac:spMkLst>
            <pc:docMk/>
            <pc:sldMk cId="1462013200" sldId="299"/>
            <ac:spMk id="4" creationId="{50A7315A-27A7-5677-BA05-1DDC589F0029}"/>
          </ac:spMkLst>
        </pc:spChg>
        <pc:spChg chg="add del mod">
          <ac:chgData name="Famiglia Frasca" userId="bb3c054bf86d7ba1" providerId="LiveId" clId="{445723B5-B4A0-4146-8BC5-F665D490B8BC}" dt="2023-01-14T16:36:27.577" v="70"/>
          <ac:spMkLst>
            <pc:docMk/>
            <pc:sldMk cId="1462013200" sldId="299"/>
            <ac:spMk id="5" creationId="{504AE157-3504-7E47-9C80-A052992214AA}"/>
          </ac:spMkLst>
        </pc:spChg>
        <pc:spChg chg="add mod">
          <ac:chgData name="Famiglia Frasca" userId="bb3c054bf86d7ba1" providerId="LiveId" clId="{445723B5-B4A0-4146-8BC5-F665D490B8BC}" dt="2023-01-16T16:06:57.764" v="4975" actId="1076"/>
          <ac:spMkLst>
            <pc:docMk/>
            <pc:sldMk cId="1462013200" sldId="299"/>
            <ac:spMk id="6" creationId="{CA655F22-4DFA-AF3A-261C-8A4ACC7AE173}"/>
          </ac:spMkLst>
        </pc:spChg>
      </pc:sldChg>
      <pc:sldChg chg="addSp delSp modSp new mod">
        <pc:chgData name="Famiglia Frasca" userId="bb3c054bf86d7ba1" providerId="LiveId" clId="{445723B5-B4A0-4146-8BC5-F665D490B8BC}" dt="2023-01-15T22:21:03.824" v="1753" actId="20577"/>
        <pc:sldMkLst>
          <pc:docMk/>
          <pc:sldMk cId="545342666" sldId="300"/>
        </pc:sldMkLst>
        <pc:spChg chg="add mod">
          <ac:chgData name="Famiglia Frasca" userId="bb3c054bf86d7ba1" providerId="LiveId" clId="{445723B5-B4A0-4146-8BC5-F665D490B8BC}" dt="2023-01-14T17:27:43.992" v="1043" actId="403"/>
          <ac:spMkLst>
            <pc:docMk/>
            <pc:sldMk cId="545342666" sldId="30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4T17:24:08.754" v="1006"/>
          <ac:spMkLst>
            <pc:docMk/>
            <pc:sldMk cId="545342666" sldId="300"/>
            <ac:spMk id="4" creationId="{24575F77-3171-0B10-893D-6C9D42811917}"/>
          </ac:spMkLst>
        </pc:spChg>
        <pc:spChg chg="add mod">
          <ac:chgData name="Famiglia Frasca" userId="bb3c054bf86d7ba1" providerId="LiveId" clId="{445723B5-B4A0-4146-8BC5-F665D490B8BC}" dt="2023-01-15T22:21:03.824" v="1753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modSp mod">
        <pc:chgData name="Famiglia Frasca" userId="bb3c054bf86d7ba1" providerId="LiveId" clId="{445723B5-B4A0-4146-8BC5-F665D490B8BC}" dt="2023-01-16T16:13:38.308" v="4988" actId="1076"/>
        <pc:sldMkLst>
          <pc:docMk/>
          <pc:sldMk cId="864846485" sldId="301"/>
        </pc:sldMkLst>
        <pc:spChg chg="mod">
          <ac:chgData name="Famiglia Frasca" userId="bb3c054bf86d7ba1" providerId="LiveId" clId="{445723B5-B4A0-4146-8BC5-F665D490B8BC}" dt="2023-01-16T16:13:31.980" v="4987" actId="1076"/>
          <ac:spMkLst>
            <pc:docMk/>
            <pc:sldMk cId="864846485" sldId="30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3:38.308" v="4988" actId="1076"/>
          <ac:spMkLst>
            <pc:docMk/>
            <pc:sldMk cId="864846485" sldId="301"/>
            <ac:spMk id="5" creationId="{303B516B-86FE-383F-B9EF-7C4922EB1EDB}"/>
          </ac:spMkLst>
        </pc:spChg>
      </pc:sldChg>
      <pc:sldChg chg="addSp delSp modSp mod">
        <pc:chgData name="Famiglia Frasca" userId="bb3c054bf86d7ba1" providerId="LiveId" clId="{445723B5-B4A0-4146-8BC5-F665D490B8BC}" dt="2023-01-16T16:15:08.795" v="4991" actId="1076"/>
        <pc:sldMkLst>
          <pc:docMk/>
          <pc:sldMk cId="3254110524" sldId="302"/>
        </pc:sldMkLst>
        <pc:spChg chg="del">
          <ac:chgData name="Famiglia Frasca" userId="bb3c054bf86d7ba1" providerId="LiveId" clId="{445723B5-B4A0-4146-8BC5-F665D490B8BC}" dt="2023-01-15T22:47:07.535" v="2462" actId="478"/>
          <ac:spMkLst>
            <pc:docMk/>
            <pc:sldMk cId="3254110524" sldId="302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5:08.795" v="4991" actId="1076"/>
          <ac:spMkLst>
            <pc:docMk/>
            <pc:sldMk cId="3254110524" sldId="30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22:54.392" v="2514" actId="1076"/>
          <ac:picMkLst>
            <pc:docMk/>
            <pc:sldMk cId="3254110524" sldId="302"/>
            <ac:picMk id="4" creationId="{E24F6D74-19EB-5140-4241-0D6C8433206F}"/>
          </ac:picMkLst>
        </pc:picChg>
        <pc:picChg chg="add mod">
          <ac:chgData name="Famiglia Frasca" userId="bb3c054bf86d7ba1" providerId="LiveId" clId="{445723B5-B4A0-4146-8BC5-F665D490B8BC}" dt="2023-01-16T09:20:56.161" v="2508" actId="1076"/>
          <ac:picMkLst>
            <pc:docMk/>
            <pc:sldMk cId="3254110524" sldId="302"/>
            <ac:picMk id="7" creationId="{618B6A5E-2211-81E0-FC29-AC7FC9B107D0}"/>
          </ac:picMkLst>
        </pc:picChg>
        <pc:picChg chg="add mod">
          <ac:chgData name="Famiglia Frasca" userId="bb3c054bf86d7ba1" providerId="LiveId" clId="{445723B5-B4A0-4146-8BC5-F665D490B8BC}" dt="2023-01-16T09:23:01.145" v="2516" actId="1076"/>
          <ac:picMkLst>
            <pc:docMk/>
            <pc:sldMk cId="3254110524" sldId="302"/>
            <ac:picMk id="9" creationId="{9C620B42-1B9A-A547-7C68-743E6EBD1CB5}"/>
          </ac:picMkLst>
        </pc:picChg>
        <pc:picChg chg="add mod">
          <ac:chgData name="Famiglia Frasca" userId="bb3c054bf86d7ba1" providerId="LiveId" clId="{445723B5-B4A0-4146-8BC5-F665D490B8BC}" dt="2023-01-16T09:23:05.922" v="2517" actId="1076"/>
          <ac:picMkLst>
            <pc:docMk/>
            <pc:sldMk cId="3254110524" sldId="302"/>
            <ac:picMk id="11" creationId="{95255A36-4C07-DB4E-DC86-3A61EB238566}"/>
          </ac:picMkLst>
        </pc:picChg>
        <pc:picChg chg="add mod">
          <ac:chgData name="Famiglia Frasca" userId="bb3c054bf86d7ba1" providerId="LiveId" clId="{445723B5-B4A0-4146-8BC5-F665D490B8BC}" dt="2023-01-16T09:24:06.384" v="2522" actId="1076"/>
          <ac:picMkLst>
            <pc:docMk/>
            <pc:sldMk cId="3254110524" sldId="302"/>
            <ac:picMk id="13" creationId="{53E7E577-21B5-B25A-F254-14A9050DBB15}"/>
          </ac:picMkLst>
        </pc:picChg>
      </pc:sldChg>
      <pc:sldChg chg="addSp modSp add mod">
        <pc:chgData name="Famiglia Frasca" userId="bb3c054bf86d7ba1" providerId="LiveId" clId="{445723B5-B4A0-4146-8BC5-F665D490B8BC}" dt="2023-01-16T09:37:28.914" v="2613" actId="20577"/>
        <pc:sldMkLst>
          <pc:docMk/>
          <pc:sldMk cId="2163594661" sldId="303"/>
        </pc:sldMkLst>
        <pc:spChg chg="mod">
          <ac:chgData name="Famiglia Frasca" userId="bb3c054bf86d7ba1" providerId="LiveId" clId="{445723B5-B4A0-4146-8BC5-F665D490B8BC}" dt="2023-01-16T09:25:51.706" v="2537" actId="14100"/>
          <ac:spMkLst>
            <pc:docMk/>
            <pc:sldMk cId="2163594661" sldId="303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09:37:28.914" v="2613" actId="20577"/>
          <ac:spMkLst>
            <pc:docMk/>
            <pc:sldMk cId="2163594661" sldId="303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34:15.369" v="2599" actId="14100"/>
          <ac:picMkLst>
            <pc:docMk/>
            <pc:sldMk cId="2163594661" sldId="303"/>
            <ac:picMk id="6" creationId="{962D23E6-D29D-AF1E-0634-3EAA4E53FD22}"/>
          </ac:picMkLst>
        </pc:picChg>
      </pc:sldChg>
      <pc:sldChg chg="addSp delSp modSp add mod">
        <pc:chgData name="Famiglia Frasca" userId="bb3c054bf86d7ba1" providerId="LiveId" clId="{445723B5-B4A0-4146-8BC5-F665D490B8BC}" dt="2023-01-16T16:22:04.563" v="5013" actId="1076"/>
        <pc:sldMkLst>
          <pc:docMk/>
          <pc:sldMk cId="4181903433" sldId="304"/>
        </pc:sldMkLst>
        <pc:spChg chg="mod">
          <ac:chgData name="Famiglia Frasca" userId="bb3c054bf86d7ba1" providerId="LiveId" clId="{445723B5-B4A0-4146-8BC5-F665D490B8BC}" dt="2023-01-16T16:21:37.612" v="5011" actId="1076"/>
          <ac:spMkLst>
            <pc:docMk/>
            <pc:sldMk cId="4181903433" sldId="304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1:42.507" v="5012" actId="1076"/>
          <ac:spMkLst>
            <pc:docMk/>
            <pc:sldMk cId="4181903433" sldId="304"/>
            <ac:spMk id="5" creationId="{303B516B-86FE-383F-B9EF-7C4922EB1EDB}"/>
          </ac:spMkLst>
        </pc:spChg>
        <pc:spChg chg="add del mod">
          <ac:chgData name="Famiglia Frasca" userId="bb3c054bf86d7ba1" providerId="LiveId" clId="{445723B5-B4A0-4146-8BC5-F665D490B8BC}" dt="2023-01-16T10:21:47.954" v="3204" actId="478"/>
          <ac:spMkLst>
            <pc:docMk/>
            <pc:sldMk cId="4181903433" sldId="304"/>
            <ac:spMk id="10" creationId="{0A852A3C-6785-EF3E-8C49-FE29071ECC9E}"/>
          </ac:spMkLst>
        </pc:spChg>
        <pc:spChg chg="add mod">
          <ac:chgData name="Famiglia Frasca" userId="bb3c054bf86d7ba1" providerId="LiveId" clId="{445723B5-B4A0-4146-8BC5-F665D490B8BC}" dt="2023-01-16T16:22:04.563" v="5013" actId="1076"/>
          <ac:spMkLst>
            <pc:docMk/>
            <pc:sldMk cId="4181903433" sldId="304"/>
            <ac:spMk id="11" creationId="{22E650D9-770E-0756-8CDC-8A0A9282FDCE}"/>
          </ac:spMkLst>
        </pc:spChg>
        <pc:picChg chg="add mod">
          <ac:chgData name="Famiglia Frasca" userId="bb3c054bf86d7ba1" providerId="LiveId" clId="{445723B5-B4A0-4146-8BC5-F665D490B8BC}" dt="2023-01-16T10:19:41.777" v="3196" actId="1076"/>
          <ac:picMkLst>
            <pc:docMk/>
            <pc:sldMk cId="4181903433" sldId="304"/>
            <ac:picMk id="4" creationId="{0D6E8293-FAA9-6223-5C00-DB934E9B8EA9}"/>
          </ac:picMkLst>
        </pc:picChg>
        <pc:picChg chg="add mod">
          <ac:chgData name="Famiglia Frasca" userId="bb3c054bf86d7ba1" providerId="LiveId" clId="{445723B5-B4A0-4146-8BC5-F665D490B8BC}" dt="2023-01-16T10:25:10.369" v="3333" actId="1076"/>
          <ac:picMkLst>
            <pc:docMk/>
            <pc:sldMk cId="4181903433" sldId="304"/>
            <ac:picMk id="7" creationId="{122DFA09-EBC7-3D5C-59CF-2B9A003E764D}"/>
          </ac:picMkLst>
        </pc:picChg>
        <pc:picChg chg="add mod">
          <ac:chgData name="Famiglia Frasca" userId="bb3c054bf86d7ba1" providerId="LiveId" clId="{445723B5-B4A0-4146-8BC5-F665D490B8BC}" dt="2023-01-16T10:25:13.353" v="3334" actId="1076"/>
          <ac:picMkLst>
            <pc:docMk/>
            <pc:sldMk cId="4181903433" sldId="304"/>
            <ac:picMk id="9" creationId="{C5CAEB0F-5545-F1F6-7FF2-97BA37826D6A}"/>
          </ac:picMkLst>
        </pc:picChg>
      </pc:sldChg>
      <pc:sldChg chg="addSp delSp modSp add mod">
        <pc:chgData name="Famiglia Frasca" userId="bb3c054bf86d7ba1" providerId="LiveId" clId="{445723B5-B4A0-4146-8BC5-F665D490B8BC}" dt="2023-01-16T16:20:41.459" v="5010" actId="1076"/>
        <pc:sldMkLst>
          <pc:docMk/>
          <pc:sldMk cId="2355075685" sldId="305"/>
        </pc:sldMkLst>
        <pc:spChg chg="mod">
          <ac:chgData name="Famiglia Frasca" userId="bb3c054bf86d7ba1" providerId="LiveId" clId="{445723B5-B4A0-4146-8BC5-F665D490B8BC}" dt="2023-01-16T09:44:43.083" v="2835" actId="14100"/>
          <ac:spMkLst>
            <pc:docMk/>
            <pc:sldMk cId="2355075685" sldId="305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6:11.716" v="4995" actId="1076"/>
          <ac:spMkLst>
            <pc:docMk/>
            <pc:sldMk cId="2355075685" sldId="305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09:55:29.012" v="2937" actId="403"/>
          <ac:spMkLst>
            <pc:docMk/>
            <pc:sldMk cId="2355075685" sldId="305"/>
            <ac:spMk id="7" creationId="{9DE09B1B-C16A-8645-00D5-9A6CF82FC681}"/>
          </ac:spMkLst>
        </pc:spChg>
        <pc:picChg chg="add del mod">
          <ac:chgData name="Famiglia Frasca" userId="bb3c054bf86d7ba1" providerId="LiveId" clId="{445723B5-B4A0-4146-8BC5-F665D490B8BC}" dt="2023-01-16T16:18:00.261" v="4997" actId="478"/>
          <ac:picMkLst>
            <pc:docMk/>
            <pc:sldMk cId="2355075685" sldId="305"/>
            <ac:picMk id="6" creationId="{1F30DD9B-9FEB-4C7C-5A89-7A5018F9641B}"/>
          </ac:picMkLst>
        </pc:picChg>
        <pc:picChg chg="add del mod">
          <ac:chgData name="Famiglia Frasca" userId="bb3c054bf86d7ba1" providerId="LiveId" clId="{445723B5-B4A0-4146-8BC5-F665D490B8BC}" dt="2023-01-16T16:20:17.483" v="5005" actId="478"/>
          <ac:picMkLst>
            <pc:docMk/>
            <pc:sldMk cId="2355075685" sldId="305"/>
            <ac:picMk id="8" creationId="{F74C0601-316A-F2A0-9EE8-6198CCAA94C2}"/>
          </ac:picMkLst>
        </pc:picChg>
        <pc:picChg chg="add mod">
          <ac:chgData name="Famiglia Frasca" userId="bb3c054bf86d7ba1" providerId="LiveId" clId="{445723B5-B4A0-4146-8BC5-F665D490B8BC}" dt="2023-01-16T16:20:41.459" v="5010" actId="1076"/>
          <ac:picMkLst>
            <pc:docMk/>
            <pc:sldMk cId="2355075685" sldId="305"/>
            <ac:picMk id="10" creationId="{1BE4CCCF-49BD-74E5-53E3-39A8601655BF}"/>
          </ac:picMkLst>
        </pc:picChg>
      </pc:sldChg>
      <pc:sldChg chg="modSp add mod">
        <pc:chgData name="Famiglia Frasca" userId="bb3c054bf86d7ba1" providerId="LiveId" clId="{445723B5-B4A0-4146-8BC5-F665D490B8BC}" dt="2023-01-16T13:12:39.795" v="4354" actId="21"/>
        <pc:sldMkLst>
          <pc:docMk/>
          <pc:sldMk cId="3994854136" sldId="306"/>
        </pc:sldMkLst>
        <pc:spChg chg="mod">
          <ac:chgData name="Famiglia Frasca" userId="bb3c054bf86d7ba1" providerId="LiveId" clId="{445723B5-B4A0-4146-8BC5-F665D490B8BC}" dt="2023-01-16T12:48:58.462" v="3764" actId="403"/>
          <ac:spMkLst>
            <pc:docMk/>
            <pc:sldMk cId="3994854136" sldId="306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3:12:39.795" v="4354" actId="21"/>
          <ac:spMkLst>
            <pc:docMk/>
            <pc:sldMk cId="3994854136" sldId="306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445723B5-B4A0-4146-8BC5-F665D490B8BC}" dt="2023-01-16T16:26:58.004" v="5150" actId="1076"/>
        <pc:sldMkLst>
          <pc:docMk/>
          <pc:sldMk cId="3344233772" sldId="307"/>
        </pc:sldMkLst>
        <pc:spChg chg="mod">
          <ac:chgData name="Famiglia Frasca" userId="bb3c054bf86d7ba1" providerId="LiveId" clId="{445723B5-B4A0-4146-8BC5-F665D490B8BC}" dt="2023-01-16T10:26:30.406" v="3356" actId="20577"/>
          <ac:spMkLst>
            <pc:docMk/>
            <pc:sldMk cId="3344233772" sldId="307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6:58.004" v="5150" actId="1076"/>
          <ac:spMkLst>
            <pc:docMk/>
            <pc:sldMk cId="3344233772" sldId="307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6:26:19.125" v="5149" actId="1076"/>
          <ac:spMkLst>
            <pc:docMk/>
            <pc:sldMk cId="3344233772" sldId="307"/>
            <ac:spMk id="7" creationId="{9D99B8BC-7067-1593-6C72-E1813C8FAD1C}"/>
          </ac:spMkLst>
        </pc:spChg>
        <pc:picChg chg="add mod">
          <ac:chgData name="Famiglia Frasca" userId="bb3c054bf86d7ba1" providerId="LiveId" clId="{445723B5-B4A0-4146-8BC5-F665D490B8BC}" dt="2023-01-16T16:26:11.845" v="5148" actId="14100"/>
          <ac:picMkLst>
            <pc:docMk/>
            <pc:sldMk cId="3344233772" sldId="307"/>
            <ac:picMk id="6" creationId="{A84DD502-A123-5F38-1A02-AAAF76DF5E5F}"/>
          </ac:picMkLst>
        </pc:picChg>
      </pc:sldChg>
      <pc:sldChg chg="addSp delSp modSp add mod">
        <pc:chgData name="Famiglia Frasca" userId="bb3c054bf86d7ba1" providerId="LiveId" clId="{445723B5-B4A0-4146-8BC5-F665D490B8BC}" dt="2023-01-16T16:31:30.729" v="5151" actId="20577"/>
        <pc:sldMkLst>
          <pc:docMk/>
          <pc:sldMk cId="398850156" sldId="308"/>
        </pc:sldMkLst>
        <pc:spChg chg="del">
          <ac:chgData name="Famiglia Frasca" userId="bb3c054bf86d7ba1" providerId="LiveId" clId="{445723B5-B4A0-4146-8BC5-F665D490B8BC}" dt="2023-01-16T13:03:55.685" v="4139" actId="478"/>
          <ac:spMkLst>
            <pc:docMk/>
            <pc:sldMk cId="398850156" sldId="308"/>
            <ac:spMk id="3" creationId="{D5D6FA7C-E224-38AB-8F1A-3909D88F9B55}"/>
          </ac:spMkLst>
        </pc:spChg>
        <pc:spChg chg="add mod">
          <ac:chgData name="Famiglia Frasca" userId="bb3c054bf86d7ba1" providerId="LiveId" clId="{445723B5-B4A0-4146-8BC5-F665D490B8BC}" dt="2023-01-16T13:12:53.123" v="4355" actId="1076"/>
          <ac:spMkLst>
            <pc:docMk/>
            <pc:sldMk cId="398850156" sldId="308"/>
            <ac:spMk id="4" creationId="{394505F1-A846-448C-17D9-2F878B1E51A2}"/>
          </ac:spMkLst>
        </pc:spChg>
        <pc:spChg chg="mod">
          <ac:chgData name="Famiglia Frasca" userId="bb3c054bf86d7ba1" providerId="LiveId" clId="{445723B5-B4A0-4146-8BC5-F665D490B8BC}" dt="2023-01-16T16:31:30.729" v="5151" actId="20577"/>
          <ac:spMkLst>
            <pc:docMk/>
            <pc:sldMk cId="398850156" sldId="308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14:24.932" v="4390" actId="14100"/>
          <ac:spMkLst>
            <pc:docMk/>
            <pc:sldMk cId="398850156" sldId="308"/>
            <ac:spMk id="6" creationId="{03A13240-131F-CE2C-8F50-CD467D3012C7}"/>
          </ac:spMkLst>
        </pc:spChg>
      </pc:sldChg>
      <pc:sldChg chg="add del">
        <pc:chgData name="Famiglia Frasca" userId="bb3c054bf86d7ba1" providerId="LiveId" clId="{445723B5-B4A0-4146-8BC5-F665D490B8BC}" dt="2023-01-16T18:17:51.646" v="6216" actId="47"/>
        <pc:sldMkLst>
          <pc:docMk/>
          <pc:sldMk cId="1194675252" sldId="309"/>
        </pc:sldMkLst>
      </pc:sldChg>
      <pc:sldChg chg="addSp delSp modSp add mod">
        <pc:chgData name="Famiglia Frasca" userId="bb3c054bf86d7ba1" providerId="LiveId" clId="{445723B5-B4A0-4146-8BC5-F665D490B8BC}" dt="2023-01-16T16:33:03.252" v="5154" actId="20577"/>
        <pc:sldMkLst>
          <pc:docMk/>
          <pc:sldMk cId="596764478" sldId="310"/>
        </pc:sldMkLst>
        <pc:spChg chg="mod">
          <ac:chgData name="Famiglia Frasca" userId="bb3c054bf86d7ba1" providerId="LiveId" clId="{445723B5-B4A0-4146-8BC5-F665D490B8BC}" dt="2023-01-16T13:30:03.789" v="4844" actId="14100"/>
          <ac:spMkLst>
            <pc:docMk/>
            <pc:sldMk cId="596764478" sldId="31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6T13:21:04.628" v="4470" actId="478"/>
          <ac:spMkLst>
            <pc:docMk/>
            <pc:sldMk cId="596764478" sldId="310"/>
            <ac:spMk id="4" creationId="{909123D4-B87C-1102-20C0-BAA154A8818D}"/>
          </ac:spMkLst>
        </pc:spChg>
        <pc:spChg chg="mod">
          <ac:chgData name="Famiglia Frasca" userId="bb3c054bf86d7ba1" providerId="LiveId" clId="{445723B5-B4A0-4146-8BC5-F665D490B8BC}" dt="2023-01-16T16:33:03.252" v="5154" actId="20577"/>
          <ac:spMkLst>
            <pc:docMk/>
            <pc:sldMk cId="596764478" sldId="310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29:49.942" v="4843" actId="5793"/>
          <ac:spMkLst>
            <pc:docMk/>
            <pc:sldMk cId="596764478" sldId="310"/>
            <ac:spMk id="6" creationId="{0E29CE0A-5F09-6C49-1E38-817660D3DBCC}"/>
          </ac:spMkLst>
        </pc:spChg>
      </pc:sldChg>
      <pc:sldChg chg="modSp add mod">
        <pc:chgData name="Famiglia Frasca" userId="bb3c054bf86d7ba1" providerId="LiveId" clId="{445723B5-B4A0-4146-8BC5-F665D490B8BC}" dt="2023-01-16T18:05:12.566" v="6147" actId="403"/>
        <pc:sldMkLst>
          <pc:docMk/>
          <pc:sldMk cId="1652226644" sldId="311"/>
        </pc:sldMkLst>
        <pc:spChg chg="mod">
          <ac:chgData name="Famiglia Frasca" userId="bb3c054bf86d7ba1" providerId="LiveId" clId="{445723B5-B4A0-4146-8BC5-F665D490B8BC}" dt="2023-01-16T18:05:12.566" v="6147" actId="403"/>
          <ac:spMkLst>
            <pc:docMk/>
            <pc:sldMk cId="1652226644" sldId="31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8:04:59.751" v="6146" actId="5793"/>
          <ac:spMkLst>
            <pc:docMk/>
            <pc:sldMk cId="1652226644" sldId="311"/>
            <ac:spMk id="5" creationId="{303B516B-86FE-383F-B9EF-7C4922EB1EDB}"/>
          </ac:spMkLst>
        </pc:spChg>
      </pc:sldChg>
      <pc:sldChg chg="addSp delSp modSp add mod">
        <pc:chgData name="Famiglia Frasca" userId="bb3c054bf86d7ba1" providerId="LiveId" clId="{445723B5-B4A0-4146-8BC5-F665D490B8BC}" dt="2023-01-16T18:18:49.486" v="6239" actId="14100"/>
        <pc:sldMkLst>
          <pc:docMk/>
          <pc:sldMk cId="4267469369" sldId="312"/>
        </pc:sldMkLst>
        <pc:spChg chg="mod">
          <ac:chgData name="Famiglia Frasca" userId="bb3c054bf86d7ba1" providerId="LiveId" clId="{445723B5-B4A0-4146-8BC5-F665D490B8BC}" dt="2023-01-16T18:18:49.486" v="6239" actId="14100"/>
          <ac:spMkLst>
            <pc:docMk/>
            <pc:sldMk cId="4267469369" sldId="312"/>
            <ac:spMk id="3" creationId="{D5D6FA7C-E224-38AB-8F1A-3909D88F9B55}"/>
          </ac:spMkLst>
        </pc:spChg>
        <pc:spChg chg="del">
          <ac:chgData name="Famiglia Frasca" userId="bb3c054bf86d7ba1" providerId="LiveId" clId="{445723B5-B4A0-4146-8BC5-F665D490B8BC}" dt="2023-01-16T18:13:43.940" v="6205" actId="478"/>
          <ac:spMkLst>
            <pc:docMk/>
            <pc:sldMk cId="4267469369" sldId="31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18:14:36.844" v="6209" actId="14100"/>
          <ac:picMkLst>
            <pc:docMk/>
            <pc:sldMk cId="4267469369" sldId="312"/>
            <ac:picMk id="6" creationId="{58BBDBD3-7B45-C10A-43C7-1AA998B9F562}"/>
          </ac:picMkLst>
        </pc:picChg>
        <pc:picChg chg="add mod">
          <ac:chgData name="Famiglia Frasca" userId="bb3c054bf86d7ba1" providerId="LiveId" clId="{445723B5-B4A0-4146-8BC5-F665D490B8BC}" dt="2023-01-16T18:16:02.910" v="6212" actId="14100"/>
          <ac:picMkLst>
            <pc:docMk/>
            <pc:sldMk cId="4267469369" sldId="312"/>
            <ac:picMk id="8" creationId="{F2214E09-2365-56E4-9FAA-535E11D36A56}"/>
          </ac:picMkLst>
        </pc:picChg>
        <pc:picChg chg="add mod">
          <ac:chgData name="Famiglia Frasca" userId="bb3c054bf86d7ba1" providerId="LiveId" clId="{445723B5-B4A0-4146-8BC5-F665D490B8BC}" dt="2023-01-16T18:17:10.813" v="6215" actId="14100"/>
          <ac:picMkLst>
            <pc:docMk/>
            <pc:sldMk cId="4267469369" sldId="312"/>
            <ac:picMk id="10" creationId="{8C65EBD0-5771-ADBF-C359-4B92FA0935E4}"/>
          </ac:picMkLst>
        </pc:picChg>
      </pc:sldChg>
    </pc:docChg>
  </pc:docChgLst>
  <pc:docChgLst>
    <pc:chgData name="Famiglia Frasca" userId="bb3c054bf86d7ba1" providerId="LiveId" clId="{F91275AE-6359-4432-9ECC-B5AD569A143A}"/>
    <pc:docChg chg="undo custSel modSld">
      <pc:chgData name="Famiglia Frasca" userId="bb3c054bf86d7ba1" providerId="LiveId" clId="{F91275AE-6359-4432-9ECC-B5AD569A143A}" dt="2023-01-14T16:11:58.206" v="127" actId="20577"/>
      <pc:docMkLst>
        <pc:docMk/>
      </pc:docMkLst>
      <pc:sldChg chg="modSp mod">
        <pc:chgData name="Famiglia Frasca" userId="bb3c054bf86d7ba1" providerId="LiveId" clId="{F91275AE-6359-4432-9ECC-B5AD569A143A}" dt="2023-01-14T16:11:01.134" v="121" actId="20577"/>
        <pc:sldMkLst>
          <pc:docMk/>
          <pc:sldMk cId="1208019288" sldId="256"/>
        </pc:sldMkLst>
        <pc:spChg chg="mod">
          <ac:chgData name="Famiglia Frasca" userId="bb3c054bf86d7ba1" providerId="LiveId" clId="{F91275AE-6359-4432-9ECC-B5AD569A143A}" dt="2023-01-14T16:11:01.134" v="12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F91275AE-6359-4432-9ECC-B5AD569A143A}" dt="2023-01-14T16:11:58.206" v="127" actId="20577"/>
        <pc:sldMkLst>
          <pc:docMk/>
          <pc:sldMk cId="3804905029" sldId="298"/>
        </pc:sldMkLst>
        <pc:spChg chg="mod">
          <ac:chgData name="Famiglia Frasca" userId="bb3c054bf86d7ba1" providerId="LiveId" clId="{F91275AE-6359-4432-9ECC-B5AD569A143A}" dt="2023-01-12T12:02:51.126" v="0" actId="1076"/>
          <ac:spMkLst>
            <pc:docMk/>
            <pc:sldMk cId="3804905029" sldId="298"/>
            <ac:spMk id="3" creationId="{BEF81F9A-4E18-604A-7374-ADEF979AB9F5}"/>
          </ac:spMkLst>
        </pc:spChg>
        <pc:spChg chg="mod">
          <ac:chgData name="Famiglia Frasca" userId="bb3c054bf86d7ba1" providerId="LiveId" clId="{F91275AE-6359-4432-9ECC-B5AD569A143A}" dt="2023-01-14T16:11:58.206" v="12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F91275AE-6359-4432-9ECC-B5AD569A143A}" dt="2023-01-14T16:03:35.246" v="93" actId="20577"/>
          <ac:spMkLst>
            <pc:docMk/>
            <pc:sldMk cId="3804905029" sldId="298"/>
            <ac:spMk id="5" creationId="{71661012-A020-05D4-5652-D629A405A7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10B-7D18-436D-8C9D-3D7F46357368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B20-64F9-4ADB-AE68-B96CF4262B5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1E-6B6B-47E9-8714-E91573E0F14D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C28-A426-4B54-B8D0-AD19397A8A28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4F5-6046-44B5-892D-7BF0F719275D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BB3-A0B1-4A78-A4E8-AA732A2385C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546-1571-4A63-B22A-8F50A4744B9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6798-494D-403D-9109-FA6B5591D99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B31-0A7C-4E3A-8A21-B21A6CB5E956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BDA7-ECDF-4191-A1D0-F2BB626BEB4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563-21A7-4833-90C7-9123E1C793FD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605-CF22-4929-A9C8-4B63E07A5B5E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972B-6721-4473-AED4-F58C3C74BD9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01E-0D3D-409F-93D6-9167C6098CA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C204-D136-439B-8D24-C6AAC728DB3A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A0D-6EF5-4B02-984F-1E50B55C238B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F3223-5E7C-499B-B9EC-EF9189971B1E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35CF-C96D-4794-8CF9-2407F457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685799"/>
            <a:ext cx="6494462" cy="2971801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            </a:t>
            </a:r>
            <a:r>
              <a:rPr lang="en-US" b="1" cap="none" dirty="0">
                <a:solidFill>
                  <a:srgbClr val="C00000"/>
                </a:solidFill>
              </a:rPr>
              <a:t>SnagPy</a:t>
            </a:r>
            <a:br>
              <a:rPr lang="en-US" b="1" cap="none" dirty="0">
                <a:solidFill>
                  <a:srgbClr val="C00000"/>
                </a:solidFill>
              </a:rPr>
            </a:br>
            <a:r>
              <a:rPr lang="en-US" b="1" cap="none" dirty="0">
                <a:solidFill>
                  <a:srgbClr val="C00000"/>
                </a:solidFill>
              </a:rPr>
              <a:t>                  2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43867"/>
            <a:ext cx="5924550" cy="19473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Sergio Frasca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for the Rome Virgo Data Analysis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301451" y="240268"/>
            <a:ext cx="112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entury Gothic" panose="020B0502020202020204"/>
              </a:rPr>
              <a:t>Altro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entury Gothic" panose="020B0502020202020204"/>
              </a:rPr>
              <a:t>tipo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/>
              </a:rPr>
              <a:t> di t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abelle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42127" y="1096993"/>
            <a:ext cx="1018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Per </a:t>
            </a:r>
            <a:r>
              <a:rPr lang="en-US" b="1" dirty="0" err="1">
                <a:solidFill>
                  <a:srgbClr val="FFFF00"/>
                </a:solidFill>
              </a:rPr>
              <a:t>certi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usi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classe</a:t>
            </a:r>
            <a:r>
              <a:rPr lang="en-US" b="1" dirty="0">
                <a:solidFill>
                  <a:srgbClr val="FFFF00"/>
                </a:solidFill>
              </a:rPr>
              <a:t> snag_table non è </a:t>
            </a:r>
            <a:r>
              <a:rPr lang="en-US" b="1" dirty="0" err="1">
                <a:solidFill>
                  <a:srgbClr val="FFFF00"/>
                </a:solidFill>
              </a:rPr>
              <a:t>adeguata</a:t>
            </a:r>
            <a:r>
              <a:rPr lang="en-US" b="1" dirty="0">
                <a:solidFill>
                  <a:srgbClr val="FFFF00"/>
                </a:solidFill>
              </a:rPr>
              <a:t>. 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, per </a:t>
            </a:r>
            <a:r>
              <a:rPr lang="en-US" b="1" dirty="0" err="1">
                <a:solidFill>
                  <a:srgbClr val="FFFF00"/>
                </a:solidFill>
              </a:rPr>
              <a:t>gestire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Doppler per le </a:t>
            </a:r>
            <a:r>
              <a:rPr lang="en-US" b="1" dirty="0" err="1">
                <a:solidFill>
                  <a:srgbClr val="FFFF00"/>
                </a:solidFill>
              </a:rPr>
              <a:t>varie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antenne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ha a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fare con </a:t>
            </a:r>
            <a:r>
              <a:rPr lang="en-US" b="1" dirty="0" err="1">
                <a:solidFill>
                  <a:srgbClr val="FFFF00"/>
                </a:solidFill>
              </a:rPr>
              <a:t>tabelle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enormi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oltre</a:t>
            </a:r>
            <a:r>
              <a:rPr lang="en-US" b="1" dirty="0">
                <a:solidFill>
                  <a:srgbClr val="FFFF00"/>
                </a:solidFill>
              </a:rPr>
              <a:t> mezzo </a:t>
            </a:r>
            <a:r>
              <a:rPr lang="en-US" b="1" dirty="0" err="1">
                <a:solidFill>
                  <a:srgbClr val="FFFF00"/>
                </a:solidFill>
              </a:rPr>
              <a:t>milione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righe</a:t>
            </a:r>
            <a:r>
              <a:rPr lang="en-US" b="1" dirty="0">
                <a:solidFill>
                  <a:srgbClr val="FFFF00"/>
                </a:solidFill>
              </a:rPr>
              <a:t> per 8~9 </a:t>
            </a:r>
            <a:r>
              <a:rPr lang="en-US" b="1" dirty="0" err="1">
                <a:solidFill>
                  <a:srgbClr val="FFFF00"/>
                </a:solidFill>
              </a:rPr>
              <a:t>colonne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  <a:r>
              <a:rPr lang="en-US" b="1" dirty="0" err="1">
                <a:solidFill>
                  <a:srgbClr val="FFFF00"/>
                </a:solidFill>
              </a:rPr>
              <a:t>composte</a:t>
            </a:r>
            <a:r>
              <a:rPr lang="en-US" b="1" dirty="0">
                <a:solidFill>
                  <a:srgbClr val="FFFF00"/>
                </a:solidFill>
              </a:rPr>
              <a:t> solo di numeri.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Per </a:t>
            </a:r>
            <a:r>
              <a:rPr lang="en-US" b="1" dirty="0" err="1">
                <a:solidFill>
                  <a:srgbClr val="FFFF00"/>
                </a:solidFill>
              </a:rPr>
              <a:t>questo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utilizziamo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nuova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classe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array_table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possiamo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archiviare</a:t>
            </a:r>
            <a:r>
              <a:rPr lang="en-US" b="1" dirty="0">
                <a:solidFill>
                  <a:srgbClr val="FFFF00"/>
                </a:solidFill>
              </a:rPr>
              <a:t> con pickle o HDF5.</a:t>
            </a:r>
            <a:endParaRPr lang="it-IT" b="1" dirty="0">
              <a:solidFill>
                <a:srgbClr val="FFFF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4DD502-A123-5F38-1A02-AAAF76DF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67" y="2784715"/>
            <a:ext cx="7365272" cy="245047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99B8BC-7067-1593-6C72-E1813C8FAD1C}"/>
              </a:ext>
            </a:extLst>
          </p:cNvPr>
          <p:cNvSpPr txBox="1"/>
          <p:nvPr/>
        </p:nvSpPr>
        <p:spPr>
          <a:xfrm>
            <a:off x="686555" y="5590271"/>
            <a:ext cx="102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Nel </a:t>
            </a:r>
            <a:r>
              <a:rPr lang="en-US" b="1" dirty="0" err="1">
                <a:solidFill>
                  <a:srgbClr val="FFFF00"/>
                </a:solidFill>
              </a:rPr>
              <a:t>caso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dei</a:t>
            </a:r>
            <a:r>
              <a:rPr lang="en-US" b="1" dirty="0">
                <a:solidFill>
                  <a:srgbClr val="FFFF00"/>
                </a:solidFill>
              </a:rPr>
              <a:t> file Doppler un file testo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occupa</a:t>
            </a:r>
            <a:r>
              <a:rPr lang="en-US" b="1" dirty="0">
                <a:solidFill>
                  <a:srgbClr val="FFFF00"/>
                </a:solidFill>
              </a:rPr>
              <a:t> circa 110 MB, </a:t>
            </a:r>
            <a:r>
              <a:rPr lang="en-US" b="1" dirty="0" err="1">
                <a:solidFill>
                  <a:srgbClr val="FFFF00"/>
                </a:solidFill>
              </a:rPr>
              <a:t>salvato</a:t>
            </a:r>
            <a:r>
              <a:rPr lang="en-US" b="1" dirty="0">
                <a:solidFill>
                  <a:srgbClr val="FFFF00"/>
                </a:solidFill>
              </a:rPr>
              <a:t> con pickle o HDF5 non </a:t>
            </a:r>
            <a:r>
              <a:rPr lang="en-US" b="1" dirty="0" err="1">
                <a:solidFill>
                  <a:srgbClr val="FFFF00"/>
                </a:solidFill>
              </a:rPr>
              <a:t>compresso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occupa</a:t>
            </a:r>
            <a:r>
              <a:rPr lang="en-US" b="1" dirty="0">
                <a:solidFill>
                  <a:srgbClr val="FFFF00"/>
                </a:solidFill>
              </a:rPr>
              <a:t> circa 33 MB, </a:t>
            </a:r>
            <a:r>
              <a:rPr lang="en-US" b="1" dirty="0" err="1">
                <a:solidFill>
                  <a:srgbClr val="FFFF00"/>
                </a:solidFill>
              </a:rPr>
              <a:t>salvato</a:t>
            </a:r>
            <a:r>
              <a:rPr lang="en-US" b="1" dirty="0">
                <a:solidFill>
                  <a:srgbClr val="FFFF00"/>
                </a:solidFill>
              </a:rPr>
              <a:t> con HDF5 </a:t>
            </a:r>
            <a:r>
              <a:rPr lang="en-US" b="1" dirty="0" err="1">
                <a:solidFill>
                  <a:srgbClr val="FFFF00"/>
                </a:solidFill>
              </a:rPr>
              <a:t>compresso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occupa</a:t>
            </a:r>
            <a:r>
              <a:rPr lang="en-US" b="1" dirty="0">
                <a:solidFill>
                  <a:srgbClr val="FFFF00"/>
                </a:solidFill>
              </a:rPr>
              <a:t> circa 25 MB. 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3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0" y="341644"/>
            <a:ext cx="12078119" cy="10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32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US" sz="32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“decorated”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bsd</a:t>
            </a:r>
            <a:r>
              <a:rPr lang="en-US" sz="32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role of the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endParaRPr lang="it-IT" sz="2800" b="1" dirty="0">
              <a:solidFill>
                <a:srgbClr val="FF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01934" y="1657978"/>
            <a:ext cx="1018902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Un </a:t>
            </a:r>
            <a:r>
              <a:rPr lang="en-US" b="1" dirty="0" err="1">
                <a:solidFill>
                  <a:srgbClr val="FFFF00"/>
                </a:solidFill>
              </a:rPr>
              <a:t>gd</a:t>
            </a:r>
            <a:r>
              <a:rPr lang="en-US" b="1" dirty="0">
                <a:solidFill>
                  <a:srgbClr val="FFFF00"/>
                </a:solidFill>
              </a:rPr>
              <a:t> ha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seguenti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attributi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principali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y         the ordinate (basic data)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n         the length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initial abscissa (used in type 1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gds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dx       sampling step (used in type 1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gds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x         abscissas (used in type 2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gds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determine type 1 (virtual abscissa) or type 2 (real abscissa)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caption (a string)</a:t>
            </a:r>
            <a:endParaRPr lang="it-IT" sz="16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 control variable (in the case of a </a:t>
            </a:r>
            <a:r>
              <a:rPr lang="en-US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</a:t>
            </a: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special structure)</a:t>
            </a:r>
          </a:p>
          <a:p>
            <a:pPr marL="914400" lvl="1"/>
            <a:endParaRPr lang="en-US" sz="16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un 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contiene dati campionati uniformemente, tipicamente il 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di tipo 1. Se vogliamo assegnare una data ai dati, possiamo porre come campo di 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t0 (data in 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mjd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 T0 (data in 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TAI). Un tale 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viene detto «</a:t>
            </a:r>
            <a:r>
              <a:rPr lang="it-IT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dated</a:t>
            </a:r>
            <a:r>
              <a:rPr lang="it-IT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caso dei </a:t>
            </a:r>
            <a:r>
              <a:rPr lang="it-IT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</a:t>
            </a:r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(che sono «</a:t>
            </a:r>
            <a:r>
              <a:rPr lang="it-IT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dated</a:t>
            </a:r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»), </a:t>
            </a:r>
            <a:r>
              <a:rPr lang="it-IT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più complesso.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485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3054699" y="934497"/>
            <a:ext cx="75764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t0: 57757.15592592592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inifr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60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bandw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v_eq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[4301×4 double]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p_eq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[4301×4 double]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Tfft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1024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ant: '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ligol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run: 'O2'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'C02_2048'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clean_fraction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5.3483e-04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tcreation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'05-Apr-2019 12:57:09'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durcreation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64.7034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mi_abs_lev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0.0020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4505F1-A846-448C-17D9-2F878B1E51A2}"/>
              </a:ext>
            </a:extLst>
          </p:cNvPr>
          <p:cNvSpPr txBox="1"/>
          <p:nvPr/>
        </p:nvSpPr>
        <p:spPr>
          <a:xfrm>
            <a:off x="542611" y="5164853"/>
            <a:ext cx="1096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A </a:t>
            </a:r>
            <a:r>
              <a:rPr lang="en-US" b="1" dirty="0" err="1">
                <a:solidFill>
                  <a:srgbClr val="FFFF00"/>
                </a:solidFill>
              </a:rPr>
              <a:t>questi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viene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aggiunta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nuova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più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complessa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struttura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tfstr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chiamata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scherzosamente</a:t>
            </a:r>
            <a:r>
              <a:rPr lang="en-US" b="1" dirty="0">
                <a:solidFill>
                  <a:srgbClr val="FFFF00"/>
                </a:solidFill>
              </a:rPr>
              <a:t> “</a:t>
            </a:r>
            <a:r>
              <a:rPr lang="en-US" b="1" dirty="0" err="1">
                <a:solidFill>
                  <a:srgbClr val="FFFF00"/>
                </a:solidFill>
              </a:rPr>
              <a:t>addobbo</a:t>
            </a:r>
            <a:r>
              <a:rPr lang="en-US" b="1" dirty="0">
                <a:solidFill>
                  <a:srgbClr val="FFFF00"/>
                </a:solidFill>
              </a:rPr>
              <a:t>” (decoration),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sintetizza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analisi</a:t>
            </a:r>
            <a:r>
              <a:rPr lang="en-US" b="1" dirty="0">
                <a:solidFill>
                  <a:srgbClr val="FFFF00"/>
                </a:solidFill>
              </a:rPr>
              <a:t> di base del </a:t>
            </a:r>
            <a:r>
              <a:rPr lang="en-US" b="1" dirty="0" err="1">
                <a:solidFill>
                  <a:srgbClr val="FFFF00"/>
                </a:solidFill>
              </a:rPr>
              <a:t>bsd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A13240-131F-CE2C-8F50-CD467D3012C7}"/>
              </a:ext>
            </a:extLst>
          </p:cNvPr>
          <p:cNvSpPr txBox="1"/>
          <p:nvPr/>
        </p:nvSpPr>
        <p:spPr>
          <a:xfrm>
            <a:off x="1256043" y="251209"/>
            <a:ext cx="79181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Ecco come si presenta la struttura base dei </a:t>
            </a:r>
            <a:r>
              <a:rPr lang="it-IT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85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43095" y="341644"/>
            <a:ext cx="108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Ecco la </a:t>
            </a:r>
            <a:r>
              <a:rPr lang="en-US" sz="2400" b="1" dirty="0" err="1">
                <a:solidFill>
                  <a:srgbClr val="FF0000"/>
                </a:solidFill>
              </a:rPr>
              <a:t>struttura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schematica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delle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strutture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annidate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della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tfstr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11982" y="1215851"/>
            <a:ext cx="10189029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endParaRPr lang="it-IT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tfstr</a:t>
            </a:r>
            <a:endParaRPr lang="it-IT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subsp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bsd_par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clean</a:t>
            </a:r>
            <a:endParaRPr lang="it-IT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                         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</a:t>
            </a: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29CE0A-5F09-6C49-1E38-817660D3DBCC}"/>
              </a:ext>
            </a:extLst>
          </p:cNvPr>
          <p:cNvSpPr txBox="1"/>
          <p:nvPr/>
        </p:nvSpPr>
        <p:spPr>
          <a:xfrm>
            <a:off x="934497" y="3245618"/>
            <a:ext cx="10570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9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annidate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comprendenti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centinaia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variabili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alcune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quali</a:t>
            </a:r>
            <a:r>
              <a:rPr lang="en-US" b="1" dirty="0">
                <a:solidFill>
                  <a:srgbClr val="FFFF00"/>
                </a:solidFill>
              </a:rPr>
              <a:t> array in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o due </a:t>
            </a:r>
            <a:r>
              <a:rPr lang="en-US" b="1" dirty="0" err="1">
                <a:solidFill>
                  <a:srgbClr val="FFFF00"/>
                </a:solidFill>
              </a:rPr>
              <a:t>dimensioni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Ovviamente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situazione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potrebbe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cambiare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nel</a:t>
            </a:r>
            <a:r>
              <a:rPr lang="en-US" b="1" dirty="0">
                <a:solidFill>
                  <a:srgbClr val="FFFF00"/>
                </a:solidFill>
              </a:rPr>
              <a:t> future e alter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potrebbero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aggiungersi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Il </a:t>
            </a:r>
            <a:r>
              <a:rPr lang="en-US" b="1" dirty="0" err="1">
                <a:solidFill>
                  <a:srgbClr val="FFFF00"/>
                </a:solidFill>
              </a:rPr>
              <a:t>problema</a:t>
            </a:r>
            <a:r>
              <a:rPr lang="en-US" b="1" dirty="0">
                <a:solidFill>
                  <a:srgbClr val="FFFF00"/>
                </a:solidFill>
              </a:rPr>
              <a:t> è </a:t>
            </a:r>
            <a:r>
              <a:rPr lang="en-US" b="1" dirty="0" err="1">
                <a:solidFill>
                  <a:srgbClr val="FFFF00"/>
                </a:solidFill>
              </a:rPr>
              <a:t>quindi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gestire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efficacemente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oggetti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questo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genere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soprattutto</a:t>
            </a:r>
            <a:r>
              <a:rPr lang="en-US" b="1" dirty="0">
                <a:solidFill>
                  <a:srgbClr val="FFFF00"/>
                </a:solidFill>
              </a:rPr>
              <a:t> per la </a:t>
            </a:r>
            <a:r>
              <a:rPr lang="en-US" b="1" dirty="0" err="1">
                <a:solidFill>
                  <a:srgbClr val="FFFF00"/>
                </a:solidFill>
              </a:rPr>
              <a:t>conservazione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disco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l’accesso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301451" y="341644"/>
            <a:ext cx="1120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Il </a:t>
            </a:r>
            <a:r>
              <a:rPr lang="en-US" sz="3200" b="1" dirty="0" err="1">
                <a:solidFill>
                  <a:srgbClr val="FF0000"/>
                </a:solidFill>
              </a:rPr>
              <a:t>problema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delle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strutture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complesse</a:t>
            </a:r>
            <a:r>
              <a:rPr lang="en-US" sz="3200" b="1" dirty="0">
                <a:solidFill>
                  <a:srgbClr val="FF0000"/>
                </a:solidFill>
              </a:rPr>
              <a:t> ad </a:t>
            </a:r>
            <a:r>
              <a:rPr lang="en-US" sz="3200" b="1" dirty="0" err="1">
                <a:solidFill>
                  <a:srgbClr val="FF0000"/>
                </a:solidFill>
              </a:rPr>
              <a:t>albero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11982" y="1215851"/>
            <a:ext cx="10189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Le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ad </a:t>
            </a:r>
            <a:r>
              <a:rPr lang="en-US" b="1" dirty="0" err="1">
                <a:solidFill>
                  <a:srgbClr val="FFFF00"/>
                </a:solidFill>
              </a:rPr>
              <a:t>albero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un classico </a:t>
            </a:r>
            <a:r>
              <a:rPr lang="en-US" b="1" dirty="0" err="1">
                <a:solidFill>
                  <a:srgbClr val="FFFF00"/>
                </a:solidFill>
              </a:rPr>
              <a:t>dell’informatica</a:t>
            </a:r>
            <a:r>
              <a:rPr lang="en-US" b="1" dirty="0">
                <a:solidFill>
                  <a:srgbClr val="FFFF00"/>
                </a:solidFill>
              </a:rPr>
              <a:t>. Un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struttura</a:t>
            </a:r>
            <a:r>
              <a:rPr lang="en-US" b="1" dirty="0">
                <a:solidFill>
                  <a:srgbClr val="FFFF00"/>
                </a:solidFill>
              </a:rPr>
              <a:t> a </a:t>
            </a:r>
            <a:r>
              <a:rPr lang="en-US" b="1" dirty="0" err="1">
                <a:solidFill>
                  <a:srgbClr val="FFFF00"/>
                </a:solidFill>
              </a:rPr>
              <a:t>cartelle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presente</a:t>
            </a:r>
            <a:r>
              <a:rPr lang="en-US" b="1" dirty="0">
                <a:solidFill>
                  <a:srgbClr val="FFFF00"/>
                </a:solidFill>
              </a:rPr>
              <a:t> in quasi </a:t>
            </a:r>
            <a:r>
              <a:rPr lang="en-US" b="1" dirty="0" err="1">
                <a:solidFill>
                  <a:srgbClr val="FFFF00"/>
                </a:solidFill>
              </a:rPr>
              <a:t>ogni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sistema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operativo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presenti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anche</a:t>
            </a:r>
            <a:r>
              <a:rPr lang="en-US" b="1" dirty="0">
                <a:solidFill>
                  <a:srgbClr val="FFFF00"/>
                </a:solidFill>
              </a:rPr>
              <a:t> in </a:t>
            </a:r>
            <a:r>
              <a:rPr lang="en-US" b="1" dirty="0" err="1">
                <a:solidFill>
                  <a:srgbClr val="FFFF00"/>
                </a:solidFill>
              </a:rPr>
              <a:t>vari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linguaggi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programmazione</a:t>
            </a:r>
            <a:r>
              <a:rPr lang="en-US" b="1" dirty="0">
                <a:solidFill>
                  <a:srgbClr val="FFFF00"/>
                </a:solidFill>
              </a:rPr>
              <a:t>, come C e in Matlab. In Python </a:t>
            </a:r>
            <a:r>
              <a:rPr lang="en-US" b="1" dirty="0" err="1">
                <a:solidFill>
                  <a:srgbClr val="FFFF00"/>
                </a:solidFill>
              </a:rPr>
              <a:t>possono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essere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realizzate</a:t>
            </a:r>
            <a:r>
              <a:rPr lang="en-US" b="1" dirty="0">
                <a:solidFill>
                  <a:srgbClr val="FFFF00"/>
                </a:solidFill>
              </a:rPr>
              <a:t> con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dictionary.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Gli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alberi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molto </a:t>
            </a:r>
            <a:r>
              <a:rPr lang="en-US" b="1" dirty="0" err="1">
                <a:solidFill>
                  <a:srgbClr val="FFFF00"/>
                </a:solidFill>
              </a:rPr>
              <a:t>generali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possono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rappresentare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realtà</a:t>
            </a:r>
            <a:r>
              <a:rPr lang="en-US" b="1" dirty="0">
                <a:solidFill>
                  <a:srgbClr val="FFFF00"/>
                </a:solidFill>
              </a:rPr>
              <a:t> molto </a:t>
            </a:r>
            <a:r>
              <a:rPr lang="en-US" b="1" dirty="0" err="1">
                <a:solidFill>
                  <a:srgbClr val="FFFF00"/>
                </a:solidFill>
              </a:rPr>
              <a:t>complesse</a:t>
            </a:r>
            <a:r>
              <a:rPr lang="en-US" b="1" dirty="0">
                <a:solidFill>
                  <a:srgbClr val="FFFF00"/>
                </a:solidFill>
              </a:rPr>
              <a:t> in modo </a:t>
            </a:r>
            <a:r>
              <a:rPr lang="en-US" b="1" dirty="0" err="1">
                <a:solidFill>
                  <a:srgbClr val="FFFF00"/>
                </a:solidFill>
              </a:rPr>
              <a:t>efficiente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alla</a:t>
            </a:r>
            <a:r>
              <a:rPr lang="en-US" b="1" dirty="0">
                <a:solidFill>
                  <a:srgbClr val="FFFF00"/>
                </a:solidFill>
              </a:rPr>
              <a:t> base del Sistema HDF5,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questo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chiama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così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È </a:t>
            </a:r>
            <a:r>
              <a:rPr lang="en-US" b="1" dirty="0" err="1">
                <a:solidFill>
                  <a:srgbClr val="FFFF00"/>
                </a:solidFill>
              </a:rPr>
              <a:t>chiaro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visualizzano</a:t>
            </a:r>
            <a:r>
              <a:rPr lang="en-US" b="1" dirty="0">
                <a:solidFill>
                  <a:srgbClr val="FFFF00"/>
                </a:solidFill>
              </a:rPr>
              <a:t> bene in due </a:t>
            </a:r>
            <a:r>
              <a:rPr lang="en-US" b="1" dirty="0" err="1">
                <a:solidFill>
                  <a:srgbClr val="FFFF00"/>
                </a:solidFill>
              </a:rPr>
              <a:t>dimensioni</a:t>
            </a:r>
            <a:r>
              <a:rPr lang="en-US" b="1" dirty="0">
                <a:solidFill>
                  <a:srgbClr val="FFFF00"/>
                </a:solidFill>
              </a:rPr>
              <a:t>. Ma </a:t>
            </a:r>
            <a:r>
              <a:rPr lang="en-US" b="1" dirty="0" err="1">
                <a:solidFill>
                  <a:srgbClr val="FFFF00"/>
                </a:solidFill>
              </a:rPr>
              <a:t>nei</a:t>
            </a:r>
            <a:r>
              <a:rPr lang="en-US" b="1" dirty="0">
                <a:solidFill>
                  <a:srgbClr val="FFFF00"/>
                </a:solidFill>
              </a:rPr>
              <a:t> computer </a:t>
            </a:r>
            <a:r>
              <a:rPr lang="en-US" b="1" dirty="0" err="1">
                <a:solidFill>
                  <a:srgbClr val="FFFF00"/>
                </a:solidFill>
              </a:rPr>
              <a:t>vanno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rappresentate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serialmente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cioè</a:t>
            </a:r>
            <a:r>
              <a:rPr lang="en-US" b="1" dirty="0">
                <a:solidFill>
                  <a:srgbClr val="FFFF00"/>
                </a:solidFill>
              </a:rPr>
              <a:t> in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sola </a:t>
            </a:r>
            <a:r>
              <a:rPr lang="en-US" b="1" dirty="0" err="1">
                <a:solidFill>
                  <a:srgbClr val="FFFF00"/>
                </a:solidFill>
              </a:rPr>
              <a:t>dimensione</a:t>
            </a:r>
            <a:r>
              <a:rPr lang="en-US" b="1" dirty="0">
                <a:solidFill>
                  <a:srgbClr val="FFFF00"/>
                </a:solidFill>
              </a:rPr>
              <a:t>, per </a:t>
            </a:r>
            <a:r>
              <a:rPr lang="en-US" b="1" dirty="0" err="1">
                <a:solidFill>
                  <a:srgbClr val="FFFF00"/>
                </a:solidFill>
              </a:rPr>
              <a:t>scopi</a:t>
            </a:r>
            <a:r>
              <a:rPr lang="en-US" b="1" dirty="0">
                <a:solidFill>
                  <a:srgbClr val="FFFF00"/>
                </a:solidFill>
              </a:rPr>
              <a:t> di storing o di </a:t>
            </a:r>
            <a:r>
              <a:rPr lang="en-US" b="1" dirty="0" err="1">
                <a:solidFill>
                  <a:srgbClr val="FFFF00"/>
                </a:solidFill>
              </a:rPr>
              <a:t>trasmissione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  <a:r>
              <a:rPr lang="en-US" b="1" dirty="0" err="1">
                <a:solidFill>
                  <a:srgbClr val="FFFF00"/>
                </a:solidFill>
              </a:rPr>
              <a:t>Ciò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può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farsi</a:t>
            </a:r>
            <a:r>
              <a:rPr lang="en-US" b="1" dirty="0">
                <a:solidFill>
                  <a:srgbClr val="FFFF00"/>
                </a:solidFill>
              </a:rPr>
              <a:t> in </a:t>
            </a:r>
            <a:r>
              <a:rPr lang="en-US" b="1" dirty="0" err="1">
                <a:solidFill>
                  <a:srgbClr val="FFFF00"/>
                </a:solidFill>
              </a:rPr>
              <a:t>vari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modi</a:t>
            </a:r>
            <a:r>
              <a:rPr lang="en-US" b="1" dirty="0">
                <a:solidFill>
                  <a:srgbClr val="FFFF00"/>
                </a:solidFill>
              </a:rPr>
              <a:t>: in Python 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tramite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librerie</a:t>
            </a:r>
            <a:r>
              <a:rPr lang="en-US" b="1" dirty="0">
                <a:solidFill>
                  <a:srgbClr val="FFFF00"/>
                </a:solidFill>
              </a:rPr>
              <a:t> di JSON, XML, HDF5 e pickle.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Io </a:t>
            </a:r>
            <a:r>
              <a:rPr lang="en-US" b="1" dirty="0" err="1">
                <a:solidFill>
                  <a:srgbClr val="FFFF00"/>
                </a:solidFill>
              </a:rPr>
              <a:t>l’ho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fatto</a:t>
            </a:r>
            <a:r>
              <a:rPr lang="en-US" b="1" dirty="0">
                <a:solidFill>
                  <a:srgbClr val="FFFF00"/>
                </a:solidFill>
              </a:rPr>
              <a:t> con </a:t>
            </a:r>
            <a:r>
              <a:rPr lang="en-US" b="1" dirty="0" err="1">
                <a:solidFill>
                  <a:srgbClr val="FFFF00"/>
                </a:solidFill>
              </a:rPr>
              <a:t>alcune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funzioni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ricorsive</a:t>
            </a:r>
            <a:r>
              <a:rPr lang="en-US" b="1" dirty="0">
                <a:solidFill>
                  <a:srgbClr val="FFFF00"/>
                </a:solidFill>
              </a:rPr>
              <a:t>, pare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funzionano</a:t>
            </a:r>
            <a:r>
              <a:rPr lang="en-US" b="1" dirty="0">
                <a:solidFill>
                  <a:srgbClr val="FFFF00"/>
                </a:solidFill>
              </a:rPr>
              <a:t>, ma </a:t>
            </a:r>
            <a:r>
              <a:rPr lang="en-US" b="1" dirty="0" err="1">
                <a:solidFill>
                  <a:srgbClr val="FFFF00"/>
                </a:solidFill>
              </a:rPr>
              <a:t>c’è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qualche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baco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2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0" y="3416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Funzioni</a:t>
            </a:r>
            <a:r>
              <a:rPr lang="en-US" sz="2800" b="1" dirty="0">
                <a:solidFill>
                  <a:srgbClr val="FF0000"/>
                </a:solidFill>
              </a:rPr>
              <a:t> per </a:t>
            </a:r>
            <a:r>
              <a:rPr lang="en-US" sz="2800" b="1" dirty="0" err="1">
                <a:solidFill>
                  <a:srgbClr val="FF0000"/>
                </a:solidFill>
              </a:rPr>
              <a:t>gestire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alberi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r>
              <a:rPr lang="en-US" sz="2800" b="1" dirty="0" err="1">
                <a:solidFill>
                  <a:srgbClr val="FF0000"/>
                </a:solidFill>
              </a:rPr>
              <a:t>esplorazione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rappresentazione</a:t>
            </a:r>
            <a:r>
              <a:rPr lang="en-US" sz="2800" b="1" dirty="0">
                <a:solidFill>
                  <a:srgbClr val="FF0000"/>
                </a:solidFill>
              </a:rPr>
              <a:t> e accesso</a:t>
            </a:r>
            <a:endParaRPr lang="it-IT" sz="2800" b="1" dirty="0">
              <a:solidFill>
                <a:srgbClr val="FF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BBDBD3-7B45-C10A-43C7-1AA998B9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1" y="1205802"/>
            <a:ext cx="6516599" cy="22767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2214E09-2365-56E4-9FAA-535E11D3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01" y="3823458"/>
            <a:ext cx="6573556" cy="7485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C65EBD0-5771-ADBF-C359-4B92FA093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101" y="4869754"/>
            <a:ext cx="7507306" cy="11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F66888-384C-BE48-2504-9B3DF0DF3981}"/>
              </a:ext>
            </a:extLst>
          </p:cNvPr>
          <p:cNvSpPr txBox="1"/>
          <p:nvPr/>
        </p:nvSpPr>
        <p:spPr>
          <a:xfrm>
            <a:off x="924448" y="361025"/>
            <a:ext cx="105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Che fare ?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655F22-4DFA-AF3A-261C-8A4ACC7AE173}"/>
              </a:ext>
            </a:extLst>
          </p:cNvPr>
          <p:cNvSpPr txBox="1"/>
          <p:nvPr/>
        </p:nvSpPr>
        <p:spPr>
          <a:xfrm>
            <a:off x="435470" y="1196443"/>
            <a:ext cx="106880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Quando</a:t>
            </a:r>
            <a:r>
              <a:rPr lang="en-US" b="1" dirty="0">
                <a:solidFill>
                  <a:srgbClr val="FFFF00"/>
                </a:solidFill>
              </a:rPr>
              <a:t> è </a:t>
            </a:r>
            <a:r>
              <a:rPr lang="en-US" b="1" dirty="0" err="1">
                <a:solidFill>
                  <a:srgbClr val="FFFF00"/>
                </a:solidFill>
              </a:rPr>
              <a:t>nato</a:t>
            </a:r>
            <a:r>
              <a:rPr lang="en-US" b="1" dirty="0">
                <a:solidFill>
                  <a:srgbClr val="FFFF00"/>
                </a:solidFill>
              </a:rPr>
              <a:t> Snag 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Matlab, </a:t>
            </a:r>
            <a:r>
              <a:rPr lang="en-US" b="1" dirty="0" err="1">
                <a:solidFill>
                  <a:srgbClr val="FFFF00"/>
                </a:solidFill>
              </a:rPr>
              <a:t>c’era</a:t>
            </a:r>
            <a:r>
              <a:rPr lang="en-US" b="1" dirty="0">
                <a:solidFill>
                  <a:srgbClr val="FFFF00"/>
                </a:solidFill>
              </a:rPr>
              <a:t> un </a:t>
            </a:r>
            <a:r>
              <a:rPr lang="en-US" b="1" dirty="0" err="1">
                <a:solidFill>
                  <a:srgbClr val="FFFF00"/>
                </a:solidFill>
              </a:rPr>
              <a:t>altro</a:t>
            </a:r>
            <a:r>
              <a:rPr lang="en-US" b="1" dirty="0">
                <a:solidFill>
                  <a:srgbClr val="FFFF00"/>
                </a:solidFill>
              </a:rPr>
              <a:t> mondo, con </a:t>
            </a:r>
            <a:r>
              <a:rPr lang="en-US" b="1" dirty="0" err="1">
                <a:solidFill>
                  <a:srgbClr val="FFFF00"/>
                </a:solidFill>
              </a:rPr>
              <a:t>altri</a:t>
            </a:r>
            <a:r>
              <a:rPr lang="en-US" b="1" dirty="0">
                <a:solidFill>
                  <a:srgbClr val="FFFF00"/>
                </a:solidFill>
              </a:rPr>
              <a:t> computer e </a:t>
            </a:r>
            <a:r>
              <a:rPr lang="en-US" b="1" dirty="0" err="1">
                <a:solidFill>
                  <a:srgbClr val="FFFF00"/>
                </a:solidFill>
              </a:rPr>
              <a:t>altre</a:t>
            </a:r>
            <a:r>
              <a:rPr lang="en-US" b="1" dirty="0">
                <a:solidFill>
                  <a:srgbClr val="FFFF00"/>
                </a:solidFill>
              </a:rPr>
              <a:t> idee. </a:t>
            </a:r>
            <a:r>
              <a:rPr lang="en-US" b="1" dirty="0" err="1">
                <a:solidFill>
                  <a:srgbClr val="FFFF00"/>
                </a:solidFill>
              </a:rPr>
              <a:t>Quando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passato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dalla</a:t>
            </a:r>
            <a:r>
              <a:rPr lang="en-US" b="1" dirty="0">
                <a:solidFill>
                  <a:srgbClr val="FFFF00"/>
                </a:solidFill>
              </a:rPr>
              <a:t> “</a:t>
            </a:r>
            <a:r>
              <a:rPr lang="en-US" b="1" dirty="0" err="1">
                <a:solidFill>
                  <a:srgbClr val="FFFF00"/>
                </a:solidFill>
              </a:rPr>
              <a:t>potente</a:t>
            </a:r>
            <a:r>
              <a:rPr lang="en-US" b="1" dirty="0">
                <a:solidFill>
                  <a:srgbClr val="FFFF00"/>
                </a:solidFill>
              </a:rPr>
              <a:t>” workstation Digital al PC ed ho </a:t>
            </a:r>
            <a:r>
              <a:rPr lang="en-US" b="1" dirty="0" err="1">
                <a:solidFill>
                  <a:srgbClr val="FFFF00"/>
                </a:solidFill>
              </a:rPr>
              <a:t>iniziato</a:t>
            </a:r>
            <a:r>
              <a:rPr lang="en-US" b="1" dirty="0">
                <a:solidFill>
                  <a:srgbClr val="FFFF00"/>
                </a:solidFill>
              </a:rPr>
              <a:t> a </a:t>
            </a:r>
            <a:r>
              <a:rPr lang="en-US" b="1" dirty="0" err="1">
                <a:solidFill>
                  <a:srgbClr val="FFFF00"/>
                </a:solidFill>
              </a:rPr>
              <a:t>lavorare</a:t>
            </a:r>
            <a:r>
              <a:rPr lang="en-US" b="1" dirty="0">
                <a:solidFill>
                  <a:srgbClr val="FFFF00"/>
                </a:solidFill>
              </a:rPr>
              <a:t> con Matlab, </a:t>
            </a:r>
            <a:r>
              <a:rPr lang="en-US" b="1" dirty="0" err="1">
                <a:solidFill>
                  <a:srgbClr val="FFFF00"/>
                </a:solidFill>
              </a:rPr>
              <a:t>c’era</a:t>
            </a:r>
            <a:r>
              <a:rPr lang="en-US" b="1" dirty="0">
                <a:solidFill>
                  <a:srgbClr val="FFFF00"/>
                </a:solidFill>
              </a:rPr>
              <a:t> Windows 95 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macchina</a:t>
            </a:r>
            <a:r>
              <a:rPr lang="en-US" b="1" dirty="0">
                <a:solidFill>
                  <a:srgbClr val="FFFF00"/>
                </a:solidFill>
              </a:rPr>
              <a:t> con 4 Mbyte di RAM e </a:t>
            </a:r>
            <a:r>
              <a:rPr lang="en-US" b="1" dirty="0" err="1">
                <a:solidFill>
                  <a:srgbClr val="FFFF00"/>
                </a:solidFill>
              </a:rPr>
              <a:t>meno</a:t>
            </a:r>
            <a:r>
              <a:rPr lang="en-US" b="1" dirty="0">
                <a:solidFill>
                  <a:srgbClr val="FFFF00"/>
                </a:solidFill>
              </a:rPr>
              <a:t> di un Giga di disco. Un PC molto </a:t>
            </a:r>
            <a:r>
              <a:rPr lang="en-US" b="1" dirty="0" err="1">
                <a:solidFill>
                  <a:srgbClr val="FFFF00"/>
                </a:solidFill>
              </a:rPr>
              <a:t>potente</a:t>
            </a:r>
            <a:r>
              <a:rPr lang="en-US" b="1" dirty="0">
                <a:solidFill>
                  <a:srgbClr val="FFFF00"/>
                </a:solidFill>
              </a:rPr>
              <a:t> (e </a:t>
            </a:r>
            <a:r>
              <a:rPr lang="en-US" b="1" dirty="0" err="1">
                <a:solidFill>
                  <a:srgbClr val="FFFF00"/>
                </a:solidFill>
              </a:rPr>
              <a:t>costoso</a:t>
            </a:r>
            <a:r>
              <a:rPr lang="en-US" b="1" dirty="0">
                <a:solidFill>
                  <a:srgbClr val="FFFF00"/>
                </a:solidFill>
              </a:rPr>
              <a:t>) per </a:t>
            </a:r>
            <a:r>
              <a:rPr lang="en-US" b="1" dirty="0" err="1">
                <a:solidFill>
                  <a:srgbClr val="FFFF00"/>
                </a:solidFill>
              </a:rPr>
              <a:t>l’epoca</a:t>
            </a:r>
            <a:r>
              <a:rPr lang="en-US" b="1" dirty="0">
                <a:solidFill>
                  <a:srgbClr val="FFFF00"/>
                </a:solidFill>
              </a:rPr>
              <a:t>. Ora, a casa, </a:t>
            </a:r>
            <a:r>
              <a:rPr lang="en-US" b="1" dirty="0" err="1">
                <a:solidFill>
                  <a:srgbClr val="FFFF00"/>
                </a:solidFill>
              </a:rPr>
              <a:t>lavoro</a:t>
            </a:r>
            <a:r>
              <a:rPr lang="en-US" b="1" dirty="0">
                <a:solidFill>
                  <a:srgbClr val="FFFF00"/>
                </a:solidFill>
              </a:rPr>
              <a:t> con 32 GB di RAM,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i9 con </a:t>
            </a:r>
            <a:r>
              <a:rPr lang="it-IT" b="1" dirty="0">
                <a:solidFill>
                  <a:srgbClr val="FFFF00"/>
                </a:solidFill>
              </a:rPr>
              <a:t>10 core, varie decine di TB di disco, una </a:t>
            </a:r>
            <a:r>
              <a:rPr lang="it-IT" b="1" dirty="0" err="1">
                <a:solidFill>
                  <a:srgbClr val="FFFF00"/>
                </a:solidFill>
              </a:rPr>
              <a:t>gpu</a:t>
            </a:r>
            <a:r>
              <a:rPr lang="it-IT" b="1" dirty="0">
                <a:solidFill>
                  <a:srgbClr val="FFFF00"/>
                </a:solidFill>
              </a:rPr>
              <a:t> con qualche migliaia di core e il software di oltre 25 anni dopo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  <a:r>
              <a:rPr lang="en-US" b="1" dirty="0" err="1">
                <a:solidFill>
                  <a:srgbClr val="FFFF00"/>
                </a:solidFill>
              </a:rPr>
              <a:t>beh</a:t>
            </a:r>
            <a:r>
              <a:rPr lang="en-US" b="1" dirty="0">
                <a:solidFill>
                  <a:srgbClr val="FFFF00"/>
                </a:solidFill>
              </a:rPr>
              <a:t>, li </a:t>
            </a:r>
            <a:r>
              <a:rPr lang="en-US" b="1" dirty="0" err="1">
                <a:solidFill>
                  <a:srgbClr val="FFFF00"/>
                </a:solidFill>
              </a:rPr>
              <a:t>dobbiamo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usare</a:t>
            </a:r>
            <a:r>
              <a:rPr lang="en-US" b="1" dirty="0">
                <a:solidFill>
                  <a:srgbClr val="FFFF00"/>
                </a:solidFill>
              </a:rPr>
              <a:t>!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SnagPy è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un’occasione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per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rivedere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 modo di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sviluppare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 software di nostro interesse,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quindi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non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sarà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fortunoso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faticoso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porting di Snag da Matlab a Python.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La </a:t>
            </a:r>
            <a:r>
              <a:rPr lang="en-US" b="1" dirty="0" err="1">
                <a:solidFill>
                  <a:srgbClr val="FFFF00"/>
                </a:solidFill>
              </a:rPr>
              <a:t>profonda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diversità</a:t>
            </a:r>
            <a:r>
              <a:rPr lang="en-US" b="1" dirty="0">
                <a:solidFill>
                  <a:srgbClr val="FFFF00"/>
                </a:solidFill>
              </a:rPr>
              <a:t> di Python rispetto a Matlab ci </a:t>
            </a:r>
            <a:r>
              <a:rPr lang="en-US" b="1" dirty="0" err="1">
                <a:solidFill>
                  <a:srgbClr val="FFFF00"/>
                </a:solidFill>
              </a:rPr>
              <a:t>costringe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comunque</a:t>
            </a:r>
            <a:r>
              <a:rPr lang="en-US" b="1" dirty="0">
                <a:solidFill>
                  <a:srgbClr val="FFFF00"/>
                </a:solidFill>
              </a:rPr>
              <a:t> a </a:t>
            </a:r>
            <a:r>
              <a:rPr lang="en-US" b="1" dirty="0" err="1">
                <a:solidFill>
                  <a:srgbClr val="FFFF00"/>
                </a:solidFill>
              </a:rPr>
              <a:t>questa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alternativa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Quindi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dobbiamo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cercare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mettere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insieme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tutto</a:t>
            </a:r>
            <a:r>
              <a:rPr lang="en-US" b="1" dirty="0">
                <a:solidFill>
                  <a:srgbClr val="FFFF00"/>
                </a:solidFill>
              </a:rPr>
              <a:t> il </a:t>
            </a:r>
            <a:r>
              <a:rPr lang="en-US" b="1" dirty="0" err="1">
                <a:solidFill>
                  <a:srgbClr val="FFFF00"/>
                </a:solidFill>
              </a:rPr>
              <a:t>meglio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nostre</a:t>
            </a:r>
            <a:r>
              <a:rPr lang="en-US" b="1" dirty="0">
                <a:solidFill>
                  <a:srgbClr val="FFFF00"/>
                </a:solidFill>
              </a:rPr>
              <a:t> idee, come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sviluppate</a:t>
            </a:r>
            <a:r>
              <a:rPr lang="en-US" b="1" dirty="0">
                <a:solidFill>
                  <a:srgbClr val="FFFF00"/>
                </a:solidFill>
              </a:rPr>
              <a:t> in tutti </a:t>
            </a:r>
            <a:r>
              <a:rPr lang="en-US" b="1" dirty="0" err="1">
                <a:solidFill>
                  <a:srgbClr val="FFFF00"/>
                </a:solidFill>
              </a:rPr>
              <a:t>questi</a:t>
            </a:r>
            <a:r>
              <a:rPr lang="en-US" b="1" dirty="0">
                <a:solidFill>
                  <a:srgbClr val="FFFF00"/>
                </a:solidFill>
              </a:rPr>
              <a:t> anni, ed </a:t>
            </a:r>
            <a:r>
              <a:rPr lang="en-US" b="1" dirty="0" err="1">
                <a:solidFill>
                  <a:srgbClr val="FFFF00"/>
                </a:solidFill>
              </a:rPr>
              <a:t>utilizzare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tutte</a:t>
            </a:r>
            <a:r>
              <a:rPr lang="en-US" b="1" dirty="0">
                <a:solidFill>
                  <a:srgbClr val="FFFF00"/>
                </a:solidFill>
              </a:rPr>
              <a:t> le </a:t>
            </a:r>
            <a:r>
              <a:rPr lang="en-US" b="1" dirty="0" err="1">
                <a:solidFill>
                  <a:srgbClr val="FFFF00"/>
                </a:solidFill>
              </a:rPr>
              <a:t>possibilità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nuova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piattaforma</a:t>
            </a:r>
            <a:r>
              <a:rPr lang="en-US" b="1" dirty="0">
                <a:solidFill>
                  <a:srgbClr val="FFFF00"/>
                </a:solidFill>
              </a:rPr>
              <a:t>, non tanto per </a:t>
            </a:r>
            <a:r>
              <a:rPr lang="en-US" b="1" dirty="0" err="1">
                <a:solidFill>
                  <a:srgbClr val="FFFF00"/>
                </a:solidFill>
              </a:rPr>
              <a:t>passare</a:t>
            </a:r>
            <a:r>
              <a:rPr lang="en-US" b="1" dirty="0">
                <a:solidFill>
                  <a:srgbClr val="FFFF00"/>
                </a:solidFill>
              </a:rPr>
              <a:t> a </a:t>
            </a:r>
            <a:r>
              <a:rPr lang="en-US" b="1" dirty="0" err="1">
                <a:solidFill>
                  <a:srgbClr val="FFFF00"/>
                </a:solidFill>
              </a:rPr>
              <a:t>qualcosa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più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economico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anche</a:t>
            </a:r>
            <a:r>
              <a:rPr lang="en-US" b="1" dirty="0">
                <a:solidFill>
                  <a:srgbClr val="FFFF00"/>
                </a:solidFill>
              </a:rPr>
              <a:t> se </a:t>
            </a:r>
            <a:r>
              <a:rPr lang="en-US" b="1" dirty="0" err="1">
                <a:solidFill>
                  <a:srgbClr val="FFFF00"/>
                </a:solidFill>
              </a:rPr>
              <a:t>abbastanza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più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complicato</a:t>
            </a:r>
            <a:r>
              <a:rPr lang="en-US" b="1" dirty="0">
                <a:solidFill>
                  <a:srgbClr val="FFFF00"/>
                </a:solidFill>
              </a:rPr>
              <a:t>), ma per </a:t>
            </a:r>
            <a:r>
              <a:rPr lang="en-US" b="1" dirty="0" err="1">
                <a:solidFill>
                  <a:srgbClr val="FFFF00"/>
                </a:solidFill>
              </a:rPr>
              <a:t>adeguarci</a:t>
            </a:r>
            <a:r>
              <a:rPr lang="en-US" b="1" dirty="0">
                <a:solidFill>
                  <a:srgbClr val="FFFF00"/>
                </a:solidFill>
              </a:rPr>
              <a:t> alle </a:t>
            </a:r>
            <a:r>
              <a:rPr lang="en-US" b="1" dirty="0" err="1">
                <a:solidFill>
                  <a:srgbClr val="FFFF00"/>
                </a:solidFill>
              </a:rPr>
              <a:t>attuali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possibilità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È con </a:t>
            </a:r>
            <a:r>
              <a:rPr lang="en-US" b="1" dirty="0" err="1">
                <a:solidFill>
                  <a:srgbClr val="FFFF00"/>
                </a:solidFill>
              </a:rPr>
              <a:t>questo</a:t>
            </a:r>
            <a:r>
              <a:rPr lang="en-US" b="1" dirty="0">
                <a:solidFill>
                  <a:srgbClr val="FFFF00"/>
                </a:solidFill>
              </a:rPr>
              <a:t> spirito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facendo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questo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lavoro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F81F9A-4E18-604A-7374-ADEF979AB9F5}"/>
              </a:ext>
            </a:extLst>
          </p:cNvPr>
          <p:cNvSpPr txBox="1"/>
          <p:nvPr/>
        </p:nvSpPr>
        <p:spPr>
          <a:xfrm>
            <a:off x="2428875" y="6279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Organizzazione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dei</a:t>
            </a:r>
            <a:r>
              <a:rPr lang="en-US" sz="2400" b="1" dirty="0">
                <a:solidFill>
                  <a:srgbClr val="C00000"/>
                </a:solidFill>
              </a:rPr>
              <a:t> moduli </a:t>
            </a:r>
            <a:r>
              <a:rPr lang="en-US" sz="2400" b="1" dirty="0" err="1">
                <a:solidFill>
                  <a:srgbClr val="C00000"/>
                </a:solidFill>
              </a:rPr>
              <a:t>nel</a:t>
            </a:r>
            <a:r>
              <a:rPr lang="en-US" sz="2400" b="1" dirty="0">
                <a:solidFill>
                  <a:srgbClr val="C00000"/>
                </a:solidFill>
              </a:rPr>
              <a:t> package SnagPy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CD42DA-1285-15C0-82AD-368AD6497E84}"/>
              </a:ext>
            </a:extLst>
          </p:cNvPr>
          <p:cNvSpPr txBox="1"/>
          <p:nvPr/>
        </p:nvSpPr>
        <p:spPr>
          <a:xfrm>
            <a:off x="447674" y="800684"/>
            <a:ext cx="7781925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Moduli </a:t>
            </a:r>
            <a:r>
              <a:rPr lang="en-US" sz="2000" b="1" dirty="0" err="1">
                <a:solidFill>
                  <a:srgbClr val="002060"/>
                </a:solidFill>
              </a:rPr>
              <a:t>nel</a:t>
            </a:r>
            <a:r>
              <a:rPr lang="en-US" sz="2000" b="1" dirty="0">
                <a:solidFill>
                  <a:srgbClr val="002060"/>
                </a:solidFill>
              </a:rPr>
              <a:t> folder SnagPy:</a:t>
            </a:r>
          </a:p>
          <a:p>
            <a:endParaRPr lang="en-US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  			the management of the basic container class for 1-D data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			for the 2-D data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 		general management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  		service programming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ML_PY  		for using Matlab objects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  			statistics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 		signal processing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       	 image processing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ASTROTIME  	time and astronomy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GWDATA  		gravitational wave data (sources, antennas, periods…)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  			periodic source search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  			BSD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GWOTH  		other gw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GUISNAG  		guis for SnagPy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PARGPU  		parallel and GPU computing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WEB_SNAG  	routines for the web and phone and tablets apps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DEEPSNAG	deep learning for SnagPy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FANCY_FIG    	fancy figures and film 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661012-A020-05D4-5652-D629A405A717}"/>
              </a:ext>
            </a:extLst>
          </p:cNvPr>
          <p:cNvSpPr txBox="1"/>
          <p:nvPr/>
        </p:nvSpPr>
        <p:spPr>
          <a:xfrm>
            <a:off x="7505700" y="2648954"/>
            <a:ext cx="46863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   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Altri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subfolders: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Exper	    experimental &amp; test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Pers     	    personal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Projects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funz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 e script per prog.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Examples   script di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esempio</a:t>
            </a:r>
            <a:endParaRPr lang="en-US" sz="2000" b="1" dirty="0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Gwdata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antenne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, sour,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ecc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Doc		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manuali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e help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691E3-5E6B-13C2-6C20-1CB77703A699}"/>
              </a:ext>
            </a:extLst>
          </p:cNvPr>
          <p:cNvSpPr txBox="1"/>
          <p:nvPr/>
        </p:nvSpPr>
        <p:spPr>
          <a:xfrm>
            <a:off x="8486397" y="1216988"/>
            <a:ext cx="244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Maturo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FFC000"/>
                </a:solidFill>
              </a:rPr>
              <a:t>Qualcosa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Da fare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 </a:t>
            </a:r>
            <a:r>
              <a:rPr lang="en-US" sz="3200" b="1" dirty="0" err="1">
                <a:solidFill>
                  <a:srgbClr val="FF0000"/>
                </a:solidFill>
              </a:rPr>
              <a:t>cosa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parliamo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42127" y="1516444"/>
            <a:ext cx="110633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La </a:t>
            </a:r>
            <a:r>
              <a:rPr lang="en-US" sz="2000" b="1" dirty="0" err="1">
                <a:solidFill>
                  <a:srgbClr val="FFFF00"/>
                </a:solidFill>
              </a:rPr>
              <a:t>cosa</a:t>
            </a:r>
            <a:r>
              <a:rPr lang="en-US" sz="2000" b="1" dirty="0">
                <a:solidFill>
                  <a:srgbClr val="FFFF00"/>
                </a:solidFill>
              </a:rPr>
              <a:t> di cui mi </a:t>
            </a:r>
            <a:r>
              <a:rPr lang="en-US" sz="2000" b="1" dirty="0" err="1">
                <a:solidFill>
                  <a:srgbClr val="FFFF00"/>
                </a:solidFill>
              </a:rPr>
              <a:t>sono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principalmente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occupato</a:t>
            </a:r>
            <a:r>
              <a:rPr lang="en-US" sz="2000" b="1" dirty="0">
                <a:solidFill>
                  <a:srgbClr val="FFFF00"/>
                </a:solidFill>
              </a:rPr>
              <a:t> in </a:t>
            </a:r>
            <a:r>
              <a:rPr lang="en-US" sz="2000" b="1" dirty="0" err="1">
                <a:solidFill>
                  <a:srgbClr val="FFFF00"/>
                </a:solidFill>
              </a:rPr>
              <a:t>questa</a:t>
            </a:r>
            <a:r>
              <a:rPr lang="en-US" sz="2000" b="1" dirty="0">
                <a:solidFill>
                  <a:srgbClr val="FFFF00"/>
                </a:solidFill>
              </a:rPr>
              <a:t> prima </a:t>
            </a:r>
            <a:r>
              <a:rPr lang="en-US" sz="2000" b="1" dirty="0" err="1">
                <a:solidFill>
                  <a:srgbClr val="FFFF00"/>
                </a:solidFill>
              </a:rPr>
              <a:t>fase</a:t>
            </a:r>
            <a:r>
              <a:rPr lang="en-US" sz="2000" b="1" dirty="0">
                <a:solidFill>
                  <a:srgbClr val="FFFF00"/>
                </a:solidFill>
              </a:rPr>
              <a:t> è la </a:t>
            </a:r>
            <a:r>
              <a:rPr lang="en-US" sz="2000" b="1" dirty="0" err="1">
                <a:solidFill>
                  <a:srgbClr val="FFFF00"/>
                </a:solidFill>
              </a:rPr>
              <a:t>costruzione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delle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strutture</a:t>
            </a:r>
            <a:r>
              <a:rPr lang="en-US" sz="2000" b="1" dirty="0">
                <a:solidFill>
                  <a:srgbClr val="FFFF00"/>
                </a:solidFill>
              </a:rPr>
              <a:t> base e la </a:t>
            </a:r>
            <a:r>
              <a:rPr lang="en-US" sz="2000" b="1" dirty="0" err="1">
                <a:solidFill>
                  <a:srgbClr val="FFFF00"/>
                </a:solidFill>
              </a:rPr>
              <a:t>possibilità</a:t>
            </a:r>
            <a:r>
              <a:rPr lang="en-US" sz="2000" b="1" dirty="0">
                <a:solidFill>
                  <a:srgbClr val="FFFF00"/>
                </a:solidFill>
              </a:rPr>
              <a:t> di </a:t>
            </a:r>
            <a:r>
              <a:rPr lang="en-US" sz="2000" b="1" dirty="0" err="1">
                <a:solidFill>
                  <a:srgbClr val="FFFF00"/>
                </a:solidFill>
              </a:rPr>
              <a:t>salvarle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su</a:t>
            </a:r>
            <a:r>
              <a:rPr lang="en-US" sz="2000" b="1" dirty="0">
                <a:solidFill>
                  <a:srgbClr val="FFFF00"/>
                </a:solidFill>
              </a:rPr>
              <a:t> disco e di </a:t>
            </a:r>
            <a:r>
              <a:rPr lang="en-US" sz="2000" b="1" dirty="0" err="1">
                <a:solidFill>
                  <a:srgbClr val="FFFF00"/>
                </a:solidFill>
              </a:rPr>
              <a:t>scambiarle</a:t>
            </a:r>
            <a:r>
              <a:rPr lang="en-US" sz="2000" b="1" dirty="0">
                <a:solidFill>
                  <a:srgbClr val="FFFF00"/>
                </a:solidFill>
              </a:rPr>
              <a:t> con Snag </a:t>
            </a:r>
            <a:r>
              <a:rPr lang="en-US" sz="2000" b="1" dirty="0" err="1">
                <a:solidFill>
                  <a:srgbClr val="FFFF00"/>
                </a:solidFill>
              </a:rPr>
              <a:t>su</a:t>
            </a:r>
            <a:r>
              <a:rPr lang="en-US" sz="2000" b="1" dirty="0">
                <a:solidFill>
                  <a:srgbClr val="FFFF00"/>
                </a:solidFill>
              </a:rPr>
              <a:t> Matlab e con </a:t>
            </a:r>
            <a:r>
              <a:rPr lang="en-US" sz="2000" b="1" dirty="0" err="1">
                <a:solidFill>
                  <a:srgbClr val="FFFF00"/>
                </a:solidFill>
              </a:rPr>
              <a:t>altri</a:t>
            </a:r>
            <a:r>
              <a:rPr lang="en-US" sz="2000" b="1" dirty="0">
                <a:solidFill>
                  <a:srgbClr val="FFFF00"/>
                </a:solidFill>
              </a:rPr>
              <a:t>. </a:t>
            </a:r>
            <a:r>
              <a:rPr lang="en-US" sz="2000" b="1" dirty="0" err="1">
                <a:solidFill>
                  <a:srgbClr val="FFFF00"/>
                </a:solidFill>
              </a:rPr>
              <a:t>Questi</a:t>
            </a:r>
            <a:r>
              <a:rPr lang="en-US" sz="2000" b="1" dirty="0">
                <a:solidFill>
                  <a:srgbClr val="FFFF00"/>
                </a:solidFill>
              </a:rPr>
              <a:t> due </a:t>
            </a:r>
            <a:r>
              <a:rPr lang="en-US" sz="2000" b="1" dirty="0" err="1">
                <a:solidFill>
                  <a:srgbClr val="FFFF00"/>
                </a:solidFill>
              </a:rPr>
              <a:t>problemi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sono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centrali</a:t>
            </a:r>
            <a:r>
              <a:rPr lang="en-US" sz="2000" b="1" dirty="0">
                <a:solidFill>
                  <a:srgbClr val="FFFF00"/>
                </a:solidFill>
              </a:rPr>
              <a:t> e fortemente </a:t>
            </a:r>
            <a:r>
              <a:rPr lang="en-US" sz="2000" b="1" dirty="0" err="1">
                <a:solidFill>
                  <a:srgbClr val="FFFF00"/>
                </a:solidFill>
              </a:rPr>
              <a:t>legati</a:t>
            </a:r>
            <a:r>
              <a:rPr lang="en-US" sz="2000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00"/>
                </a:solidFill>
              </a:rPr>
              <a:t>Oggi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parliamo</a:t>
            </a:r>
            <a:r>
              <a:rPr lang="en-US" sz="2000" b="1" dirty="0">
                <a:solidFill>
                  <a:srgbClr val="FFFF00"/>
                </a:solidFill>
              </a:rPr>
              <a:t> di come </a:t>
            </a:r>
            <a:r>
              <a:rPr lang="en-US" sz="2000" b="1" dirty="0" err="1">
                <a:solidFill>
                  <a:srgbClr val="FFFF00"/>
                </a:solidFill>
              </a:rPr>
              <a:t>sto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affrontando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tre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temi</a:t>
            </a:r>
            <a:r>
              <a:rPr lang="en-US" sz="2000" b="1" dirty="0">
                <a:solidFill>
                  <a:srgbClr val="FFFF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le </a:t>
            </a:r>
            <a:r>
              <a:rPr lang="en-US" sz="2000" b="1" dirty="0" err="1">
                <a:solidFill>
                  <a:srgbClr val="FFFF00"/>
                </a:solidFill>
              </a:rPr>
              <a:t>strutture</a:t>
            </a:r>
            <a:r>
              <a:rPr lang="en-US" sz="2000" b="1" dirty="0">
                <a:solidFill>
                  <a:srgbClr val="FFFF00"/>
                </a:solidFill>
              </a:rPr>
              <a:t> Matlab (semplice e </a:t>
            </a:r>
            <a:r>
              <a:rPr lang="en-US" sz="2000" b="1" dirty="0" err="1">
                <a:solidFill>
                  <a:srgbClr val="FFFF00"/>
                </a:solidFill>
              </a:rPr>
              <a:t>complesse</a:t>
            </a:r>
            <a:r>
              <a:rPr lang="en-US" sz="2000" b="1" dirty="0">
                <a:solidFill>
                  <a:srgbClr val="FFFF0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le </a:t>
            </a:r>
            <a:r>
              <a:rPr lang="en-US" sz="2000" b="1" dirty="0" err="1">
                <a:solidFill>
                  <a:srgbClr val="FFFF00"/>
                </a:solidFill>
              </a:rPr>
              <a:t>tabelle</a:t>
            </a:r>
            <a:r>
              <a:rPr lang="en-US" sz="2000" b="1" dirty="0">
                <a:solidFill>
                  <a:srgbClr val="FFFF00"/>
                </a:solidFill>
              </a:rPr>
              <a:t> e I </a:t>
            </a:r>
            <a:r>
              <a:rPr lang="en-US" sz="2000" b="1" dirty="0" err="1">
                <a:solidFill>
                  <a:srgbClr val="FFFF00"/>
                </a:solidFill>
              </a:rPr>
              <a:t>problemi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che</a:t>
            </a:r>
            <a:r>
              <a:rPr lang="en-US" sz="2000" b="1" dirty="0">
                <a:solidFill>
                  <a:srgbClr val="FFFF00"/>
                </a:solidFill>
              </a:rPr>
              <a:t> ci </a:t>
            </a:r>
            <a:r>
              <a:rPr lang="en-US" sz="2000" b="1" dirty="0" err="1">
                <a:solidFill>
                  <a:srgbClr val="FFFF00"/>
                </a:solidFill>
              </a:rPr>
              <a:t>risolvono</a:t>
            </a:r>
            <a:endParaRPr lang="en-US" sz="2000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il plot di </a:t>
            </a:r>
            <a:r>
              <a:rPr lang="en-US" sz="2000" b="1" dirty="0" err="1">
                <a:solidFill>
                  <a:srgbClr val="FFFF00"/>
                </a:solidFill>
              </a:rPr>
              <a:t>gd</a:t>
            </a:r>
            <a:r>
              <a:rPr lang="en-US" sz="2000" b="1" dirty="0">
                <a:solidFill>
                  <a:srgbClr val="FFFF00"/>
                </a:solidFill>
              </a:rPr>
              <a:t> 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783690" y="90712"/>
            <a:ext cx="1120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Come </a:t>
            </a:r>
            <a:r>
              <a:rPr lang="en-US" sz="3200" b="1" dirty="0" err="1">
                <a:solidFill>
                  <a:srgbClr val="FF0000"/>
                </a:solidFill>
              </a:rPr>
              <a:t>plottare</a:t>
            </a:r>
            <a:r>
              <a:rPr lang="en-US" sz="3200" b="1" dirty="0">
                <a:solidFill>
                  <a:srgbClr val="FF0000"/>
                </a:solidFill>
              </a:rPr>
              <a:t> I </a:t>
            </a:r>
            <a:r>
              <a:rPr lang="en-US" sz="3200" b="1" dirty="0" err="1">
                <a:solidFill>
                  <a:srgbClr val="FF0000"/>
                </a:solidFill>
              </a:rPr>
              <a:t>dati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22030" y="856357"/>
            <a:ext cx="115656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Matplotlib,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teoricamente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è </a:t>
            </a:r>
            <a:r>
              <a:rPr lang="en-US" b="1" dirty="0" err="1">
                <a:solidFill>
                  <a:srgbClr val="FFFF00"/>
                </a:solidFill>
              </a:rPr>
              <a:t>ispirata</a:t>
            </a:r>
            <a:r>
              <a:rPr lang="en-US" b="1" dirty="0">
                <a:solidFill>
                  <a:srgbClr val="FFFF00"/>
                </a:solidFill>
              </a:rPr>
              <a:t> a Matlab, è ben </a:t>
            </a:r>
            <a:r>
              <a:rPr lang="en-US" b="1" dirty="0" err="1">
                <a:solidFill>
                  <a:srgbClr val="FFFF00"/>
                </a:solidFill>
              </a:rPr>
              <a:t>diversa</a:t>
            </a:r>
            <a:r>
              <a:rPr lang="en-US" b="1" dirty="0">
                <a:solidFill>
                  <a:srgbClr val="FFFF00"/>
                </a:solidFill>
              </a:rPr>
              <a:t> dal </a:t>
            </a:r>
            <a:r>
              <a:rPr lang="en-US" b="1" dirty="0" err="1">
                <a:solidFill>
                  <a:srgbClr val="FFFF00"/>
                </a:solidFill>
              </a:rPr>
              <a:t>modello</a:t>
            </a:r>
            <a:r>
              <a:rPr lang="en-US" b="1" dirty="0">
                <a:solidFill>
                  <a:srgbClr val="FFFF00"/>
                </a:solidFill>
              </a:rPr>
              <a:t>. Ci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possono</a:t>
            </a:r>
            <a:r>
              <a:rPr lang="en-US" b="1" dirty="0">
                <a:solidFill>
                  <a:srgbClr val="FFFF00"/>
                </a:solidFill>
              </a:rPr>
              <a:t> fare </a:t>
            </a:r>
            <a:r>
              <a:rPr lang="en-US" b="1" dirty="0" err="1">
                <a:solidFill>
                  <a:srgbClr val="FFFF00"/>
                </a:solidFill>
              </a:rPr>
              <a:t>moltissime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cose</a:t>
            </a:r>
            <a:r>
              <a:rPr lang="en-US" b="1" dirty="0">
                <a:solidFill>
                  <a:srgbClr val="FFFF00"/>
                </a:solidFill>
              </a:rPr>
              <a:t>, ma non in modo facile, </a:t>
            </a:r>
            <a:r>
              <a:rPr lang="en-US" b="1" dirty="0" err="1">
                <a:solidFill>
                  <a:srgbClr val="FFFF00"/>
                </a:solidFill>
              </a:rPr>
              <a:t>almeno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noi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veniamo</a:t>
            </a:r>
            <a:r>
              <a:rPr lang="en-US" b="1" dirty="0">
                <a:solidFill>
                  <a:srgbClr val="FFFF00"/>
                </a:solidFill>
              </a:rPr>
              <a:t> da Matlab. Per </a:t>
            </a:r>
            <a:r>
              <a:rPr lang="en-US" b="1" dirty="0" err="1">
                <a:solidFill>
                  <a:srgbClr val="FFFF00"/>
                </a:solidFill>
              </a:rPr>
              <a:t>quanto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riguarda</a:t>
            </a:r>
            <a:r>
              <a:rPr lang="en-US" b="1" dirty="0">
                <a:solidFill>
                  <a:srgbClr val="FFFF00"/>
                </a:solidFill>
              </a:rPr>
              <a:t> il </a:t>
            </a:r>
            <a:r>
              <a:rPr lang="en-US" b="1" dirty="0" err="1">
                <a:solidFill>
                  <a:srgbClr val="FFFF00"/>
                </a:solidFill>
              </a:rPr>
              <a:t>problema</a:t>
            </a:r>
            <a:r>
              <a:rPr lang="en-US" b="1" dirty="0">
                <a:solidFill>
                  <a:srgbClr val="FFFF00"/>
                </a:solidFill>
              </a:rPr>
              <a:t> del plotting, ho </a:t>
            </a:r>
            <a:r>
              <a:rPr lang="en-US" b="1" dirty="0" err="1">
                <a:solidFill>
                  <a:srgbClr val="FFFF00"/>
                </a:solidFill>
              </a:rPr>
              <a:t>costruito</a:t>
            </a:r>
            <a:r>
              <a:rPr lang="en-US" b="1" dirty="0">
                <a:solidFill>
                  <a:srgbClr val="FFFF00"/>
                </a:solidFill>
              </a:rPr>
              <a:t> quattro </a:t>
            </a:r>
            <a:r>
              <a:rPr lang="en-US" b="1" dirty="0" err="1">
                <a:solidFill>
                  <a:srgbClr val="FFFF00"/>
                </a:solidFill>
              </a:rPr>
              <a:t>funzioni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più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qualche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altra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secondaria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semplificano</a:t>
            </a:r>
            <a:r>
              <a:rPr lang="en-US" b="1" dirty="0">
                <a:solidFill>
                  <a:srgbClr val="FFFF00"/>
                </a:solidFill>
              </a:rPr>
              <a:t> il </a:t>
            </a:r>
            <a:r>
              <a:rPr lang="en-US" b="1" dirty="0" err="1">
                <a:solidFill>
                  <a:srgbClr val="FFFF00"/>
                </a:solidFill>
              </a:rPr>
              <a:t>problema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  <a:ea typeface="Times New Roman" panose="02020603050405020304" pitchFamily="18" charset="0"/>
              </a:rPr>
              <a:t>n</a:t>
            </a:r>
            <a:r>
              <a:rPr lang="en-US" sz="24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ewfig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           </a:t>
            </a:r>
            <a:r>
              <a:rPr lang="en-US" sz="18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che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imposta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una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nuova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figura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, con </a:t>
            </a:r>
            <a:r>
              <a:rPr lang="en-US" sz="1800" b="1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dimensioni</a:t>
            </a:r>
            <a:r>
              <a:rPr lang="en-US" sz="1800" b="1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 desiderate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FF00"/>
              </a:solidFill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FFFF00"/>
                </a:solidFill>
              </a:rPr>
              <a:t>plot_helper</a:t>
            </a:r>
            <a:r>
              <a:rPr lang="it-IT" sz="2400" b="1" dirty="0">
                <a:solidFill>
                  <a:srgbClr val="FFFF00"/>
                </a:solidFill>
              </a:rPr>
              <a:t>  </a:t>
            </a:r>
            <a:r>
              <a:rPr lang="it-IT" b="1" dirty="0">
                <a:solidFill>
                  <a:srgbClr val="FFFF00"/>
                </a:solidFill>
              </a:rPr>
              <a:t>che definisce con un dictionary vari </a:t>
            </a:r>
            <a:r>
              <a:rPr lang="it-IT" b="1" dirty="0" err="1">
                <a:solidFill>
                  <a:srgbClr val="FFFF00"/>
                </a:solidFill>
              </a:rPr>
              <a:t>aspettri</a:t>
            </a:r>
            <a:r>
              <a:rPr lang="it-IT" b="1" dirty="0">
                <a:solidFill>
                  <a:srgbClr val="FFFF00"/>
                </a:solidFill>
              </a:rPr>
              <a:t> del grafico, per esempio</a:t>
            </a:r>
          </a:p>
          <a:p>
            <a:pPr marL="1828800" lvl="3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mode    : normal plot, steps, scatter plot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	scale     : linear or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logatithmic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scale for each axis.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	grid       : grid lines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	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absc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     :'norm','min','hour','days','week','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mjd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','date'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	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: format (color and texture)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	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linewid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line width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FFFF00"/>
                </a:solidFill>
              </a:rPr>
              <a:t>plot_gd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     che fa il plot, per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o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FFFF00"/>
                </a:solidFill>
              </a:rPr>
              <a:t>post_plot</a:t>
            </a:r>
            <a:r>
              <a:rPr lang="it-IT" sz="2000" b="1" dirty="0">
                <a:solidFill>
                  <a:srgbClr val="FFFF00"/>
                </a:solidFill>
              </a:rPr>
              <a:t>    </a:t>
            </a:r>
            <a:r>
              <a:rPr lang="it-IT" b="1" dirty="0">
                <a:solidFill>
                  <a:srgbClr val="FFFF00"/>
                </a:solidFill>
              </a:rPr>
              <a:t>metti titoli, etichette e altro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Ovviamente nessuno vieta di usare direttamente </a:t>
            </a:r>
            <a:r>
              <a:rPr lang="it-IT" b="1" dirty="0" err="1">
                <a:solidFill>
                  <a:srgbClr val="FFFF00"/>
                </a:solidFill>
              </a:rPr>
              <a:t>Matplotlib</a:t>
            </a:r>
            <a:r>
              <a:rPr lang="it-IT" b="1" dirty="0">
                <a:solidFill>
                  <a:srgbClr val="FFFF00"/>
                </a:solidFill>
              </a:rPr>
              <a:t>, o farsi funzioni personalizzate.</a:t>
            </a:r>
          </a:p>
        </p:txBody>
      </p:sp>
    </p:spTree>
    <p:extLst>
      <p:ext uri="{BB962C8B-B14F-4D97-AF65-F5344CB8AC3E}">
        <p14:creationId xmlns:p14="http://schemas.microsoft.com/office/powerpoint/2010/main" val="86484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82320" y="122125"/>
            <a:ext cx="1018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Ecco 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4F6D74-19EB-5140-4241-0D6C8433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2" y="909234"/>
            <a:ext cx="5982218" cy="8535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8B6A5E-2211-81E0-FC29-AC7FC9B1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39" y="80904"/>
            <a:ext cx="4592179" cy="3363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C620B42-1B9A-A547-7C68-743E6EBD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28" y="1927730"/>
            <a:ext cx="3909399" cy="15012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255A36-4C07-DB4E-DC86-3A61EB238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55" y="3593982"/>
            <a:ext cx="5043152" cy="3238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3E7E577-21B5-B25A-F254-14A9050DB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470" y="3688516"/>
            <a:ext cx="4508367" cy="30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1316415" y="341644"/>
            <a:ext cx="1018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Tabelle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11982" y="1215851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Questa è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tabella</a:t>
            </a:r>
            <a:r>
              <a:rPr lang="en-US" b="1" dirty="0">
                <a:solidFill>
                  <a:srgbClr val="FFFF00"/>
                </a:solidFill>
              </a:rPr>
              <a:t> di quelle </a:t>
            </a:r>
            <a:r>
              <a:rPr lang="en-US" b="1" dirty="0" err="1">
                <a:solidFill>
                  <a:srgbClr val="FFFF00"/>
                </a:solidFill>
              </a:rPr>
              <a:t>usate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nel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sistema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bsd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Matlab):</a:t>
            </a:r>
            <a:endParaRPr lang="it-IT" b="1" dirty="0">
              <a:solidFill>
                <a:srgbClr val="FFFF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D23E6-D29D-AF1E-0634-3EAA4E53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28" y="1983882"/>
            <a:ext cx="9753660" cy="45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984737" y="341644"/>
            <a:ext cx="105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Tabelle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11982" y="1110131"/>
            <a:ext cx="10771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In Python non </a:t>
            </a:r>
            <a:r>
              <a:rPr lang="en-US" b="1" dirty="0" err="1">
                <a:solidFill>
                  <a:srgbClr val="FFFF00"/>
                </a:solidFill>
              </a:rPr>
              <a:t>esistono</a:t>
            </a:r>
            <a:r>
              <a:rPr lang="en-US" b="1" dirty="0">
                <a:solidFill>
                  <a:srgbClr val="FFFF00"/>
                </a:solidFill>
              </a:rPr>
              <a:t> le </a:t>
            </a:r>
            <a:r>
              <a:rPr lang="en-US" b="1" dirty="0" err="1">
                <a:solidFill>
                  <a:srgbClr val="FFFF00"/>
                </a:solidFill>
              </a:rPr>
              <a:t>tabelle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Le </a:t>
            </a:r>
            <a:r>
              <a:rPr lang="en-US" b="1" dirty="0" err="1">
                <a:solidFill>
                  <a:srgbClr val="FFFF00"/>
                </a:solidFill>
              </a:rPr>
              <a:t>abbiamo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costruite</a:t>
            </a:r>
            <a:r>
              <a:rPr lang="en-US" b="1" dirty="0">
                <a:solidFill>
                  <a:srgbClr val="FFFF00"/>
                </a:solidFill>
              </a:rPr>
              <a:t> come </a:t>
            </a:r>
            <a:r>
              <a:rPr lang="en-US" b="1" dirty="0" err="1">
                <a:solidFill>
                  <a:srgbClr val="FFFF00"/>
                </a:solidFill>
              </a:rPr>
              <a:t>classe</a:t>
            </a:r>
            <a:r>
              <a:rPr lang="en-US" b="1" dirty="0">
                <a:solidFill>
                  <a:srgbClr val="FFFF00"/>
                </a:solidFill>
              </a:rPr>
              <a:t> snag_table,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cui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fondamentali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lista</a:t>
            </a:r>
            <a:r>
              <a:rPr lang="en-US" b="1" dirty="0">
                <a:solidFill>
                  <a:srgbClr val="FFFF00"/>
                </a:solidFill>
              </a:rPr>
              <a:t> di tuple e </a:t>
            </a:r>
            <a:r>
              <a:rPr lang="en-US" b="1" dirty="0" err="1">
                <a:solidFill>
                  <a:srgbClr val="FFFF00"/>
                </a:solidFill>
              </a:rPr>
              <a:t>possono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essere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archiviate</a:t>
            </a:r>
            <a:r>
              <a:rPr lang="en-US" b="1" dirty="0">
                <a:solidFill>
                  <a:srgbClr val="FFFF00"/>
                </a:solidFill>
              </a:rPr>
              <a:t> come file csv (separate da </a:t>
            </a:r>
            <a:r>
              <a:rPr lang="en-US" b="1" dirty="0" err="1">
                <a:solidFill>
                  <a:srgbClr val="FFFF00"/>
                </a:solidFill>
              </a:rPr>
              <a:t>virgole</a:t>
            </a:r>
            <a:r>
              <a:rPr lang="en-US" b="1" dirty="0">
                <a:solidFill>
                  <a:srgbClr val="FFFF00"/>
                </a:solidFill>
              </a:rPr>
              <a:t> o ;)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E09B1B-C16A-8645-00D5-9A6CF82FC681}"/>
              </a:ext>
            </a:extLst>
          </p:cNvPr>
          <p:cNvSpPr txBox="1"/>
          <p:nvPr/>
        </p:nvSpPr>
        <p:spPr>
          <a:xfrm>
            <a:off x="859173" y="5879068"/>
            <a:ext cx="1077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Funzioni</a:t>
            </a:r>
            <a:r>
              <a:rPr lang="en-US" sz="2000" b="1" dirty="0">
                <a:solidFill>
                  <a:srgbClr val="FFFF00"/>
                </a:solidFill>
              </a:rPr>
              <a:t>: </a:t>
            </a:r>
            <a:r>
              <a:rPr lang="en-US" sz="2000" b="1" dirty="0" err="1">
                <a:solidFill>
                  <a:srgbClr val="FFFF00"/>
                </a:solidFill>
              </a:rPr>
              <a:t>snag_table_show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 err="1">
                <a:solidFill>
                  <a:srgbClr val="FFFF00"/>
                </a:solidFill>
              </a:rPr>
              <a:t>extr_st_col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 err="1">
                <a:solidFill>
                  <a:srgbClr val="FFFF00"/>
                </a:solidFill>
              </a:rPr>
              <a:t>extr_st_rows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 err="1">
                <a:solidFill>
                  <a:srgbClr val="FFFF00"/>
                </a:solidFill>
              </a:rPr>
              <a:t>extr_st_row</a:t>
            </a:r>
            <a:r>
              <a:rPr lang="en-US" sz="2000" b="1" dirty="0">
                <a:solidFill>
                  <a:srgbClr val="FFFF00"/>
                </a:solidFill>
              </a:rPr>
              <a:t>, csv2list, csv2st</a:t>
            </a:r>
            <a:endParaRPr lang="it-IT" sz="2000" b="1" dirty="0">
              <a:solidFill>
                <a:srgbClr val="FFFF00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BE4CCCF-49BD-74E5-53E3-39A86016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5" y="2363002"/>
            <a:ext cx="10666716" cy="32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562708" y="61806"/>
            <a:ext cx="1094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entury Gothic" panose="020B0502020202020204"/>
              </a:rPr>
              <a:t>Uso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/>
              </a:rPr>
              <a:t> di t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abelle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11982" y="763765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Ci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vari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tabelle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oltre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come support al Sistema </a:t>
            </a:r>
            <a:r>
              <a:rPr lang="en-US" b="1" dirty="0" err="1">
                <a:solidFill>
                  <a:srgbClr val="FFFF00"/>
                </a:solidFill>
              </a:rPr>
              <a:t>dei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bsd</a:t>
            </a:r>
            <a:r>
              <a:rPr lang="en-US" b="1" dirty="0">
                <a:solidFill>
                  <a:srgbClr val="FFFF00"/>
                </a:solidFill>
              </a:rPr>
              <a:t>, 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gestire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antenne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sorgenti</a:t>
            </a:r>
            <a:r>
              <a:rPr lang="en-US" b="1" dirty="0">
                <a:solidFill>
                  <a:srgbClr val="FFFF00"/>
                </a:solidFill>
              </a:rPr>
              <a:t>. 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, per le </a:t>
            </a:r>
            <a:r>
              <a:rPr lang="en-US" b="1" dirty="0" err="1">
                <a:solidFill>
                  <a:srgbClr val="FFFF00"/>
                </a:solidFill>
              </a:rPr>
              <a:t>antenne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ecco</a:t>
            </a:r>
            <a:r>
              <a:rPr lang="en-US" b="1" dirty="0">
                <a:solidFill>
                  <a:srgbClr val="FFFF00"/>
                </a:solidFill>
              </a:rPr>
              <a:t> come </a:t>
            </a:r>
            <a:r>
              <a:rPr lang="en-US" b="1" dirty="0" err="1">
                <a:solidFill>
                  <a:srgbClr val="FFFF00"/>
                </a:solidFill>
              </a:rPr>
              <a:t>appare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tabella</a:t>
            </a:r>
            <a:r>
              <a:rPr lang="en-US" b="1" dirty="0">
                <a:solidFill>
                  <a:srgbClr val="FFFF00"/>
                </a:solidFill>
              </a:rPr>
              <a:t> (vista con Excel)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D6E8293-FAA9-6223-5C00-DB934E9B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1" y="1950906"/>
            <a:ext cx="9040829" cy="16120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2DFA09-EBC7-3D5C-59CF-2B9A003E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57" y="3867523"/>
            <a:ext cx="7940728" cy="13488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CAEB0F-5545-F1F6-7FF2-97BA3782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657" y="5578475"/>
            <a:ext cx="7872142" cy="8077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2E650D9-770E-0756-8CDC-8A0A9282FDCE}"/>
              </a:ext>
            </a:extLst>
          </p:cNvPr>
          <p:cNvSpPr txBox="1"/>
          <p:nvPr/>
        </p:nvSpPr>
        <p:spPr>
          <a:xfrm>
            <a:off x="405201" y="4155243"/>
            <a:ext cx="344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Due </a:t>
            </a:r>
            <a:r>
              <a:rPr lang="en-US" b="1" dirty="0" err="1">
                <a:solidFill>
                  <a:srgbClr val="FFFF00"/>
                </a:solidFill>
              </a:rPr>
              <a:t>funzioni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estrarre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un’antenna</a:t>
            </a:r>
            <a:r>
              <a:rPr lang="en-US" b="1" dirty="0">
                <a:solidFill>
                  <a:srgbClr val="FFFF00"/>
                </a:solidFill>
              </a:rPr>
              <a:t> come </a:t>
            </a:r>
            <a:r>
              <a:rPr lang="en-US" b="1" dirty="0" err="1">
                <a:solidFill>
                  <a:srgbClr val="FFFF00"/>
                </a:solidFill>
              </a:rPr>
              <a:t>dizionario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l’altra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creare</a:t>
            </a:r>
            <a:r>
              <a:rPr lang="en-US" b="1" dirty="0">
                <a:solidFill>
                  <a:srgbClr val="FFFF00"/>
                </a:solidFill>
              </a:rPr>
              <a:t> un </a:t>
            </a:r>
            <a:r>
              <a:rPr lang="en-US" b="1" dirty="0" err="1">
                <a:solidFill>
                  <a:srgbClr val="FFFF00"/>
                </a:solidFill>
              </a:rPr>
              <a:t>dizionario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ogni</a:t>
            </a:r>
            <a:r>
              <a:rPr lang="en-US" b="1" dirty="0">
                <a:solidFill>
                  <a:srgbClr val="FFFF00"/>
                </a:solidFill>
              </a:rPr>
              <a:t> antenna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34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7193</TotalTime>
  <Words>1529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Wingdings 3</vt:lpstr>
      <vt:lpstr>Slice</vt:lpstr>
      <vt:lpstr>            SnagPy                   2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4</cp:revision>
  <dcterms:created xsi:type="dcterms:W3CDTF">2018-06-25T14:56:13Z</dcterms:created>
  <dcterms:modified xsi:type="dcterms:W3CDTF">2023-01-16T18:18:54Z</dcterms:modified>
</cp:coreProperties>
</file>