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99" r:id="rId3"/>
    <p:sldId id="298" r:id="rId4"/>
    <p:sldId id="300" r:id="rId5"/>
    <p:sldId id="301" r:id="rId6"/>
    <p:sldId id="302" r:id="rId7"/>
    <p:sldId id="303" r:id="rId8"/>
    <p:sldId id="304" r:id="rId9"/>
    <p:sldId id="305" r:id="rId10"/>
    <p:sldId id="306" r:id="rId11"/>
    <p:sldId id="307" r:id="rId12"/>
    <p:sldId id="308" r:id="rId13"/>
    <p:sldId id="309" r:id="rId14"/>
    <p:sldId id="310" r:id="rId15"/>
    <p:sldId id="311" r:id="rId16"/>
    <p:sldId id="31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BF36B7-2A5A-45C5-961A-75398C0AF597}" v="21" dt="2023-02-23T19:23:07.6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8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miglia Frasca" userId="bb3c054bf86d7ba1" providerId="LiveId" clId="{445723B5-B4A0-4146-8BC5-F665D490B8BC}"/>
    <pc:docChg chg="undo redo custSel addSld delSld modSld sldOrd">
      <pc:chgData name="Famiglia Frasca" userId="bb3c054bf86d7ba1" providerId="LiveId" clId="{445723B5-B4A0-4146-8BC5-F665D490B8BC}" dt="2023-01-16T18:18:49.486" v="6239" actId="14100"/>
      <pc:docMkLst>
        <pc:docMk/>
      </pc:docMkLst>
      <pc:sldChg chg="modSp mod">
        <pc:chgData name="Famiglia Frasca" userId="bb3c054bf86d7ba1" providerId="LiveId" clId="{445723B5-B4A0-4146-8BC5-F665D490B8BC}" dt="2023-01-14T16:13:39.215" v="1" actId="20577"/>
        <pc:sldMkLst>
          <pc:docMk/>
          <pc:sldMk cId="1208019288" sldId="256"/>
        </pc:sldMkLst>
        <pc:spChg chg="mod">
          <ac:chgData name="Famiglia Frasca" userId="bb3c054bf86d7ba1" providerId="LiveId" clId="{445723B5-B4A0-4146-8BC5-F665D490B8BC}" dt="2023-01-14T16:13:39.215" v="1" actId="20577"/>
          <ac:spMkLst>
            <pc:docMk/>
            <pc:sldMk cId="1208019288" sldId="256"/>
            <ac:spMk id="2" creationId="{C3DF35CF-C96D-4794-8CF9-2407F457EA7B}"/>
          </ac:spMkLst>
        </pc:spChg>
      </pc:sldChg>
      <pc:sldChg chg="del">
        <pc:chgData name="Famiglia Frasca" userId="bb3c054bf86d7ba1" providerId="LiveId" clId="{445723B5-B4A0-4146-8BC5-F665D490B8BC}" dt="2023-01-14T16:14:07.133" v="2" actId="47"/>
        <pc:sldMkLst>
          <pc:docMk/>
          <pc:sldMk cId="3901449410" sldId="295"/>
        </pc:sldMkLst>
      </pc:sldChg>
      <pc:sldChg chg="del">
        <pc:chgData name="Famiglia Frasca" userId="bb3c054bf86d7ba1" providerId="LiveId" clId="{445723B5-B4A0-4146-8BC5-F665D490B8BC}" dt="2023-01-14T16:14:07.133" v="2" actId="47"/>
        <pc:sldMkLst>
          <pc:docMk/>
          <pc:sldMk cId="1789575331" sldId="296"/>
        </pc:sldMkLst>
      </pc:sldChg>
      <pc:sldChg chg="del">
        <pc:chgData name="Famiglia Frasca" userId="bb3c054bf86d7ba1" providerId="LiveId" clId="{445723B5-B4A0-4146-8BC5-F665D490B8BC}" dt="2023-01-14T16:14:07.133" v="2" actId="47"/>
        <pc:sldMkLst>
          <pc:docMk/>
          <pc:sldMk cId="2371291904" sldId="297"/>
        </pc:sldMkLst>
      </pc:sldChg>
      <pc:sldChg chg="addSp delSp modSp mod">
        <pc:chgData name="Famiglia Frasca" userId="bb3c054bf86d7ba1" providerId="LiveId" clId="{445723B5-B4A0-4146-8BC5-F665D490B8BC}" dt="2023-01-16T13:36:00.212" v="4897" actId="20577"/>
        <pc:sldMkLst>
          <pc:docMk/>
          <pc:sldMk cId="3804905029" sldId="298"/>
        </pc:sldMkLst>
        <pc:spChg chg="del mod">
          <ac:chgData name="Famiglia Frasca" userId="bb3c054bf86d7ba1" providerId="LiveId" clId="{445723B5-B4A0-4146-8BC5-F665D490B8BC}" dt="2023-01-14T16:22:25.152" v="46" actId="478"/>
          <ac:spMkLst>
            <pc:docMk/>
            <pc:sldMk cId="3804905029" sldId="298"/>
            <ac:spMk id="2" creationId="{F4ED7B3A-9675-C17F-D2BB-BFAE614AE9F9}"/>
          </ac:spMkLst>
        </pc:spChg>
        <pc:spChg chg="mod">
          <ac:chgData name="Famiglia Frasca" userId="bb3c054bf86d7ba1" providerId="LiveId" clId="{445723B5-B4A0-4146-8BC5-F665D490B8BC}" dt="2023-01-16T13:36:00.212" v="4897" actId="20577"/>
          <ac:spMkLst>
            <pc:docMk/>
            <pc:sldMk cId="3804905029" sldId="298"/>
            <ac:spMk id="4" creationId="{1FCD42DA-1285-15C0-82AD-368AD6497E84}"/>
          </ac:spMkLst>
        </pc:spChg>
        <pc:spChg chg="mod">
          <ac:chgData name="Famiglia Frasca" userId="bb3c054bf86d7ba1" providerId="LiveId" clId="{445723B5-B4A0-4146-8BC5-F665D490B8BC}" dt="2023-01-14T16:18:53.541" v="10" actId="1076"/>
          <ac:spMkLst>
            <pc:docMk/>
            <pc:sldMk cId="3804905029" sldId="298"/>
            <ac:spMk id="5" creationId="{71661012-A020-05D4-5652-D629A405A717}"/>
          </ac:spMkLst>
        </pc:spChg>
        <pc:spChg chg="add mod">
          <ac:chgData name="Famiglia Frasca" userId="bb3c054bf86d7ba1" providerId="LiveId" clId="{445723B5-B4A0-4146-8BC5-F665D490B8BC}" dt="2023-01-14T16:21:09.885" v="45" actId="1076"/>
          <ac:spMkLst>
            <pc:docMk/>
            <pc:sldMk cId="3804905029" sldId="298"/>
            <ac:spMk id="6" creationId="{63A691E3-5E6B-13C2-6C20-1CB77703A699}"/>
          </ac:spMkLst>
        </pc:spChg>
      </pc:sldChg>
      <pc:sldChg chg="addSp delSp modSp new mod ord">
        <pc:chgData name="Famiglia Frasca" userId="bb3c054bf86d7ba1" providerId="LiveId" clId="{445723B5-B4A0-4146-8BC5-F665D490B8BC}" dt="2023-01-16T16:07:08.491" v="4976" actId="1076"/>
        <pc:sldMkLst>
          <pc:docMk/>
          <pc:sldMk cId="1462013200" sldId="299"/>
        </pc:sldMkLst>
        <pc:spChg chg="add mod">
          <ac:chgData name="Famiglia Frasca" userId="bb3c054bf86d7ba1" providerId="LiveId" clId="{445723B5-B4A0-4146-8BC5-F665D490B8BC}" dt="2023-01-16T16:07:08.491" v="4976" actId="1076"/>
          <ac:spMkLst>
            <pc:docMk/>
            <pc:sldMk cId="1462013200" sldId="299"/>
            <ac:spMk id="3" creationId="{93F66888-384C-BE48-2504-9B3DF0DF3981}"/>
          </ac:spMkLst>
        </pc:spChg>
        <pc:spChg chg="add del mod">
          <ac:chgData name="Famiglia Frasca" userId="bb3c054bf86d7ba1" providerId="LiveId" clId="{445723B5-B4A0-4146-8BC5-F665D490B8BC}" dt="2023-01-14T16:35:21.946" v="57"/>
          <ac:spMkLst>
            <pc:docMk/>
            <pc:sldMk cId="1462013200" sldId="299"/>
            <ac:spMk id="4" creationId="{50A7315A-27A7-5677-BA05-1DDC589F0029}"/>
          </ac:spMkLst>
        </pc:spChg>
        <pc:spChg chg="add del mod">
          <ac:chgData name="Famiglia Frasca" userId="bb3c054bf86d7ba1" providerId="LiveId" clId="{445723B5-B4A0-4146-8BC5-F665D490B8BC}" dt="2023-01-14T16:36:27.577" v="70"/>
          <ac:spMkLst>
            <pc:docMk/>
            <pc:sldMk cId="1462013200" sldId="299"/>
            <ac:spMk id="5" creationId="{504AE157-3504-7E47-9C80-A052992214AA}"/>
          </ac:spMkLst>
        </pc:spChg>
        <pc:spChg chg="add mod">
          <ac:chgData name="Famiglia Frasca" userId="bb3c054bf86d7ba1" providerId="LiveId" clId="{445723B5-B4A0-4146-8BC5-F665D490B8BC}" dt="2023-01-16T16:06:57.764" v="4975" actId="1076"/>
          <ac:spMkLst>
            <pc:docMk/>
            <pc:sldMk cId="1462013200" sldId="299"/>
            <ac:spMk id="6" creationId="{CA655F22-4DFA-AF3A-261C-8A4ACC7AE173}"/>
          </ac:spMkLst>
        </pc:spChg>
      </pc:sldChg>
      <pc:sldChg chg="addSp delSp modSp new mod">
        <pc:chgData name="Famiglia Frasca" userId="bb3c054bf86d7ba1" providerId="LiveId" clId="{445723B5-B4A0-4146-8BC5-F665D490B8BC}" dt="2023-01-15T22:21:03.824" v="1753" actId="20577"/>
        <pc:sldMkLst>
          <pc:docMk/>
          <pc:sldMk cId="545342666" sldId="300"/>
        </pc:sldMkLst>
        <pc:spChg chg="add mod">
          <ac:chgData name="Famiglia Frasca" userId="bb3c054bf86d7ba1" providerId="LiveId" clId="{445723B5-B4A0-4146-8BC5-F665D490B8BC}" dt="2023-01-14T17:27:43.992" v="1043" actId="403"/>
          <ac:spMkLst>
            <pc:docMk/>
            <pc:sldMk cId="545342666" sldId="300"/>
            <ac:spMk id="3" creationId="{D5D6FA7C-E224-38AB-8F1A-3909D88F9B55}"/>
          </ac:spMkLst>
        </pc:spChg>
        <pc:spChg chg="add del mod">
          <ac:chgData name="Famiglia Frasca" userId="bb3c054bf86d7ba1" providerId="LiveId" clId="{445723B5-B4A0-4146-8BC5-F665D490B8BC}" dt="2023-01-14T17:24:08.754" v="1006"/>
          <ac:spMkLst>
            <pc:docMk/>
            <pc:sldMk cId="545342666" sldId="300"/>
            <ac:spMk id="4" creationId="{24575F77-3171-0B10-893D-6C9D42811917}"/>
          </ac:spMkLst>
        </pc:spChg>
        <pc:spChg chg="add mod">
          <ac:chgData name="Famiglia Frasca" userId="bb3c054bf86d7ba1" providerId="LiveId" clId="{445723B5-B4A0-4146-8BC5-F665D490B8BC}" dt="2023-01-15T22:21:03.824" v="1753" actId="20577"/>
          <ac:spMkLst>
            <pc:docMk/>
            <pc:sldMk cId="545342666" sldId="300"/>
            <ac:spMk id="5" creationId="{303B516B-86FE-383F-B9EF-7C4922EB1EDB}"/>
          </ac:spMkLst>
        </pc:spChg>
      </pc:sldChg>
      <pc:sldChg chg="modSp mod">
        <pc:chgData name="Famiglia Frasca" userId="bb3c054bf86d7ba1" providerId="LiveId" clId="{445723B5-B4A0-4146-8BC5-F665D490B8BC}" dt="2023-01-16T16:13:38.308" v="4988" actId="1076"/>
        <pc:sldMkLst>
          <pc:docMk/>
          <pc:sldMk cId="864846485" sldId="301"/>
        </pc:sldMkLst>
        <pc:spChg chg="mod">
          <ac:chgData name="Famiglia Frasca" userId="bb3c054bf86d7ba1" providerId="LiveId" clId="{445723B5-B4A0-4146-8BC5-F665D490B8BC}" dt="2023-01-16T16:13:31.980" v="4987" actId="1076"/>
          <ac:spMkLst>
            <pc:docMk/>
            <pc:sldMk cId="864846485" sldId="301"/>
            <ac:spMk id="3" creationId="{D5D6FA7C-E224-38AB-8F1A-3909D88F9B55}"/>
          </ac:spMkLst>
        </pc:spChg>
        <pc:spChg chg="mod">
          <ac:chgData name="Famiglia Frasca" userId="bb3c054bf86d7ba1" providerId="LiveId" clId="{445723B5-B4A0-4146-8BC5-F665D490B8BC}" dt="2023-01-16T16:13:38.308" v="4988" actId="1076"/>
          <ac:spMkLst>
            <pc:docMk/>
            <pc:sldMk cId="864846485" sldId="301"/>
            <ac:spMk id="5" creationId="{303B516B-86FE-383F-B9EF-7C4922EB1EDB}"/>
          </ac:spMkLst>
        </pc:spChg>
      </pc:sldChg>
      <pc:sldChg chg="addSp delSp modSp mod">
        <pc:chgData name="Famiglia Frasca" userId="bb3c054bf86d7ba1" providerId="LiveId" clId="{445723B5-B4A0-4146-8BC5-F665D490B8BC}" dt="2023-01-16T16:15:08.795" v="4991" actId="1076"/>
        <pc:sldMkLst>
          <pc:docMk/>
          <pc:sldMk cId="3254110524" sldId="302"/>
        </pc:sldMkLst>
        <pc:spChg chg="del">
          <ac:chgData name="Famiglia Frasca" userId="bb3c054bf86d7ba1" providerId="LiveId" clId="{445723B5-B4A0-4146-8BC5-F665D490B8BC}" dt="2023-01-15T22:47:07.535" v="2462" actId="478"/>
          <ac:spMkLst>
            <pc:docMk/>
            <pc:sldMk cId="3254110524" sldId="302"/>
            <ac:spMk id="3" creationId="{D5D6FA7C-E224-38AB-8F1A-3909D88F9B55}"/>
          </ac:spMkLst>
        </pc:spChg>
        <pc:spChg chg="mod">
          <ac:chgData name="Famiglia Frasca" userId="bb3c054bf86d7ba1" providerId="LiveId" clId="{445723B5-B4A0-4146-8BC5-F665D490B8BC}" dt="2023-01-16T16:15:08.795" v="4991" actId="1076"/>
          <ac:spMkLst>
            <pc:docMk/>
            <pc:sldMk cId="3254110524" sldId="302"/>
            <ac:spMk id="5" creationId="{303B516B-86FE-383F-B9EF-7C4922EB1EDB}"/>
          </ac:spMkLst>
        </pc:spChg>
        <pc:picChg chg="add mod">
          <ac:chgData name="Famiglia Frasca" userId="bb3c054bf86d7ba1" providerId="LiveId" clId="{445723B5-B4A0-4146-8BC5-F665D490B8BC}" dt="2023-01-16T09:22:54.392" v="2514" actId="1076"/>
          <ac:picMkLst>
            <pc:docMk/>
            <pc:sldMk cId="3254110524" sldId="302"/>
            <ac:picMk id="4" creationId="{E24F6D74-19EB-5140-4241-0D6C8433206F}"/>
          </ac:picMkLst>
        </pc:picChg>
        <pc:picChg chg="add mod">
          <ac:chgData name="Famiglia Frasca" userId="bb3c054bf86d7ba1" providerId="LiveId" clId="{445723B5-B4A0-4146-8BC5-F665D490B8BC}" dt="2023-01-16T09:20:56.161" v="2508" actId="1076"/>
          <ac:picMkLst>
            <pc:docMk/>
            <pc:sldMk cId="3254110524" sldId="302"/>
            <ac:picMk id="7" creationId="{618B6A5E-2211-81E0-FC29-AC7FC9B107D0}"/>
          </ac:picMkLst>
        </pc:picChg>
        <pc:picChg chg="add mod">
          <ac:chgData name="Famiglia Frasca" userId="bb3c054bf86d7ba1" providerId="LiveId" clId="{445723B5-B4A0-4146-8BC5-F665D490B8BC}" dt="2023-01-16T09:23:01.145" v="2516" actId="1076"/>
          <ac:picMkLst>
            <pc:docMk/>
            <pc:sldMk cId="3254110524" sldId="302"/>
            <ac:picMk id="9" creationId="{9C620B42-1B9A-A547-7C68-743E6EBD1CB5}"/>
          </ac:picMkLst>
        </pc:picChg>
        <pc:picChg chg="add mod">
          <ac:chgData name="Famiglia Frasca" userId="bb3c054bf86d7ba1" providerId="LiveId" clId="{445723B5-B4A0-4146-8BC5-F665D490B8BC}" dt="2023-01-16T09:23:05.922" v="2517" actId="1076"/>
          <ac:picMkLst>
            <pc:docMk/>
            <pc:sldMk cId="3254110524" sldId="302"/>
            <ac:picMk id="11" creationId="{95255A36-4C07-DB4E-DC86-3A61EB238566}"/>
          </ac:picMkLst>
        </pc:picChg>
        <pc:picChg chg="add mod">
          <ac:chgData name="Famiglia Frasca" userId="bb3c054bf86d7ba1" providerId="LiveId" clId="{445723B5-B4A0-4146-8BC5-F665D490B8BC}" dt="2023-01-16T09:24:06.384" v="2522" actId="1076"/>
          <ac:picMkLst>
            <pc:docMk/>
            <pc:sldMk cId="3254110524" sldId="302"/>
            <ac:picMk id="13" creationId="{53E7E577-21B5-B25A-F254-14A9050DBB15}"/>
          </ac:picMkLst>
        </pc:picChg>
      </pc:sldChg>
      <pc:sldChg chg="addSp modSp add mod">
        <pc:chgData name="Famiglia Frasca" userId="bb3c054bf86d7ba1" providerId="LiveId" clId="{445723B5-B4A0-4146-8BC5-F665D490B8BC}" dt="2023-01-16T09:37:28.914" v="2613" actId="20577"/>
        <pc:sldMkLst>
          <pc:docMk/>
          <pc:sldMk cId="2163594661" sldId="303"/>
        </pc:sldMkLst>
        <pc:spChg chg="mod">
          <ac:chgData name="Famiglia Frasca" userId="bb3c054bf86d7ba1" providerId="LiveId" clId="{445723B5-B4A0-4146-8BC5-F665D490B8BC}" dt="2023-01-16T09:25:51.706" v="2537" actId="14100"/>
          <ac:spMkLst>
            <pc:docMk/>
            <pc:sldMk cId="2163594661" sldId="303"/>
            <ac:spMk id="3" creationId="{D5D6FA7C-E224-38AB-8F1A-3909D88F9B55}"/>
          </ac:spMkLst>
        </pc:spChg>
        <pc:spChg chg="mod">
          <ac:chgData name="Famiglia Frasca" userId="bb3c054bf86d7ba1" providerId="LiveId" clId="{445723B5-B4A0-4146-8BC5-F665D490B8BC}" dt="2023-01-16T09:37:28.914" v="2613" actId="20577"/>
          <ac:spMkLst>
            <pc:docMk/>
            <pc:sldMk cId="2163594661" sldId="303"/>
            <ac:spMk id="5" creationId="{303B516B-86FE-383F-B9EF-7C4922EB1EDB}"/>
          </ac:spMkLst>
        </pc:spChg>
        <pc:picChg chg="add mod">
          <ac:chgData name="Famiglia Frasca" userId="bb3c054bf86d7ba1" providerId="LiveId" clId="{445723B5-B4A0-4146-8BC5-F665D490B8BC}" dt="2023-01-16T09:34:15.369" v="2599" actId="14100"/>
          <ac:picMkLst>
            <pc:docMk/>
            <pc:sldMk cId="2163594661" sldId="303"/>
            <ac:picMk id="6" creationId="{962D23E6-D29D-AF1E-0634-3EAA4E53FD22}"/>
          </ac:picMkLst>
        </pc:picChg>
      </pc:sldChg>
      <pc:sldChg chg="addSp delSp modSp add mod">
        <pc:chgData name="Famiglia Frasca" userId="bb3c054bf86d7ba1" providerId="LiveId" clId="{445723B5-B4A0-4146-8BC5-F665D490B8BC}" dt="2023-01-16T16:22:04.563" v="5013" actId="1076"/>
        <pc:sldMkLst>
          <pc:docMk/>
          <pc:sldMk cId="4181903433" sldId="304"/>
        </pc:sldMkLst>
        <pc:spChg chg="mod">
          <ac:chgData name="Famiglia Frasca" userId="bb3c054bf86d7ba1" providerId="LiveId" clId="{445723B5-B4A0-4146-8BC5-F665D490B8BC}" dt="2023-01-16T16:21:37.612" v="5011" actId="1076"/>
          <ac:spMkLst>
            <pc:docMk/>
            <pc:sldMk cId="4181903433" sldId="304"/>
            <ac:spMk id="3" creationId="{D5D6FA7C-E224-38AB-8F1A-3909D88F9B55}"/>
          </ac:spMkLst>
        </pc:spChg>
        <pc:spChg chg="mod">
          <ac:chgData name="Famiglia Frasca" userId="bb3c054bf86d7ba1" providerId="LiveId" clId="{445723B5-B4A0-4146-8BC5-F665D490B8BC}" dt="2023-01-16T16:21:42.507" v="5012" actId="1076"/>
          <ac:spMkLst>
            <pc:docMk/>
            <pc:sldMk cId="4181903433" sldId="304"/>
            <ac:spMk id="5" creationId="{303B516B-86FE-383F-B9EF-7C4922EB1EDB}"/>
          </ac:spMkLst>
        </pc:spChg>
        <pc:spChg chg="add del mod">
          <ac:chgData name="Famiglia Frasca" userId="bb3c054bf86d7ba1" providerId="LiveId" clId="{445723B5-B4A0-4146-8BC5-F665D490B8BC}" dt="2023-01-16T10:21:47.954" v="3204" actId="478"/>
          <ac:spMkLst>
            <pc:docMk/>
            <pc:sldMk cId="4181903433" sldId="304"/>
            <ac:spMk id="10" creationId="{0A852A3C-6785-EF3E-8C49-FE29071ECC9E}"/>
          </ac:spMkLst>
        </pc:spChg>
        <pc:spChg chg="add mod">
          <ac:chgData name="Famiglia Frasca" userId="bb3c054bf86d7ba1" providerId="LiveId" clId="{445723B5-B4A0-4146-8BC5-F665D490B8BC}" dt="2023-01-16T16:22:04.563" v="5013" actId="1076"/>
          <ac:spMkLst>
            <pc:docMk/>
            <pc:sldMk cId="4181903433" sldId="304"/>
            <ac:spMk id="11" creationId="{22E650D9-770E-0756-8CDC-8A0A9282FDCE}"/>
          </ac:spMkLst>
        </pc:spChg>
        <pc:picChg chg="add mod">
          <ac:chgData name="Famiglia Frasca" userId="bb3c054bf86d7ba1" providerId="LiveId" clId="{445723B5-B4A0-4146-8BC5-F665D490B8BC}" dt="2023-01-16T10:19:41.777" v="3196" actId="1076"/>
          <ac:picMkLst>
            <pc:docMk/>
            <pc:sldMk cId="4181903433" sldId="304"/>
            <ac:picMk id="4" creationId="{0D6E8293-FAA9-6223-5C00-DB934E9B8EA9}"/>
          </ac:picMkLst>
        </pc:picChg>
        <pc:picChg chg="add mod">
          <ac:chgData name="Famiglia Frasca" userId="bb3c054bf86d7ba1" providerId="LiveId" clId="{445723B5-B4A0-4146-8BC5-F665D490B8BC}" dt="2023-01-16T10:25:10.369" v="3333" actId="1076"/>
          <ac:picMkLst>
            <pc:docMk/>
            <pc:sldMk cId="4181903433" sldId="304"/>
            <ac:picMk id="7" creationId="{122DFA09-EBC7-3D5C-59CF-2B9A003E764D}"/>
          </ac:picMkLst>
        </pc:picChg>
        <pc:picChg chg="add mod">
          <ac:chgData name="Famiglia Frasca" userId="bb3c054bf86d7ba1" providerId="LiveId" clId="{445723B5-B4A0-4146-8BC5-F665D490B8BC}" dt="2023-01-16T10:25:13.353" v="3334" actId="1076"/>
          <ac:picMkLst>
            <pc:docMk/>
            <pc:sldMk cId="4181903433" sldId="304"/>
            <ac:picMk id="9" creationId="{C5CAEB0F-5545-F1F6-7FF2-97BA37826D6A}"/>
          </ac:picMkLst>
        </pc:picChg>
      </pc:sldChg>
      <pc:sldChg chg="addSp delSp modSp add mod">
        <pc:chgData name="Famiglia Frasca" userId="bb3c054bf86d7ba1" providerId="LiveId" clId="{445723B5-B4A0-4146-8BC5-F665D490B8BC}" dt="2023-01-16T16:20:41.459" v="5010" actId="1076"/>
        <pc:sldMkLst>
          <pc:docMk/>
          <pc:sldMk cId="2355075685" sldId="305"/>
        </pc:sldMkLst>
        <pc:spChg chg="mod">
          <ac:chgData name="Famiglia Frasca" userId="bb3c054bf86d7ba1" providerId="LiveId" clId="{445723B5-B4A0-4146-8BC5-F665D490B8BC}" dt="2023-01-16T09:44:43.083" v="2835" actId="14100"/>
          <ac:spMkLst>
            <pc:docMk/>
            <pc:sldMk cId="2355075685" sldId="305"/>
            <ac:spMk id="3" creationId="{D5D6FA7C-E224-38AB-8F1A-3909D88F9B55}"/>
          </ac:spMkLst>
        </pc:spChg>
        <pc:spChg chg="mod">
          <ac:chgData name="Famiglia Frasca" userId="bb3c054bf86d7ba1" providerId="LiveId" clId="{445723B5-B4A0-4146-8BC5-F665D490B8BC}" dt="2023-01-16T16:16:11.716" v="4995" actId="1076"/>
          <ac:spMkLst>
            <pc:docMk/>
            <pc:sldMk cId="2355075685" sldId="305"/>
            <ac:spMk id="5" creationId="{303B516B-86FE-383F-B9EF-7C4922EB1EDB}"/>
          </ac:spMkLst>
        </pc:spChg>
        <pc:spChg chg="add mod">
          <ac:chgData name="Famiglia Frasca" userId="bb3c054bf86d7ba1" providerId="LiveId" clId="{445723B5-B4A0-4146-8BC5-F665D490B8BC}" dt="2023-01-16T09:55:29.012" v="2937" actId="403"/>
          <ac:spMkLst>
            <pc:docMk/>
            <pc:sldMk cId="2355075685" sldId="305"/>
            <ac:spMk id="7" creationId="{9DE09B1B-C16A-8645-00D5-9A6CF82FC681}"/>
          </ac:spMkLst>
        </pc:spChg>
        <pc:picChg chg="add del mod">
          <ac:chgData name="Famiglia Frasca" userId="bb3c054bf86d7ba1" providerId="LiveId" clId="{445723B5-B4A0-4146-8BC5-F665D490B8BC}" dt="2023-01-16T16:18:00.261" v="4997" actId="478"/>
          <ac:picMkLst>
            <pc:docMk/>
            <pc:sldMk cId="2355075685" sldId="305"/>
            <ac:picMk id="6" creationId="{1F30DD9B-9FEB-4C7C-5A89-7A5018F9641B}"/>
          </ac:picMkLst>
        </pc:picChg>
        <pc:picChg chg="add del mod">
          <ac:chgData name="Famiglia Frasca" userId="bb3c054bf86d7ba1" providerId="LiveId" clId="{445723B5-B4A0-4146-8BC5-F665D490B8BC}" dt="2023-01-16T16:20:17.483" v="5005" actId="478"/>
          <ac:picMkLst>
            <pc:docMk/>
            <pc:sldMk cId="2355075685" sldId="305"/>
            <ac:picMk id="8" creationId="{F74C0601-316A-F2A0-9EE8-6198CCAA94C2}"/>
          </ac:picMkLst>
        </pc:picChg>
        <pc:picChg chg="add mod">
          <ac:chgData name="Famiglia Frasca" userId="bb3c054bf86d7ba1" providerId="LiveId" clId="{445723B5-B4A0-4146-8BC5-F665D490B8BC}" dt="2023-01-16T16:20:41.459" v="5010" actId="1076"/>
          <ac:picMkLst>
            <pc:docMk/>
            <pc:sldMk cId="2355075685" sldId="305"/>
            <ac:picMk id="10" creationId="{1BE4CCCF-49BD-74E5-53E3-39A8601655BF}"/>
          </ac:picMkLst>
        </pc:picChg>
      </pc:sldChg>
      <pc:sldChg chg="modSp add mod">
        <pc:chgData name="Famiglia Frasca" userId="bb3c054bf86d7ba1" providerId="LiveId" clId="{445723B5-B4A0-4146-8BC5-F665D490B8BC}" dt="2023-01-16T13:12:39.795" v="4354" actId="21"/>
        <pc:sldMkLst>
          <pc:docMk/>
          <pc:sldMk cId="3994854136" sldId="306"/>
        </pc:sldMkLst>
        <pc:spChg chg="mod">
          <ac:chgData name="Famiglia Frasca" userId="bb3c054bf86d7ba1" providerId="LiveId" clId="{445723B5-B4A0-4146-8BC5-F665D490B8BC}" dt="2023-01-16T12:48:58.462" v="3764" actId="403"/>
          <ac:spMkLst>
            <pc:docMk/>
            <pc:sldMk cId="3994854136" sldId="306"/>
            <ac:spMk id="3" creationId="{D5D6FA7C-E224-38AB-8F1A-3909D88F9B55}"/>
          </ac:spMkLst>
        </pc:spChg>
        <pc:spChg chg="mod">
          <ac:chgData name="Famiglia Frasca" userId="bb3c054bf86d7ba1" providerId="LiveId" clId="{445723B5-B4A0-4146-8BC5-F665D490B8BC}" dt="2023-01-16T13:12:39.795" v="4354" actId="21"/>
          <ac:spMkLst>
            <pc:docMk/>
            <pc:sldMk cId="3994854136" sldId="306"/>
            <ac:spMk id="5" creationId="{303B516B-86FE-383F-B9EF-7C4922EB1EDB}"/>
          </ac:spMkLst>
        </pc:spChg>
      </pc:sldChg>
      <pc:sldChg chg="addSp modSp add mod">
        <pc:chgData name="Famiglia Frasca" userId="bb3c054bf86d7ba1" providerId="LiveId" clId="{445723B5-B4A0-4146-8BC5-F665D490B8BC}" dt="2023-01-16T16:26:58.004" v="5150" actId="1076"/>
        <pc:sldMkLst>
          <pc:docMk/>
          <pc:sldMk cId="3344233772" sldId="307"/>
        </pc:sldMkLst>
        <pc:spChg chg="mod">
          <ac:chgData name="Famiglia Frasca" userId="bb3c054bf86d7ba1" providerId="LiveId" clId="{445723B5-B4A0-4146-8BC5-F665D490B8BC}" dt="2023-01-16T10:26:30.406" v="3356" actId="20577"/>
          <ac:spMkLst>
            <pc:docMk/>
            <pc:sldMk cId="3344233772" sldId="307"/>
            <ac:spMk id="3" creationId="{D5D6FA7C-E224-38AB-8F1A-3909D88F9B55}"/>
          </ac:spMkLst>
        </pc:spChg>
        <pc:spChg chg="mod">
          <ac:chgData name="Famiglia Frasca" userId="bb3c054bf86d7ba1" providerId="LiveId" clId="{445723B5-B4A0-4146-8BC5-F665D490B8BC}" dt="2023-01-16T16:26:58.004" v="5150" actId="1076"/>
          <ac:spMkLst>
            <pc:docMk/>
            <pc:sldMk cId="3344233772" sldId="307"/>
            <ac:spMk id="5" creationId="{303B516B-86FE-383F-B9EF-7C4922EB1EDB}"/>
          </ac:spMkLst>
        </pc:spChg>
        <pc:spChg chg="add mod">
          <ac:chgData name="Famiglia Frasca" userId="bb3c054bf86d7ba1" providerId="LiveId" clId="{445723B5-B4A0-4146-8BC5-F665D490B8BC}" dt="2023-01-16T16:26:19.125" v="5149" actId="1076"/>
          <ac:spMkLst>
            <pc:docMk/>
            <pc:sldMk cId="3344233772" sldId="307"/>
            <ac:spMk id="7" creationId="{9D99B8BC-7067-1593-6C72-E1813C8FAD1C}"/>
          </ac:spMkLst>
        </pc:spChg>
        <pc:picChg chg="add mod">
          <ac:chgData name="Famiglia Frasca" userId="bb3c054bf86d7ba1" providerId="LiveId" clId="{445723B5-B4A0-4146-8BC5-F665D490B8BC}" dt="2023-01-16T16:26:11.845" v="5148" actId="14100"/>
          <ac:picMkLst>
            <pc:docMk/>
            <pc:sldMk cId="3344233772" sldId="307"/>
            <ac:picMk id="6" creationId="{A84DD502-A123-5F38-1A02-AAAF76DF5E5F}"/>
          </ac:picMkLst>
        </pc:picChg>
      </pc:sldChg>
      <pc:sldChg chg="addSp delSp modSp add mod">
        <pc:chgData name="Famiglia Frasca" userId="bb3c054bf86d7ba1" providerId="LiveId" clId="{445723B5-B4A0-4146-8BC5-F665D490B8BC}" dt="2023-01-16T16:31:30.729" v="5151" actId="20577"/>
        <pc:sldMkLst>
          <pc:docMk/>
          <pc:sldMk cId="398850156" sldId="308"/>
        </pc:sldMkLst>
        <pc:spChg chg="del">
          <ac:chgData name="Famiglia Frasca" userId="bb3c054bf86d7ba1" providerId="LiveId" clId="{445723B5-B4A0-4146-8BC5-F665D490B8BC}" dt="2023-01-16T13:03:55.685" v="4139" actId="478"/>
          <ac:spMkLst>
            <pc:docMk/>
            <pc:sldMk cId="398850156" sldId="308"/>
            <ac:spMk id="3" creationId="{D5D6FA7C-E224-38AB-8F1A-3909D88F9B55}"/>
          </ac:spMkLst>
        </pc:spChg>
        <pc:spChg chg="add mod">
          <ac:chgData name="Famiglia Frasca" userId="bb3c054bf86d7ba1" providerId="LiveId" clId="{445723B5-B4A0-4146-8BC5-F665D490B8BC}" dt="2023-01-16T13:12:53.123" v="4355" actId="1076"/>
          <ac:spMkLst>
            <pc:docMk/>
            <pc:sldMk cId="398850156" sldId="308"/>
            <ac:spMk id="4" creationId="{394505F1-A846-448C-17D9-2F878B1E51A2}"/>
          </ac:spMkLst>
        </pc:spChg>
        <pc:spChg chg="mod">
          <ac:chgData name="Famiglia Frasca" userId="bb3c054bf86d7ba1" providerId="LiveId" clId="{445723B5-B4A0-4146-8BC5-F665D490B8BC}" dt="2023-01-16T16:31:30.729" v="5151" actId="20577"/>
          <ac:spMkLst>
            <pc:docMk/>
            <pc:sldMk cId="398850156" sldId="308"/>
            <ac:spMk id="5" creationId="{303B516B-86FE-383F-B9EF-7C4922EB1EDB}"/>
          </ac:spMkLst>
        </pc:spChg>
        <pc:spChg chg="add mod">
          <ac:chgData name="Famiglia Frasca" userId="bb3c054bf86d7ba1" providerId="LiveId" clId="{445723B5-B4A0-4146-8BC5-F665D490B8BC}" dt="2023-01-16T13:14:24.932" v="4390" actId="14100"/>
          <ac:spMkLst>
            <pc:docMk/>
            <pc:sldMk cId="398850156" sldId="308"/>
            <ac:spMk id="6" creationId="{03A13240-131F-CE2C-8F50-CD467D3012C7}"/>
          </ac:spMkLst>
        </pc:spChg>
      </pc:sldChg>
      <pc:sldChg chg="add del">
        <pc:chgData name="Famiglia Frasca" userId="bb3c054bf86d7ba1" providerId="LiveId" clId="{445723B5-B4A0-4146-8BC5-F665D490B8BC}" dt="2023-01-16T18:17:51.646" v="6216" actId="47"/>
        <pc:sldMkLst>
          <pc:docMk/>
          <pc:sldMk cId="1194675252" sldId="309"/>
        </pc:sldMkLst>
      </pc:sldChg>
      <pc:sldChg chg="addSp delSp modSp add mod">
        <pc:chgData name="Famiglia Frasca" userId="bb3c054bf86d7ba1" providerId="LiveId" clId="{445723B5-B4A0-4146-8BC5-F665D490B8BC}" dt="2023-01-16T16:33:03.252" v="5154" actId="20577"/>
        <pc:sldMkLst>
          <pc:docMk/>
          <pc:sldMk cId="596764478" sldId="310"/>
        </pc:sldMkLst>
        <pc:spChg chg="mod">
          <ac:chgData name="Famiglia Frasca" userId="bb3c054bf86d7ba1" providerId="LiveId" clId="{445723B5-B4A0-4146-8BC5-F665D490B8BC}" dt="2023-01-16T13:30:03.789" v="4844" actId="14100"/>
          <ac:spMkLst>
            <pc:docMk/>
            <pc:sldMk cId="596764478" sldId="310"/>
            <ac:spMk id="3" creationId="{D5D6FA7C-E224-38AB-8F1A-3909D88F9B55}"/>
          </ac:spMkLst>
        </pc:spChg>
        <pc:spChg chg="add del mod">
          <ac:chgData name="Famiglia Frasca" userId="bb3c054bf86d7ba1" providerId="LiveId" clId="{445723B5-B4A0-4146-8BC5-F665D490B8BC}" dt="2023-01-16T13:21:04.628" v="4470" actId="478"/>
          <ac:spMkLst>
            <pc:docMk/>
            <pc:sldMk cId="596764478" sldId="310"/>
            <ac:spMk id="4" creationId="{909123D4-B87C-1102-20C0-BAA154A8818D}"/>
          </ac:spMkLst>
        </pc:spChg>
        <pc:spChg chg="mod">
          <ac:chgData name="Famiglia Frasca" userId="bb3c054bf86d7ba1" providerId="LiveId" clId="{445723B5-B4A0-4146-8BC5-F665D490B8BC}" dt="2023-01-16T16:33:03.252" v="5154" actId="20577"/>
          <ac:spMkLst>
            <pc:docMk/>
            <pc:sldMk cId="596764478" sldId="310"/>
            <ac:spMk id="5" creationId="{303B516B-86FE-383F-B9EF-7C4922EB1EDB}"/>
          </ac:spMkLst>
        </pc:spChg>
        <pc:spChg chg="add mod">
          <ac:chgData name="Famiglia Frasca" userId="bb3c054bf86d7ba1" providerId="LiveId" clId="{445723B5-B4A0-4146-8BC5-F665D490B8BC}" dt="2023-01-16T13:29:49.942" v="4843" actId="5793"/>
          <ac:spMkLst>
            <pc:docMk/>
            <pc:sldMk cId="596764478" sldId="310"/>
            <ac:spMk id="6" creationId="{0E29CE0A-5F09-6C49-1E38-817660D3DBCC}"/>
          </ac:spMkLst>
        </pc:spChg>
      </pc:sldChg>
      <pc:sldChg chg="modSp add mod">
        <pc:chgData name="Famiglia Frasca" userId="bb3c054bf86d7ba1" providerId="LiveId" clId="{445723B5-B4A0-4146-8BC5-F665D490B8BC}" dt="2023-01-16T18:05:12.566" v="6147" actId="403"/>
        <pc:sldMkLst>
          <pc:docMk/>
          <pc:sldMk cId="1652226644" sldId="311"/>
        </pc:sldMkLst>
        <pc:spChg chg="mod">
          <ac:chgData name="Famiglia Frasca" userId="bb3c054bf86d7ba1" providerId="LiveId" clId="{445723B5-B4A0-4146-8BC5-F665D490B8BC}" dt="2023-01-16T18:05:12.566" v="6147" actId="403"/>
          <ac:spMkLst>
            <pc:docMk/>
            <pc:sldMk cId="1652226644" sldId="311"/>
            <ac:spMk id="3" creationId="{D5D6FA7C-E224-38AB-8F1A-3909D88F9B55}"/>
          </ac:spMkLst>
        </pc:spChg>
        <pc:spChg chg="mod">
          <ac:chgData name="Famiglia Frasca" userId="bb3c054bf86d7ba1" providerId="LiveId" clId="{445723B5-B4A0-4146-8BC5-F665D490B8BC}" dt="2023-01-16T18:04:59.751" v="6146" actId="5793"/>
          <ac:spMkLst>
            <pc:docMk/>
            <pc:sldMk cId="1652226644" sldId="311"/>
            <ac:spMk id="5" creationId="{303B516B-86FE-383F-B9EF-7C4922EB1EDB}"/>
          </ac:spMkLst>
        </pc:spChg>
      </pc:sldChg>
      <pc:sldChg chg="addSp delSp modSp add mod">
        <pc:chgData name="Famiglia Frasca" userId="bb3c054bf86d7ba1" providerId="LiveId" clId="{445723B5-B4A0-4146-8BC5-F665D490B8BC}" dt="2023-01-16T18:18:49.486" v="6239" actId="14100"/>
        <pc:sldMkLst>
          <pc:docMk/>
          <pc:sldMk cId="4267469369" sldId="312"/>
        </pc:sldMkLst>
        <pc:spChg chg="mod">
          <ac:chgData name="Famiglia Frasca" userId="bb3c054bf86d7ba1" providerId="LiveId" clId="{445723B5-B4A0-4146-8BC5-F665D490B8BC}" dt="2023-01-16T18:18:49.486" v="6239" actId="14100"/>
          <ac:spMkLst>
            <pc:docMk/>
            <pc:sldMk cId="4267469369" sldId="312"/>
            <ac:spMk id="3" creationId="{D5D6FA7C-E224-38AB-8F1A-3909D88F9B55}"/>
          </ac:spMkLst>
        </pc:spChg>
        <pc:spChg chg="del">
          <ac:chgData name="Famiglia Frasca" userId="bb3c054bf86d7ba1" providerId="LiveId" clId="{445723B5-B4A0-4146-8BC5-F665D490B8BC}" dt="2023-01-16T18:13:43.940" v="6205" actId="478"/>
          <ac:spMkLst>
            <pc:docMk/>
            <pc:sldMk cId="4267469369" sldId="312"/>
            <ac:spMk id="5" creationId="{303B516B-86FE-383F-B9EF-7C4922EB1EDB}"/>
          </ac:spMkLst>
        </pc:spChg>
        <pc:picChg chg="add mod">
          <ac:chgData name="Famiglia Frasca" userId="bb3c054bf86d7ba1" providerId="LiveId" clId="{445723B5-B4A0-4146-8BC5-F665D490B8BC}" dt="2023-01-16T18:14:36.844" v="6209" actId="14100"/>
          <ac:picMkLst>
            <pc:docMk/>
            <pc:sldMk cId="4267469369" sldId="312"/>
            <ac:picMk id="6" creationId="{58BBDBD3-7B45-C10A-43C7-1AA998B9F562}"/>
          </ac:picMkLst>
        </pc:picChg>
        <pc:picChg chg="add mod">
          <ac:chgData name="Famiglia Frasca" userId="bb3c054bf86d7ba1" providerId="LiveId" clId="{445723B5-B4A0-4146-8BC5-F665D490B8BC}" dt="2023-01-16T18:16:02.910" v="6212" actId="14100"/>
          <ac:picMkLst>
            <pc:docMk/>
            <pc:sldMk cId="4267469369" sldId="312"/>
            <ac:picMk id="8" creationId="{F2214E09-2365-56E4-9FAA-535E11D36A56}"/>
          </ac:picMkLst>
        </pc:picChg>
        <pc:picChg chg="add mod">
          <ac:chgData name="Famiglia Frasca" userId="bb3c054bf86d7ba1" providerId="LiveId" clId="{445723B5-B4A0-4146-8BC5-F665D490B8BC}" dt="2023-01-16T18:17:10.813" v="6215" actId="14100"/>
          <ac:picMkLst>
            <pc:docMk/>
            <pc:sldMk cId="4267469369" sldId="312"/>
            <ac:picMk id="10" creationId="{8C65EBD0-5771-ADBF-C359-4B92FA0935E4}"/>
          </ac:picMkLst>
        </pc:picChg>
      </pc:sldChg>
    </pc:docChg>
  </pc:docChgLst>
  <pc:docChgLst>
    <pc:chgData name="Famiglia Frasca" userId="bb3c054bf86d7ba1" providerId="LiveId" clId="{F91275AE-6359-4432-9ECC-B5AD569A143A}"/>
    <pc:docChg chg="undo custSel modSld">
      <pc:chgData name="Famiglia Frasca" userId="bb3c054bf86d7ba1" providerId="LiveId" clId="{F91275AE-6359-4432-9ECC-B5AD569A143A}" dt="2023-01-14T16:11:58.206" v="127" actId="20577"/>
      <pc:docMkLst>
        <pc:docMk/>
      </pc:docMkLst>
      <pc:sldChg chg="modSp mod">
        <pc:chgData name="Famiglia Frasca" userId="bb3c054bf86d7ba1" providerId="LiveId" clId="{F91275AE-6359-4432-9ECC-B5AD569A143A}" dt="2023-01-14T16:11:01.134" v="121" actId="20577"/>
        <pc:sldMkLst>
          <pc:docMk/>
          <pc:sldMk cId="1208019288" sldId="256"/>
        </pc:sldMkLst>
        <pc:spChg chg="mod">
          <ac:chgData name="Famiglia Frasca" userId="bb3c054bf86d7ba1" providerId="LiveId" clId="{F91275AE-6359-4432-9ECC-B5AD569A143A}" dt="2023-01-14T16:11:01.134" v="121" actId="20577"/>
          <ac:spMkLst>
            <pc:docMk/>
            <pc:sldMk cId="1208019288" sldId="256"/>
            <ac:spMk id="2" creationId="{C3DF35CF-C96D-4794-8CF9-2407F457EA7B}"/>
          </ac:spMkLst>
        </pc:spChg>
      </pc:sldChg>
      <pc:sldChg chg="modSp mod">
        <pc:chgData name="Famiglia Frasca" userId="bb3c054bf86d7ba1" providerId="LiveId" clId="{F91275AE-6359-4432-9ECC-B5AD569A143A}" dt="2023-01-14T16:11:58.206" v="127" actId="20577"/>
        <pc:sldMkLst>
          <pc:docMk/>
          <pc:sldMk cId="3804905029" sldId="298"/>
        </pc:sldMkLst>
        <pc:spChg chg="mod">
          <ac:chgData name="Famiglia Frasca" userId="bb3c054bf86d7ba1" providerId="LiveId" clId="{F91275AE-6359-4432-9ECC-B5AD569A143A}" dt="2023-01-12T12:02:51.126" v="0" actId="1076"/>
          <ac:spMkLst>
            <pc:docMk/>
            <pc:sldMk cId="3804905029" sldId="298"/>
            <ac:spMk id="3" creationId="{BEF81F9A-4E18-604A-7374-ADEF979AB9F5}"/>
          </ac:spMkLst>
        </pc:spChg>
        <pc:spChg chg="mod">
          <ac:chgData name="Famiglia Frasca" userId="bb3c054bf86d7ba1" providerId="LiveId" clId="{F91275AE-6359-4432-9ECC-B5AD569A143A}" dt="2023-01-14T16:11:58.206" v="127" actId="20577"/>
          <ac:spMkLst>
            <pc:docMk/>
            <pc:sldMk cId="3804905029" sldId="298"/>
            <ac:spMk id="4" creationId="{1FCD42DA-1285-15C0-82AD-368AD6497E84}"/>
          </ac:spMkLst>
        </pc:spChg>
        <pc:spChg chg="mod">
          <ac:chgData name="Famiglia Frasca" userId="bb3c054bf86d7ba1" providerId="LiveId" clId="{F91275AE-6359-4432-9ECC-B5AD569A143A}" dt="2023-01-14T16:03:35.246" v="93" actId="20577"/>
          <ac:spMkLst>
            <pc:docMk/>
            <pc:sldMk cId="3804905029" sldId="298"/>
            <ac:spMk id="5" creationId="{71661012-A020-05D4-5652-D629A405A717}"/>
          </ac:spMkLst>
        </pc:spChg>
      </pc:sldChg>
    </pc:docChg>
  </pc:docChgLst>
  <pc:docChgLst>
    <pc:chgData name="Famiglia Frasca" userId="bb3c054bf86d7ba1" providerId="LiveId" clId="{AABF36B7-2A5A-45C5-961A-75398C0AF597}"/>
    <pc:docChg chg="undo redo custSel addSld delSld modSld">
      <pc:chgData name="Famiglia Frasca" userId="bb3c054bf86d7ba1" providerId="LiveId" clId="{AABF36B7-2A5A-45C5-961A-75398C0AF597}" dt="2023-02-23T19:27:16.738" v="1840" actId="20577"/>
      <pc:docMkLst>
        <pc:docMk/>
      </pc:docMkLst>
      <pc:sldChg chg="modSp mod">
        <pc:chgData name="Famiglia Frasca" userId="bb3c054bf86d7ba1" providerId="LiveId" clId="{AABF36B7-2A5A-45C5-961A-75398C0AF597}" dt="2023-02-22T10:47:22.661" v="1" actId="20577"/>
        <pc:sldMkLst>
          <pc:docMk/>
          <pc:sldMk cId="1208019288" sldId="256"/>
        </pc:sldMkLst>
        <pc:spChg chg="mod">
          <ac:chgData name="Famiglia Frasca" userId="bb3c054bf86d7ba1" providerId="LiveId" clId="{AABF36B7-2A5A-45C5-961A-75398C0AF597}" dt="2023-02-22T10:47:22.661" v="1" actId="20577"/>
          <ac:spMkLst>
            <pc:docMk/>
            <pc:sldMk cId="1208019288" sldId="256"/>
            <ac:spMk id="2" creationId="{C3DF35CF-C96D-4794-8CF9-2407F457EA7B}"/>
          </ac:spMkLst>
        </pc:spChg>
      </pc:sldChg>
      <pc:sldChg chg="modSp mod">
        <pc:chgData name="Famiglia Frasca" userId="bb3c054bf86d7ba1" providerId="LiveId" clId="{AABF36B7-2A5A-45C5-961A-75398C0AF597}" dt="2023-02-22T16:19:23.835" v="822" actId="20577"/>
        <pc:sldMkLst>
          <pc:docMk/>
          <pc:sldMk cId="3804905029" sldId="298"/>
        </pc:sldMkLst>
        <pc:spChg chg="mod">
          <ac:chgData name="Famiglia Frasca" userId="bb3c054bf86d7ba1" providerId="LiveId" clId="{AABF36B7-2A5A-45C5-961A-75398C0AF597}" dt="2023-02-22T11:14:07.897" v="747" actId="207"/>
          <ac:spMkLst>
            <pc:docMk/>
            <pc:sldMk cId="3804905029" sldId="298"/>
            <ac:spMk id="4" creationId="{1FCD42DA-1285-15C0-82AD-368AD6497E84}"/>
          </ac:spMkLst>
        </pc:spChg>
        <pc:spChg chg="mod">
          <ac:chgData name="Famiglia Frasca" userId="bb3c054bf86d7ba1" providerId="LiveId" clId="{AABF36B7-2A5A-45C5-961A-75398C0AF597}" dt="2023-02-22T16:19:23.835" v="822" actId="20577"/>
          <ac:spMkLst>
            <pc:docMk/>
            <pc:sldMk cId="3804905029" sldId="298"/>
            <ac:spMk id="5" creationId="{71661012-A020-05D4-5652-D629A405A717}"/>
          </ac:spMkLst>
        </pc:spChg>
      </pc:sldChg>
      <pc:sldChg chg="modSp mod">
        <pc:chgData name="Famiglia Frasca" userId="bb3c054bf86d7ba1" providerId="LiveId" clId="{AABF36B7-2A5A-45C5-961A-75398C0AF597}" dt="2023-02-22T11:19:24.988" v="769" actId="20577"/>
        <pc:sldMkLst>
          <pc:docMk/>
          <pc:sldMk cId="1462013200" sldId="299"/>
        </pc:sldMkLst>
        <pc:spChg chg="mod">
          <ac:chgData name="Famiglia Frasca" userId="bb3c054bf86d7ba1" providerId="LiveId" clId="{AABF36B7-2A5A-45C5-961A-75398C0AF597}" dt="2023-02-22T11:19:24.988" v="769" actId="20577"/>
          <ac:spMkLst>
            <pc:docMk/>
            <pc:sldMk cId="1462013200" sldId="299"/>
            <ac:spMk id="6" creationId="{CA655F22-4DFA-AF3A-261C-8A4ACC7AE173}"/>
          </ac:spMkLst>
        </pc:spChg>
      </pc:sldChg>
      <pc:sldChg chg="modSp mod">
        <pc:chgData name="Famiglia Frasca" userId="bb3c054bf86d7ba1" providerId="LiveId" clId="{AABF36B7-2A5A-45C5-961A-75398C0AF597}" dt="2023-02-23T19:27:16.738" v="1840" actId="20577"/>
        <pc:sldMkLst>
          <pc:docMk/>
          <pc:sldMk cId="545342666" sldId="300"/>
        </pc:sldMkLst>
        <pc:spChg chg="mod">
          <ac:chgData name="Famiglia Frasca" userId="bb3c054bf86d7ba1" providerId="LiveId" clId="{AABF36B7-2A5A-45C5-961A-75398C0AF597}" dt="2023-02-23T19:27:16.738" v="1840" actId="20577"/>
          <ac:spMkLst>
            <pc:docMk/>
            <pc:sldMk cId="545342666" sldId="300"/>
            <ac:spMk id="5" creationId="{303B516B-86FE-383F-B9EF-7C4922EB1EDB}"/>
          </ac:spMkLst>
        </pc:spChg>
      </pc:sldChg>
      <pc:sldChg chg="del">
        <pc:chgData name="Famiglia Frasca" userId="bb3c054bf86d7ba1" providerId="LiveId" clId="{AABF36B7-2A5A-45C5-961A-75398C0AF597}" dt="2023-02-22T11:16:07.428" v="748" actId="47"/>
        <pc:sldMkLst>
          <pc:docMk/>
          <pc:sldMk cId="864846485" sldId="301"/>
        </pc:sldMkLst>
      </pc:sldChg>
      <pc:sldChg chg="modSp add del mod">
        <pc:chgData name="Famiglia Frasca" userId="bb3c054bf86d7ba1" providerId="LiveId" clId="{AABF36B7-2A5A-45C5-961A-75398C0AF597}" dt="2023-02-23T13:20:07.580" v="975" actId="47"/>
        <pc:sldMkLst>
          <pc:docMk/>
          <pc:sldMk cId="1592624847" sldId="301"/>
        </pc:sldMkLst>
        <pc:spChg chg="mod">
          <ac:chgData name="Famiglia Frasca" userId="bb3c054bf86d7ba1" providerId="LiveId" clId="{AABF36B7-2A5A-45C5-961A-75398C0AF597}" dt="2023-02-23T13:13:54.502" v="923" actId="404"/>
          <ac:spMkLst>
            <pc:docMk/>
            <pc:sldMk cId="1592624847" sldId="301"/>
            <ac:spMk id="3" creationId="{D5D6FA7C-E224-38AB-8F1A-3909D88F9B55}"/>
          </ac:spMkLst>
        </pc:spChg>
        <pc:spChg chg="mod">
          <ac:chgData name="Famiglia Frasca" userId="bb3c054bf86d7ba1" providerId="LiveId" clId="{AABF36B7-2A5A-45C5-961A-75398C0AF597}" dt="2023-02-23T13:17:01.787" v="954" actId="20577"/>
          <ac:spMkLst>
            <pc:docMk/>
            <pc:sldMk cId="1592624847" sldId="301"/>
            <ac:spMk id="5" creationId="{303B516B-86FE-383F-B9EF-7C4922EB1EDB}"/>
          </ac:spMkLst>
        </pc:spChg>
      </pc:sldChg>
      <pc:sldChg chg="addSp modSp new del mod">
        <pc:chgData name="Famiglia Frasca" userId="bb3c054bf86d7ba1" providerId="LiveId" clId="{AABF36B7-2A5A-45C5-961A-75398C0AF597}" dt="2023-02-23T13:19:57.296" v="973" actId="47"/>
        <pc:sldMkLst>
          <pc:docMk/>
          <pc:sldMk cId="1065563888" sldId="302"/>
        </pc:sldMkLst>
        <pc:spChg chg="mod">
          <ac:chgData name="Famiglia Frasca" userId="bb3c054bf86d7ba1" providerId="LiveId" clId="{AABF36B7-2A5A-45C5-961A-75398C0AF597}" dt="2023-02-23T13:19:13.212" v="971"/>
          <ac:spMkLst>
            <pc:docMk/>
            <pc:sldMk cId="1065563888" sldId="302"/>
            <ac:spMk id="2" creationId="{F400100A-CEE8-7721-879E-444593B314A6}"/>
          </ac:spMkLst>
        </pc:spChg>
        <pc:picChg chg="add">
          <ac:chgData name="Famiglia Frasca" userId="bb3c054bf86d7ba1" providerId="LiveId" clId="{AABF36B7-2A5A-45C5-961A-75398C0AF597}" dt="2023-02-23T13:19:13.233" v="972" actId="22"/>
          <ac:picMkLst>
            <pc:docMk/>
            <pc:sldMk cId="1065563888" sldId="302"/>
            <ac:picMk id="5" creationId="{46215E70-0F47-A92C-09B4-93325FF05368}"/>
          </ac:picMkLst>
        </pc:picChg>
      </pc:sldChg>
      <pc:sldChg chg="addSp delSp modSp add mod">
        <pc:chgData name="Famiglia Frasca" userId="bb3c054bf86d7ba1" providerId="LiveId" clId="{AABF36B7-2A5A-45C5-961A-75398C0AF597}" dt="2023-02-23T13:34:29.237" v="1306" actId="20577"/>
        <pc:sldMkLst>
          <pc:docMk/>
          <pc:sldMk cId="2995319059" sldId="302"/>
        </pc:sldMkLst>
        <pc:spChg chg="mod">
          <ac:chgData name="Famiglia Frasca" userId="bb3c054bf86d7ba1" providerId="LiveId" clId="{AABF36B7-2A5A-45C5-961A-75398C0AF597}" dt="2023-02-23T13:21:15.930" v="988" actId="20577"/>
          <ac:spMkLst>
            <pc:docMk/>
            <pc:sldMk cId="2995319059" sldId="302"/>
            <ac:spMk id="3" creationId="{D5D6FA7C-E224-38AB-8F1A-3909D88F9B55}"/>
          </ac:spMkLst>
        </pc:spChg>
        <pc:spChg chg="add del mod">
          <ac:chgData name="Famiglia Frasca" userId="bb3c054bf86d7ba1" providerId="LiveId" clId="{AABF36B7-2A5A-45C5-961A-75398C0AF597}" dt="2023-02-23T13:21:48.112" v="994"/>
          <ac:spMkLst>
            <pc:docMk/>
            <pc:sldMk cId="2995319059" sldId="302"/>
            <ac:spMk id="4" creationId="{DCF73F83-8C87-4F2A-4900-E5954A0C297B}"/>
          </ac:spMkLst>
        </pc:spChg>
        <pc:spChg chg="del mod">
          <ac:chgData name="Famiglia Frasca" userId="bb3c054bf86d7ba1" providerId="LiveId" clId="{AABF36B7-2A5A-45C5-961A-75398C0AF597}" dt="2023-02-23T13:21:19.413" v="990"/>
          <ac:spMkLst>
            <pc:docMk/>
            <pc:sldMk cId="2995319059" sldId="302"/>
            <ac:spMk id="5" creationId="{303B516B-86FE-383F-B9EF-7C4922EB1EDB}"/>
          </ac:spMkLst>
        </pc:spChg>
        <pc:spChg chg="add mod">
          <ac:chgData name="Famiglia Frasca" userId="bb3c054bf86d7ba1" providerId="LiveId" clId="{AABF36B7-2A5A-45C5-961A-75398C0AF597}" dt="2023-02-23T13:34:29.237" v="1306" actId="20577"/>
          <ac:spMkLst>
            <pc:docMk/>
            <pc:sldMk cId="2995319059" sldId="302"/>
            <ac:spMk id="6" creationId="{44E78D5D-57EA-5793-57DA-DABD3874AC17}"/>
          </ac:spMkLst>
        </pc:spChg>
        <pc:picChg chg="add del mod">
          <ac:chgData name="Famiglia Frasca" userId="bb3c054bf86d7ba1" providerId="LiveId" clId="{AABF36B7-2A5A-45C5-961A-75398C0AF597}" dt="2023-02-23T13:24:52.406" v="1028" actId="22"/>
          <ac:picMkLst>
            <pc:docMk/>
            <pc:sldMk cId="2995319059" sldId="302"/>
            <ac:picMk id="8" creationId="{BA5F0B05-70F2-9429-1BE8-C4A81C28A80F}"/>
          </ac:picMkLst>
        </pc:picChg>
      </pc:sldChg>
      <pc:sldChg chg="del">
        <pc:chgData name="Famiglia Frasca" userId="bb3c054bf86d7ba1" providerId="LiveId" clId="{AABF36B7-2A5A-45C5-961A-75398C0AF597}" dt="2023-02-22T11:16:07.428" v="748" actId="47"/>
        <pc:sldMkLst>
          <pc:docMk/>
          <pc:sldMk cId="3254110524" sldId="302"/>
        </pc:sldMkLst>
      </pc:sldChg>
      <pc:sldChg chg="add del">
        <pc:chgData name="Famiglia Frasca" userId="bb3c054bf86d7ba1" providerId="LiveId" clId="{AABF36B7-2A5A-45C5-961A-75398C0AF597}" dt="2023-02-23T13:19:57.296" v="973" actId="47"/>
        <pc:sldMkLst>
          <pc:docMk/>
          <pc:sldMk cId="1766458202" sldId="303"/>
        </pc:sldMkLst>
      </pc:sldChg>
      <pc:sldChg chg="del">
        <pc:chgData name="Famiglia Frasca" userId="bb3c054bf86d7ba1" providerId="LiveId" clId="{AABF36B7-2A5A-45C5-961A-75398C0AF597}" dt="2023-02-22T11:16:07.428" v="748" actId="47"/>
        <pc:sldMkLst>
          <pc:docMk/>
          <pc:sldMk cId="2163594661" sldId="303"/>
        </pc:sldMkLst>
      </pc:sldChg>
      <pc:sldChg chg="addSp modSp add mod">
        <pc:chgData name="Famiglia Frasca" userId="bb3c054bf86d7ba1" providerId="LiveId" clId="{AABF36B7-2A5A-45C5-961A-75398C0AF597}" dt="2023-02-23T13:41:24.366" v="1316" actId="113"/>
        <pc:sldMkLst>
          <pc:docMk/>
          <pc:sldMk cId="2411072218" sldId="303"/>
        </pc:sldMkLst>
        <pc:spChg chg="mod">
          <ac:chgData name="Famiglia Frasca" userId="bb3c054bf86d7ba1" providerId="LiveId" clId="{AABF36B7-2A5A-45C5-961A-75398C0AF597}" dt="2023-02-23T13:29:22.277" v="1103" actId="20577"/>
          <ac:spMkLst>
            <pc:docMk/>
            <pc:sldMk cId="2411072218" sldId="303"/>
            <ac:spMk id="3" creationId="{D5D6FA7C-E224-38AB-8F1A-3909D88F9B55}"/>
          </ac:spMkLst>
        </pc:spChg>
        <pc:spChg chg="add mod">
          <ac:chgData name="Famiglia Frasca" userId="bb3c054bf86d7ba1" providerId="LiveId" clId="{AABF36B7-2A5A-45C5-961A-75398C0AF597}" dt="2023-02-23T13:41:24.366" v="1316" actId="113"/>
          <ac:spMkLst>
            <pc:docMk/>
            <pc:sldMk cId="2411072218" sldId="303"/>
            <ac:spMk id="4" creationId="{E65289A7-3A3C-92FB-340F-64A9388A42B1}"/>
          </ac:spMkLst>
        </pc:spChg>
      </pc:sldChg>
      <pc:sldChg chg="add del">
        <pc:chgData name="Famiglia Frasca" userId="bb3c054bf86d7ba1" providerId="LiveId" clId="{AABF36B7-2A5A-45C5-961A-75398C0AF597}" dt="2023-02-23T13:19:57.296" v="973" actId="47"/>
        <pc:sldMkLst>
          <pc:docMk/>
          <pc:sldMk cId="977989855" sldId="304"/>
        </pc:sldMkLst>
      </pc:sldChg>
      <pc:sldChg chg="addSp modSp add mod">
        <pc:chgData name="Famiglia Frasca" userId="bb3c054bf86d7ba1" providerId="LiveId" clId="{AABF36B7-2A5A-45C5-961A-75398C0AF597}" dt="2023-02-23T13:51:02.765" v="1459" actId="1076"/>
        <pc:sldMkLst>
          <pc:docMk/>
          <pc:sldMk cId="3613998714" sldId="304"/>
        </pc:sldMkLst>
        <pc:spChg chg="mod">
          <ac:chgData name="Famiglia Frasca" userId="bb3c054bf86d7ba1" providerId="LiveId" clId="{AABF36B7-2A5A-45C5-961A-75398C0AF597}" dt="2023-02-23T13:43:02.570" v="1348" actId="20577"/>
          <ac:spMkLst>
            <pc:docMk/>
            <pc:sldMk cId="3613998714" sldId="304"/>
            <ac:spMk id="3" creationId="{D5D6FA7C-E224-38AB-8F1A-3909D88F9B55}"/>
          </ac:spMkLst>
        </pc:spChg>
        <pc:spChg chg="add mod">
          <ac:chgData name="Famiglia Frasca" userId="bb3c054bf86d7ba1" providerId="LiveId" clId="{AABF36B7-2A5A-45C5-961A-75398C0AF597}" dt="2023-02-23T13:51:02.765" v="1459" actId="1076"/>
          <ac:spMkLst>
            <pc:docMk/>
            <pc:sldMk cId="3613998714" sldId="304"/>
            <ac:spMk id="4" creationId="{D36E392C-6D26-63BC-06F5-8A0801278801}"/>
          </ac:spMkLst>
        </pc:spChg>
      </pc:sldChg>
      <pc:sldChg chg="del">
        <pc:chgData name="Famiglia Frasca" userId="bb3c054bf86d7ba1" providerId="LiveId" clId="{AABF36B7-2A5A-45C5-961A-75398C0AF597}" dt="2023-02-22T11:16:07.428" v="748" actId="47"/>
        <pc:sldMkLst>
          <pc:docMk/>
          <pc:sldMk cId="4181903433" sldId="304"/>
        </pc:sldMkLst>
      </pc:sldChg>
      <pc:sldChg chg="add del">
        <pc:chgData name="Famiglia Frasca" userId="bb3c054bf86d7ba1" providerId="LiveId" clId="{AABF36B7-2A5A-45C5-961A-75398C0AF597}" dt="2023-02-23T13:19:57.296" v="973" actId="47"/>
        <pc:sldMkLst>
          <pc:docMk/>
          <pc:sldMk cId="2061032896" sldId="305"/>
        </pc:sldMkLst>
      </pc:sldChg>
      <pc:sldChg chg="del">
        <pc:chgData name="Famiglia Frasca" userId="bb3c054bf86d7ba1" providerId="LiveId" clId="{AABF36B7-2A5A-45C5-961A-75398C0AF597}" dt="2023-02-22T11:16:07.428" v="748" actId="47"/>
        <pc:sldMkLst>
          <pc:docMk/>
          <pc:sldMk cId="2355075685" sldId="305"/>
        </pc:sldMkLst>
      </pc:sldChg>
      <pc:sldChg chg="addSp delSp modSp add mod">
        <pc:chgData name="Famiglia Frasca" userId="bb3c054bf86d7ba1" providerId="LiveId" clId="{AABF36B7-2A5A-45C5-961A-75398C0AF597}" dt="2023-02-23T13:56:57.110" v="1506" actId="20577"/>
        <pc:sldMkLst>
          <pc:docMk/>
          <pc:sldMk cId="3329551156" sldId="305"/>
        </pc:sldMkLst>
        <pc:spChg chg="mod">
          <ac:chgData name="Famiglia Frasca" userId="bb3c054bf86d7ba1" providerId="LiveId" clId="{AABF36B7-2A5A-45C5-961A-75398C0AF597}" dt="2023-02-23T13:52:37.121" v="1481" actId="20577"/>
          <ac:spMkLst>
            <pc:docMk/>
            <pc:sldMk cId="3329551156" sldId="305"/>
            <ac:spMk id="3" creationId="{D5D6FA7C-E224-38AB-8F1A-3909D88F9B55}"/>
          </ac:spMkLst>
        </pc:spChg>
        <pc:spChg chg="add del mod">
          <ac:chgData name="Famiglia Frasca" userId="bb3c054bf86d7ba1" providerId="LiveId" clId="{AABF36B7-2A5A-45C5-961A-75398C0AF597}" dt="2023-02-23T13:53:09.454" v="1486"/>
          <ac:spMkLst>
            <pc:docMk/>
            <pc:sldMk cId="3329551156" sldId="305"/>
            <ac:spMk id="4" creationId="{A4EF2FB7-14B4-560E-E005-B5788C3094BA}"/>
          </ac:spMkLst>
        </pc:spChg>
        <pc:spChg chg="add mod">
          <ac:chgData name="Famiglia Frasca" userId="bb3c054bf86d7ba1" providerId="LiveId" clId="{AABF36B7-2A5A-45C5-961A-75398C0AF597}" dt="2023-02-23T13:56:57.110" v="1506" actId="20577"/>
          <ac:spMkLst>
            <pc:docMk/>
            <pc:sldMk cId="3329551156" sldId="305"/>
            <ac:spMk id="5" creationId="{49C2D444-2D56-DC4A-6BBC-364DD792BABC}"/>
          </ac:spMkLst>
        </pc:spChg>
      </pc:sldChg>
      <pc:sldChg chg="addSp modSp add mod">
        <pc:chgData name="Famiglia Frasca" userId="bb3c054bf86d7ba1" providerId="LiveId" clId="{AABF36B7-2A5A-45C5-961A-75398C0AF597}" dt="2023-02-23T13:59:59.509" v="1537" actId="15"/>
        <pc:sldMkLst>
          <pc:docMk/>
          <pc:sldMk cId="818906271" sldId="306"/>
        </pc:sldMkLst>
        <pc:spChg chg="mod">
          <ac:chgData name="Famiglia Frasca" userId="bb3c054bf86d7ba1" providerId="LiveId" clId="{AABF36B7-2A5A-45C5-961A-75398C0AF597}" dt="2023-02-23T13:58:29.574" v="1528" actId="20577"/>
          <ac:spMkLst>
            <pc:docMk/>
            <pc:sldMk cId="818906271" sldId="306"/>
            <ac:spMk id="3" creationId="{D5D6FA7C-E224-38AB-8F1A-3909D88F9B55}"/>
          </ac:spMkLst>
        </pc:spChg>
        <pc:spChg chg="add mod">
          <ac:chgData name="Famiglia Frasca" userId="bb3c054bf86d7ba1" providerId="LiveId" clId="{AABF36B7-2A5A-45C5-961A-75398C0AF597}" dt="2023-02-23T13:59:59.509" v="1537" actId="15"/>
          <ac:spMkLst>
            <pc:docMk/>
            <pc:sldMk cId="818906271" sldId="306"/>
            <ac:spMk id="4" creationId="{A3FF5293-696F-A6F4-2C3B-A311431E844F}"/>
          </ac:spMkLst>
        </pc:spChg>
      </pc:sldChg>
      <pc:sldChg chg="add del">
        <pc:chgData name="Famiglia Frasca" userId="bb3c054bf86d7ba1" providerId="LiveId" clId="{AABF36B7-2A5A-45C5-961A-75398C0AF597}" dt="2023-02-23T13:19:57.296" v="973" actId="47"/>
        <pc:sldMkLst>
          <pc:docMk/>
          <pc:sldMk cId="975496125" sldId="306"/>
        </pc:sldMkLst>
      </pc:sldChg>
      <pc:sldChg chg="del">
        <pc:chgData name="Famiglia Frasca" userId="bb3c054bf86d7ba1" providerId="LiveId" clId="{AABF36B7-2A5A-45C5-961A-75398C0AF597}" dt="2023-02-22T11:16:07.428" v="748" actId="47"/>
        <pc:sldMkLst>
          <pc:docMk/>
          <pc:sldMk cId="3994854136" sldId="306"/>
        </pc:sldMkLst>
      </pc:sldChg>
      <pc:sldChg chg="add del">
        <pc:chgData name="Famiglia Frasca" userId="bb3c054bf86d7ba1" providerId="LiveId" clId="{AABF36B7-2A5A-45C5-961A-75398C0AF597}" dt="2023-02-23T13:19:57.296" v="973" actId="47"/>
        <pc:sldMkLst>
          <pc:docMk/>
          <pc:sldMk cId="241497893" sldId="307"/>
        </pc:sldMkLst>
      </pc:sldChg>
      <pc:sldChg chg="del">
        <pc:chgData name="Famiglia Frasca" userId="bb3c054bf86d7ba1" providerId="LiveId" clId="{AABF36B7-2A5A-45C5-961A-75398C0AF597}" dt="2023-02-22T11:16:07.428" v="748" actId="47"/>
        <pc:sldMkLst>
          <pc:docMk/>
          <pc:sldMk cId="3344233772" sldId="307"/>
        </pc:sldMkLst>
      </pc:sldChg>
      <pc:sldChg chg="addSp modSp add mod">
        <pc:chgData name="Famiglia Frasca" userId="bb3c054bf86d7ba1" providerId="LiveId" clId="{AABF36B7-2A5A-45C5-961A-75398C0AF597}" dt="2023-02-23T19:06:03.155" v="1571" actId="1076"/>
        <pc:sldMkLst>
          <pc:docMk/>
          <pc:sldMk cId="4111724624" sldId="307"/>
        </pc:sldMkLst>
        <pc:spChg chg="mod">
          <ac:chgData name="Famiglia Frasca" userId="bb3c054bf86d7ba1" providerId="LiveId" clId="{AABF36B7-2A5A-45C5-961A-75398C0AF597}" dt="2023-02-23T19:02:05.150" v="1557" actId="20577"/>
          <ac:spMkLst>
            <pc:docMk/>
            <pc:sldMk cId="4111724624" sldId="307"/>
            <ac:spMk id="3" creationId="{D5D6FA7C-E224-38AB-8F1A-3909D88F9B55}"/>
          </ac:spMkLst>
        </pc:spChg>
        <pc:spChg chg="add mod">
          <ac:chgData name="Famiglia Frasca" userId="bb3c054bf86d7ba1" providerId="LiveId" clId="{AABF36B7-2A5A-45C5-961A-75398C0AF597}" dt="2023-02-23T19:05:09.859" v="1567" actId="1076"/>
          <ac:spMkLst>
            <pc:docMk/>
            <pc:sldMk cId="4111724624" sldId="307"/>
            <ac:spMk id="4" creationId="{1E859EB1-D9C2-7782-867D-B480D9546D15}"/>
          </ac:spMkLst>
        </pc:spChg>
        <pc:picChg chg="add mod">
          <ac:chgData name="Famiglia Frasca" userId="bb3c054bf86d7ba1" providerId="LiveId" clId="{AABF36B7-2A5A-45C5-961A-75398C0AF597}" dt="2023-02-23T19:06:03.155" v="1571" actId="1076"/>
          <ac:picMkLst>
            <pc:docMk/>
            <pc:sldMk cId="4111724624" sldId="307"/>
            <ac:picMk id="5" creationId="{AE37B500-1FCF-33BF-C88B-8EBC53A99AB6}"/>
          </ac:picMkLst>
        </pc:picChg>
      </pc:sldChg>
      <pc:sldChg chg="del">
        <pc:chgData name="Famiglia Frasca" userId="bb3c054bf86d7ba1" providerId="LiveId" clId="{AABF36B7-2A5A-45C5-961A-75398C0AF597}" dt="2023-02-22T11:16:07.428" v="748" actId="47"/>
        <pc:sldMkLst>
          <pc:docMk/>
          <pc:sldMk cId="398850156" sldId="308"/>
        </pc:sldMkLst>
      </pc:sldChg>
      <pc:sldChg chg="addSp delSp modSp add mod">
        <pc:chgData name="Famiglia Frasca" userId="bb3c054bf86d7ba1" providerId="LiveId" clId="{AABF36B7-2A5A-45C5-961A-75398C0AF597}" dt="2023-02-23T19:11:46.245" v="1614" actId="113"/>
        <pc:sldMkLst>
          <pc:docMk/>
          <pc:sldMk cId="804667192" sldId="308"/>
        </pc:sldMkLst>
        <pc:spChg chg="del mod">
          <ac:chgData name="Famiglia Frasca" userId="bb3c054bf86d7ba1" providerId="LiveId" clId="{AABF36B7-2A5A-45C5-961A-75398C0AF597}" dt="2023-02-23T19:09:08.314" v="1599" actId="478"/>
          <ac:spMkLst>
            <pc:docMk/>
            <pc:sldMk cId="804667192" sldId="308"/>
            <ac:spMk id="3" creationId="{D5D6FA7C-E224-38AB-8F1A-3909D88F9B55}"/>
          </ac:spMkLst>
        </pc:spChg>
        <pc:spChg chg="add mod">
          <ac:chgData name="Famiglia Frasca" userId="bb3c054bf86d7ba1" providerId="LiveId" clId="{AABF36B7-2A5A-45C5-961A-75398C0AF597}" dt="2023-02-23T19:11:46.245" v="1614" actId="113"/>
          <ac:spMkLst>
            <pc:docMk/>
            <pc:sldMk cId="804667192" sldId="308"/>
            <ac:spMk id="4" creationId="{0FF06C17-EFC5-C4C3-57B3-744B75C26C5B}"/>
          </ac:spMkLst>
        </pc:spChg>
        <pc:spChg chg="add mod">
          <ac:chgData name="Famiglia Frasca" userId="bb3c054bf86d7ba1" providerId="LiveId" clId="{AABF36B7-2A5A-45C5-961A-75398C0AF597}" dt="2023-02-23T19:11:29.425" v="1613" actId="1076"/>
          <ac:spMkLst>
            <pc:docMk/>
            <pc:sldMk cId="804667192" sldId="308"/>
            <ac:spMk id="5" creationId="{C59E9EA5-FDB6-EBE7-6A55-BFF65FB8DD31}"/>
          </ac:spMkLst>
        </pc:spChg>
        <pc:picChg chg="add mod">
          <ac:chgData name="Famiglia Frasca" userId="bb3c054bf86d7ba1" providerId="LiveId" clId="{AABF36B7-2A5A-45C5-961A-75398C0AF597}" dt="2023-02-23T19:11:22.225" v="1612" actId="14100"/>
          <ac:picMkLst>
            <pc:docMk/>
            <pc:sldMk cId="804667192" sldId="308"/>
            <ac:picMk id="6" creationId="{539C08E5-E2BC-FEAE-DAC1-BC24D5A200E7}"/>
          </ac:picMkLst>
        </pc:picChg>
      </pc:sldChg>
      <pc:sldChg chg="addSp modSp add mod">
        <pc:chgData name="Famiglia Frasca" userId="bb3c054bf86d7ba1" providerId="LiveId" clId="{AABF36B7-2A5A-45C5-961A-75398C0AF597}" dt="2023-02-23T19:14:18.466" v="1655" actId="14100"/>
        <pc:sldMkLst>
          <pc:docMk/>
          <pc:sldMk cId="4254491042" sldId="309"/>
        </pc:sldMkLst>
        <pc:spChg chg="mod">
          <ac:chgData name="Famiglia Frasca" userId="bb3c054bf86d7ba1" providerId="LiveId" clId="{AABF36B7-2A5A-45C5-961A-75398C0AF597}" dt="2023-02-23T19:12:38.772" v="1645" actId="20577"/>
          <ac:spMkLst>
            <pc:docMk/>
            <pc:sldMk cId="4254491042" sldId="309"/>
            <ac:spMk id="3" creationId="{D5D6FA7C-E224-38AB-8F1A-3909D88F9B55}"/>
          </ac:spMkLst>
        </pc:spChg>
        <pc:spChg chg="add mod">
          <ac:chgData name="Famiglia Frasca" userId="bb3c054bf86d7ba1" providerId="LiveId" clId="{AABF36B7-2A5A-45C5-961A-75398C0AF597}" dt="2023-02-23T19:13:49.993" v="1652" actId="1076"/>
          <ac:spMkLst>
            <pc:docMk/>
            <pc:sldMk cId="4254491042" sldId="309"/>
            <ac:spMk id="4" creationId="{0A00DC43-7CC2-CA11-29E0-C429BDD00057}"/>
          </ac:spMkLst>
        </pc:spChg>
        <pc:picChg chg="add mod">
          <ac:chgData name="Famiglia Frasca" userId="bb3c054bf86d7ba1" providerId="LiveId" clId="{AABF36B7-2A5A-45C5-961A-75398C0AF597}" dt="2023-02-23T19:14:18.466" v="1655" actId="14100"/>
          <ac:picMkLst>
            <pc:docMk/>
            <pc:sldMk cId="4254491042" sldId="309"/>
            <ac:picMk id="5" creationId="{A8C2D518-DE5D-3756-0DA0-CE5ED58218A1}"/>
          </ac:picMkLst>
        </pc:picChg>
      </pc:sldChg>
      <pc:sldChg chg="del">
        <pc:chgData name="Famiglia Frasca" userId="bb3c054bf86d7ba1" providerId="LiveId" clId="{AABF36B7-2A5A-45C5-961A-75398C0AF597}" dt="2023-02-22T11:16:07.428" v="748" actId="47"/>
        <pc:sldMkLst>
          <pc:docMk/>
          <pc:sldMk cId="596764478" sldId="310"/>
        </pc:sldMkLst>
      </pc:sldChg>
      <pc:sldChg chg="addSp modSp add mod">
        <pc:chgData name="Famiglia Frasca" userId="bb3c054bf86d7ba1" providerId="LiveId" clId="{AABF36B7-2A5A-45C5-961A-75398C0AF597}" dt="2023-02-23T19:18:36.241" v="1679" actId="1076"/>
        <pc:sldMkLst>
          <pc:docMk/>
          <pc:sldMk cId="2781829923" sldId="310"/>
        </pc:sldMkLst>
        <pc:spChg chg="mod">
          <ac:chgData name="Famiglia Frasca" userId="bb3c054bf86d7ba1" providerId="LiveId" clId="{AABF36B7-2A5A-45C5-961A-75398C0AF597}" dt="2023-02-23T19:15:07.468" v="1660"/>
          <ac:spMkLst>
            <pc:docMk/>
            <pc:sldMk cId="2781829923" sldId="310"/>
            <ac:spMk id="3" creationId="{D5D6FA7C-E224-38AB-8F1A-3909D88F9B55}"/>
          </ac:spMkLst>
        </pc:spChg>
        <pc:spChg chg="add mod">
          <ac:chgData name="Famiglia Frasca" userId="bb3c054bf86d7ba1" providerId="LiveId" clId="{AABF36B7-2A5A-45C5-961A-75398C0AF597}" dt="2023-02-23T19:17:44.149" v="1675" actId="403"/>
          <ac:spMkLst>
            <pc:docMk/>
            <pc:sldMk cId="2781829923" sldId="310"/>
            <ac:spMk id="4" creationId="{4948EE14-247E-8301-1C86-E1430FDF6F51}"/>
          </ac:spMkLst>
        </pc:spChg>
        <pc:picChg chg="add mod">
          <ac:chgData name="Famiglia Frasca" userId="bb3c054bf86d7ba1" providerId="LiveId" clId="{AABF36B7-2A5A-45C5-961A-75398C0AF597}" dt="2023-02-23T19:18:36.241" v="1679" actId="1076"/>
          <ac:picMkLst>
            <pc:docMk/>
            <pc:sldMk cId="2781829923" sldId="310"/>
            <ac:picMk id="5" creationId="{53E26830-5DFB-B6AC-7F85-5366DD390D0C}"/>
          </ac:picMkLst>
        </pc:picChg>
      </pc:sldChg>
      <pc:sldChg chg="addSp modSp add mod">
        <pc:chgData name="Famiglia Frasca" userId="bb3c054bf86d7ba1" providerId="LiveId" clId="{AABF36B7-2A5A-45C5-961A-75398C0AF597}" dt="2023-02-23T19:20:26.914" v="1697" actId="404"/>
        <pc:sldMkLst>
          <pc:docMk/>
          <pc:sldMk cId="760140721" sldId="311"/>
        </pc:sldMkLst>
        <pc:spChg chg="mod">
          <ac:chgData name="Famiglia Frasca" userId="bb3c054bf86d7ba1" providerId="LiveId" clId="{AABF36B7-2A5A-45C5-961A-75398C0AF597}" dt="2023-02-23T19:20:26.914" v="1697" actId="404"/>
          <ac:spMkLst>
            <pc:docMk/>
            <pc:sldMk cId="760140721" sldId="311"/>
            <ac:spMk id="3" creationId="{D5D6FA7C-E224-38AB-8F1A-3909D88F9B55}"/>
          </ac:spMkLst>
        </pc:spChg>
        <pc:picChg chg="add mod">
          <ac:chgData name="Famiglia Frasca" userId="bb3c054bf86d7ba1" providerId="LiveId" clId="{AABF36B7-2A5A-45C5-961A-75398C0AF597}" dt="2023-02-23T19:20:06.844" v="1693" actId="14100"/>
          <ac:picMkLst>
            <pc:docMk/>
            <pc:sldMk cId="760140721" sldId="311"/>
            <ac:picMk id="4" creationId="{06EB5F8C-6ED6-E143-6B4E-25BEC4E7CE01}"/>
          </ac:picMkLst>
        </pc:picChg>
      </pc:sldChg>
      <pc:sldChg chg="del">
        <pc:chgData name="Famiglia Frasca" userId="bb3c054bf86d7ba1" providerId="LiveId" clId="{AABF36B7-2A5A-45C5-961A-75398C0AF597}" dt="2023-02-22T11:16:07.428" v="748" actId="47"/>
        <pc:sldMkLst>
          <pc:docMk/>
          <pc:sldMk cId="1652226644" sldId="311"/>
        </pc:sldMkLst>
      </pc:sldChg>
      <pc:sldChg chg="add del">
        <pc:chgData name="Famiglia Frasca" userId="bb3c054bf86d7ba1" providerId="LiveId" clId="{AABF36B7-2A5A-45C5-961A-75398C0AF597}" dt="2023-02-23T19:23:52.166" v="1720" actId="2696"/>
        <pc:sldMkLst>
          <pc:docMk/>
          <pc:sldMk cId="3069073314" sldId="312"/>
        </pc:sldMkLst>
      </pc:sldChg>
      <pc:sldChg chg="del">
        <pc:chgData name="Famiglia Frasca" userId="bb3c054bf86d7ba1" providerId="LiveId" clId="{AABF36B7-2A5A-45C5-961A-75398C0AF597}" dt="2023-02-22T11:16:07.428" v="748" actId="47"/>
        <pc:sldMkLst>
          <pc:docMk/>
          <pc:sldMk cId="4267469369" sldId="312"/>
        </pc:sldMkLst>
      </pc:sldChg>
      <pc:sldChg chg="addSp modSp add mod">
        <pc:chgData name="Famiglia Frasca" userId="bb3c054bf86d7ba1" providerId="LiveId" clId="{AABF36B7-2A5A-45C5-961A-75398C0AF597}" dt="2023-02-23T19:23:35.120" v="1719" actId="14100"/>
        <pc:sldMkLst>
          <pc:docMk/>
          <pc:sldMk cId="463140663" sldId="313"/>
        </pc:sldMkLst>
        <pc:spChg chg="mod">
          <ac:chgData name="Famiglia Frasca" userId="bb3c054bf86d7ba1" providerId="LiveId" clId="{AABF36B7-2A5A-45C5-961A-75398C0AF597}" dt="2023-02-23T19:23:23.385" v="1715" actId="1076"/>
          <ac:spMkLst>
            <pc:docMk/>
            <pc:sldMk cId="463140663" sldId="313"/>
            <ac:spMk id="3" creationId="{D5D6FA7C-E224-38AB-8F1A-3909D88F9B55}"/>
          </ac:spMkLst>
        </pc:spChg>
        <pc:spChg chg="add mod">
          <ac:chgData name="Famiglia Frasca" userId="bb3c054bf86d7ba1" providerId="LiveId" clId="{AABF36B7-2A5A-45C5-961A-75398C0AF597}" dt="2023-02-23T19:23:28.010" v="1716" actId="1076"/>
          <ac:spMkLst>
            <pc:docMk/>
            <pc:sldMk cId="463140663" sldId="313"/>
            <ac:spMk id="4" creationId="{752C63C0-825C-F824-CF8C-70273B14BB94}"/>
          </ac:spMkLst>
        </pc:spChg>
        <pc:picChg chg="add mod">
          <ac:chgData name="Famiglia Frasca" userId="bb3c054bf86d7ba1" providerId="LiveId" clId="{AABF36B7-2A5A-45C5-961A-75398C0AF597}" dt="2023-02-23T19:23:35.120" v="1719" actId="14100"/>
          <ac:picMkLst>
            <pc:docMk/>
            <pc:sldMk cId="463140663" sldId="313"/>
            <ac:picMk id="5" creationId="{D53F87BE-E2B4-31F5-4281-42940233365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0BA31-C8A9-43DD-A40A-0688D227A51C}" type="datetimeFigureOut">
              <a:rPr lang="en-US" smtClean="0"/>
              <a:t>2/23/2023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7F8FC3-0AA2-43C4-B5B2-55BB85194FCC}" type="slidenum">
              <a:rPr lang="en-US" smtClean="0"/>
              <a:t>‹N›</a:t>
            </a:fld>
            <a:endParaRPr lang="en-US"/>
          </a:p>
        </p:txBody>
      </p:sp>
    </p:spTree>
    <p:extLst>
      <p:ext uri="{BB962C8B-B14F-4D97-AF65-F5344CB8AC3E}">
        <p14:creationId xmlns:p14="http://schemas.microsoft.com/office/powerpoint/2010/main" val="380789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C9E10B-7D18-436D-8C9D-3D7F46357368}" type="datetime1">
              <a:rPr lang="en-US" smtClean="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46073B20-64F9-4ADB-AE68-B96CF4262B59}" type="datetime1">
              <a:rPr lang="en-US" smtClean="0"/>
              <a:t>2/23/2023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0EEC1E-6B6B-47E9-8714-E91573E0F14D}" type="datetime1">
              <a:rPr lang="en-US" smtClean="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FBFC28-A426-4B54-B8D0-AD19397A8A28}" type="datetime1">
              <a:rPr lang="en-US" smtClean="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C8339E-8749-498C-B882-A50D536E71FB}" type="datetime1">
              <a:rPr lang="en-US" smtClean="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E744F5-6046-44B5-892D-7BF0F719275D}" type="datetime1">
              <a:rPr lang="en-US" smtClean="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467BB3-A0B1-4A78-A4E8-AA732A2385C9}" type="datetime1">
              <a:rPr lang="en-US" smtClean="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C8546-1571-4A63-B22A-8F50A4744B94}" type="datetime1">
              <a:rPr lang="en-US" smtClean="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CA6798-494D-403D-9109-FA6B5591D999}" type="datetime1">
              <a:rPr lang="en-US" smtClean="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8FB31-0A7C-4E3A-8A21-B21A6CB5E956}" type="datetime1">
              <a:rPr lang="en-US" smtClean="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1BDA7-ECDF-4191-A1D0-F2BB626BEB44}" type="datetime1">
              <a:rPr lang="en-US" smtClean="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B0E563-21A7-4833-90C7-9123E1C793FD}" type="datetime1">
              <a:rPr lang="en-US" smtClean="0"/>
              <a:t>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2A0605-CF22-4929-A9C8-4B63E07A5B5E}" type="datetime1">
              <a:rPr lang="en-US" smtClean="0"/>
              <a:t>2/23/2023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1A972B-6721-4473-AED4-F58C3C74BD94}" type="datetime1">
              <a:rPr lang="en-US" smtClean="0"/>
              <a:t>2/23/2023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DC601E-0D3D-409F-93D6-9167C6098CA4}" type="datetime1">
              <a:rPr lang="en-US" smtClean="0"/>
              <a:t>2/23/2023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F89C204-D136-439B-8D24-C6AAC728DB3A}" type="datetime1">
              <a:rPr lang="en-US" smtClean="0"/>
              <a:t>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C711A0D-6EF5-4B02-984F-1E50B55C238B}" type="datetime1">
              <a:rPr lang="en-US" smtClean="0"/>
              <a:t>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A7F3223-5E7C-499B-B9EC-EF9189971B1E}" type="datetime1">
              <a:rPr lang="en-US" smtClean="0"/>
              <a:t>2/23/2023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35CF-C96D-4794-8CF9-2407F457EA7B}"/>
              </a:ext>
            </a:extLst>
          </p:cNvPr>
          <p:cNvSpPr>
            <a:spLocks noGrp="1"/>
          </p:cNvSpPr>
          <p:nvPr>
            <p:ph type="ctrTitle"/>
          </p:nvPr>
        </p:nvSpPr>
        <p:spPr>
          <a:xfrm>
            <a:off x="2190750" y="685799"/>
            <a:ext cx="6494462" cy="2971801"/>
          </a:xfrm>
        </p:spPr>
        <p:txBody>
          <a:bodyPr>
            <a:normAutofit/>
          </a:bodyPr>
          <a:lstStyle/>
          <a:p>
            <a:r>
              <a:rPr lang="en-US" b="1" cap="none" dirty="0">
                <a:solidFill>
                  <a:srgbClr val="FFFF00"/>
                </a:solidFill>
              </a:rPr>
              <a:t>            </a:t>
            </a:r>
            <a:r>
              <a:rPr lang="en-US" b="1" cap="none" dirty="0">
                <a:solidFill>
                  <a:srgbClr val="C00000"/>
                </a:solidFill>
              </a:rPr>
              <a:t>SnagPy</a:t>
            </a:r>
            <a:br>
              <a:rPr lang="en-US" b="1" cap="none" dirty="0">
                <a:solidFill>
                  <a:srgbClr val="C00000"/>
                </a:solidFill>
              </a:rPr>
            </a:br>
            <a:r>
              <a:rPr lang="en-US" b="1" cap="none" dirty="0">
                <a:solidFill>
                  <a:srgbClr val="C00000"/>
                </a:solidFill>
              </a:rPr>
              <a:t>                  3</a:t>
            </a:r>
            <a:br>
              <a:rPr lang="en-US" cap="none" dirty="0"/>
            </a:br>
            <a:endParaRPr lang="en-US" cap="none" dirty="0"/>
          </a:p>
        </p:txBody>
      </p:sp>
      <p:sp>
        <p:nvSpPr>
          <p:cNvPr id="3" name="Subtitle 2">
            <a:extLst>
              <a:ext uri="{FF2B5EF4-FFF2-40B4-BE49-F238E27FC236}">
                <a16:creationId xmlns:a16="http://schemas.microsoft.com/office/drawing/2014/main" id="{A5F14F3D-E592-4C7B-B3D6-4650D71C2677}"/>
              </a:ext>
            </a:extLst>
          </p:cNvPr>
          <p:cNvSpPr>
            <a:spLocks noGrp="1"/>
          </p:cNvSpPr>
          <p:nvPr>
            <p:ph type="subTitle" idx="1"/>
          </p:nvPr>
        </p:nvSpPr>
        <p:spPr>
          <a:xfrm>
            <a:off x="2324100" y="3843867"/>
            <a:ext cx="5924550" cy="1947333"/>
          </a:xfrm>
        </p:spPr>
        <p:txBody>
          <a:bodyPr/>
          <a:lstStyle/>
          <a:p>
            <a:pPr algn="ctr"/>
            <a:r>
              <a:rPr lang="en-US" b="1" dirty="0">
                <a:solidFill>
                  <a:srgbClr val="FFC000"/>
                </a:solidFill>
              </a:rPr>
              <a:t>Sergio Frasca </a:t>
            </a:r>
          </a:p>
          <a:p>
            <a:pPr algn="ctr"/>
            <a:r>
              <a:rPr lang="en-US" b="1" dirty="0">
                <a:solidFill>
                  <a:srgbClr val="FFC000"/>
                </a:solidFill>
              </a:rPr>
              <a:t>for the Rome Virgo Data Analysis group</a:t>
            </a:r>
          </a:p>
        </p:txBody>
      </p:sp>
      <p:sp>
        <p:nvSpPr>
          <p:cNvPr id="4" name="Slide Number Placeholder 3">
            <a:extLst>
              <a:ext uri="{FF2B5EF4-FFF2-40B4-BE49-F238E27FC236}">
                <a16:creationId xmlns:a16="http://schemas.microsoft.com/office/drawing/2014/main" id="{0CBD7952-18BD-4289-AEBF-9A9350D5D22A}"/>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208019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FB210142-F8FA-AFFD-83C4-DCDEAE505735}"/>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3" name="CasellaDiTesto 2">
            <a:extLst>
              <a:ext uri="{FF2B5EF4-FFF2-40B4-BE49-F238E27FC236}">
                <a16:creationId xmlns:a16="http://schemas.microsoft.com/office/drawing/2014/main" id="{D5D6FA7C-E224-38AB-8F1A-3909D88F9B55}"/>
              </a:ext>
            </a:extLst>
          </p:cNvPr>
          <p:cNvSpPr txBox="1"/>
          <p:nvPr/>
        </p:nvSpPr>
        <p:spPr>
          <a:xfrm>
            <a:off x="673239" y="341644"/>
            <a:ext cx="10832205" cy="584775"/>
          </a:xfrm>
          <a:prstGeom prst="rect">
            <a:avLst/>
          </a:prstGeom>
          <a:noFill/>
        </p:spPr>
        <p:txBody>
          <a:bodyPr wrap="square" rtlCol="0">
            <a:spAutoFit/>
          </a:bodyPr>
          <a:lstStyle/>
          <a:p>
            <a:r>
              <a:rPr lang="it-IT" sz="3200" b="1" dirty="0" err="1">
                <a:solidFill>
                  <a:srgbClr val="FF0000"/>
                </a:solidFill>
              </a:rPr>
              <a:t>ds</a:t>
            </a:r>
            <a:r>
              <a:rPr lang="it-IT" sz="3200" b="1" dirty="0">
                <a:solidFill>
                  <a:srgbClr val="FF0000"/>
                </a:solidFill>
              </a:rPr>
              <a:t> </a:t>
            </a:r>
            <a:r>
              <a:rPr lang="it-IT" sz="3200" b="1" dirty="0" err="1">
                <a:solidFill>
                  <a:srgbClr val="FF0000"/>
                </a:solidFill>
              </a:rPr>
              <a:t>transformation</a:t>
            </a:r>
            <a:endParaRPr lang="it-IT" sz="3200" b="1" dirty="0">
              <a:solidFill>
                <a:srgbClr val="FF0000"/>
              </a:solidFill>
            </a:endParaRPr>
          </a:p>
        </p:txBody>
      </p:sp>
      <p:sp>
        <p:nvSpPr>
          <p:cNvPr id="4" name="CasellaDiTesto 3">
            <a:extLst>
              <a:ext uri="{FF2B5EF4-FFF2-40B4-BE49-F238E27FC236}">
                <a16:creationId xmlns:a16="http://schemas.microsoft.com/office/drawing/2014/main" id="{A3FF5293-696F-A6F4-2C3B-A311431E844F}"/>
              </a:ext>
            </a:extLst>
          </p:cNvPr>
          <p:cNvSpPr txBox="1"/>
          <p:nvPr/>
        </p:nvSpPr>
        <p:spPr>
          <a:xfrm>
            <a:off x="462224" y="1567543"/>
            <a:ext cx="10138787" cy="3375283"/>
          </a:xfrm>
          <a:prstGeom prst="rect">
            <a:avLst/>
          </a:prstGeom>
          <a:noFill/>
        </p:spPr>
        <p:txBody>
          <a:bodyPr wrap="square" rtlCol="0">
            <a:spAutoFit/>
          </a:bodyPr>
          <a:lstStyle/>
          <a:p>
            <a:pPr>
              <a:lnSpc>
                <a:spcPct val="150000"/>
              </a:lnSpc>
              <a:spcAft>
                <a:spcPts val="800"/>
              </a:spcAft>
            </a:pPr>
            <a:r>
              <a:rPr lang="en-GB" sz="1800" b="1" dirty="0">
                <a:solidFill>
                  <a:srgbClr val="FFFF00"/>
                </a:solidFill>
                <a:effectLst/>
                <a:latin typeface="Arial" panose="020B0604020202020204" pitchFamily="34" charset="0"/>
                <a:ea typeface="Times New Roman" panose="02020603050405020304" pitchFamily="18" charset="0"/>
                <a:cs typeface="Times New Roman" panose="02020603050405020304" pitchFamily="18" charset="0"/>
              </a:rPr>
              <a:t>This is performed by a ds transformer, that has both the characteristics of a ds server and of a client processor. Examples are</a:t>
            </a:r>
            <a:endParaRPr lang="it-IT"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spcAft>
                <a:spcPts val="800"/>
              </a:spcAft>
              <a:buFont typeface="Symbol" panose="05050102010706020507" pitchFamily="18" charset="2"/>
              <a:buChar char=""/>
              <a:tabLst>
                <a:tab pos="228600" algn="l"/>
                <a:tab pos="685800" algn="l"/>
              </a:tabLst>
            </a:pPr>
            <a:r>
              <a:rPr lang="en-GB" b="1" dirty="0" err="1">
                <a:solidFill>
                  <a:srgbClr val="FFFF00"/>
                </a:solidFill>
                <a:effectLst/>
                <a:latin typeface="Arial" panose="020B0604020202020204" pitchFamily="34" charset="0"/>
                <a:ea typeface="Times New Roman" panose="02020603050405020304" pitchFamily="18" charset="0"/>
                <a:cs typeface="Symbol" panose="05050102010706020507" pitchFamily="18" charset="2"/>
              </a:rPr>
              <a:t>to_interlace_ds</a:t>
            </a:r>
            <a:r>
              <a:rPr lang="en-GB"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 that transforms a type 1 ds to a type 2 ds</a:t>
            </a:r>
            <a:endParaRPr lang="it-IT" b="1" dirty="0">
              <a:solidFill>
                <a:srgbClr val="FFFF00"/>
              </a:solidFill>
              <a:effectLst/>
              <a:latin typeface="Calibri" panose="020F0502020204030204" pitchFamily="34" charset="0"/>
              <a:ea typeface="Calibri" panose="020F0502020204030204" pitchFamily="34" charset="0"/>
              <a:cs typeface="Symbol" panose="05050102010706020507" pitchFamily="18" charset="2"/>
            </a:endParaRPr>
          </a:p>
          <a:p>
            <a:pPr marL="800100" lvl="1" indent="-342900">
              <a:lnSpc>
                <a:spcPct val="150000"/>
              </a:lnSpc>
              <a:spcAft>
                <a:spcPts val="800"/>
              </a:spcAft>
              <a:buFont typeface="Symbol" panose="05050102010706020507" pitchFamily="18" charset="2"/>
              <a:buChar char=""/>
              <a:tabLst>
                <a:tab pos="228600" algn="l"/>
                <a:tab pos="685800" algn="l"/>
              </a:tabLst>
            </a:pPr>
            <a:r>
              <a:rPr lang="en-GB" b="1" dirty="0" err="1">
                <a:solidFill>
                  <a:srgbClr val="FFFF00"/>
                </a:solidFill>
                <a:effectLst/>
                <a:latin typeface="Arial" panose="020B0604020202020204" pitchFamily="34" charset="0"/>
                <a:ea typeface="Times New Roman" panose="02020603050405020304" pitchFamily="18" charset="0"/>
                <a:cs typeface="Symbol" panose="05050102010706020507" pitchFamily="18" charset="2"/>
              </a:rPr>
              <a:t>de_interlace_ds</a:t>
            </a:r>
            <a:r>
              <a:rPr lang="en-GB"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 that transforms a type 2 ds to a type 1 ds</a:t>
            </a:r>
            <a:endParaRPr lang="it-IT" b="1" dirty="0">
              <a:solidFill>
                <a:srgbClr val="FFFF00"/>
              </a:solidFill>
              <a:effectLst/>
              <a:latin typeface="Calibri" panose="020F0502020204030204" pitchFamily="34" charset="0"/>
              <a:ea typeface="Calibri" panose="020F0502020204030204" pitchFamily="34" charset="0"/>
              <a:cs typeface="Symbol" panose="05050102010706020507" pitchFamily="18" charset="2"/>
            </a:endParaRPr>
          </a:p>
          <a:p>
            <a:pPr marL="800100" lvl="1" indent="-342900">
              <a:lnSpc>
                <a:spcPct val="150000"/>
              </a:lnSpc>
              <a:spcAft>
                <a:spcPts val="800"/>
              </a:spcAft>
              <a:buFont typeface="Symbol" panose="05050102010706020507" pitchFamily="18" charset="2"/>
              <a:buChar char=""/>
              <a:tabLst>
                <a:tab pos="228600" algn="l"/>
                <a:tab pos="685800" algn="l"/>
              </a:tabLst>
            </a:pPr>
            <a:r>
              <a:rPr lang="en-GB" b="1" dirty="0" err="1">
                <a:solidFill>
                  <a:srgbClr val="FFFF00"/>
                </a:solidFill>
                <a:effectLst/>
                <a:latin typeface="Arial" panose="020B0604020202020204" pitchFamily="34" charset="0"/>
                <a:ea typeface="Times New Roman" panose="02020603050405020304" pitchFamily="18" charset="0"/>
                <a:cs typeface="Symbol" panose="05050102010706020507" pitchFamily="18" charset="2"/>
              </a:rPr>
              <a:t>ffilt_go_ds</a:t>
            </a:r>
            <a:r>
              <a:rPr lang="en-GB"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 that creates a frequency domain filtered ds, from another ds.</a:t>
            </a:r>
          </a:p>
          <a:p>
            <a:pPr marL="342900" lvl="0" indent="-342900">
              <a:lnSpc>
                <a:spcPct val="150000"/>
              </a:lnSpc>
              <a:spcAft>
                <a:spcPts val="800"/>
              </a:spcAft>
              <a:buFont typeface="Symbol" panose="05050102010706020507" pitchFamily="18" charset="2"/>
              <a:buChar char=""/>
              <a:tabLst>
                <a:tab pos="228600" algn="l"/>
                <a:tab pos="685800" algn="l"/>
              </a:tabLst>
            </a:pPr>
            <a:endParaRPr lang="it-IT" sz="1800" b="1" dirty="0">
              <a:solidFill>
                <a:srgbClr val="FFFF00"/>
              </a:solidFill>
              <a:effectLst/>
              <a:latin typeface="Calibri" panose="020F0502020204030204" pitchFamily="34" charset="0"/>
              <a:ea typeface="Calibri" panose="020F0502020204030204" pitchFamily="34" charset="0"/>
              <a:cs typeface="Symbol" panose="05050102010706020507" pitchFamily="18" charset="2"/>
            </a:endParaRPr>
          </a:p>
          <a:p>
            <a:r>
              <a:rPr lang="en-GB" sz="1800" b="1" dirty="0">
                <a:solidFill>
                  <a:srgbClr val="FFFF00"/>
                </a:solidFill>
                <a:effectLst/>
                <a:latin typeface="Arial" panose="020B0604020202020204" pitchFamily="34" charset="0"/>
                <a:ea typeface="Times New Roman" panose="02020603050405020304" pitchFamily="18" charset="0"/>
              </a:rPr>
              <a:t>A ds transformer has the same “duties” of a ds server, for the generated ds.</a:t>
            </a:r>
            <a:endParaRPr lang="it-IT" b="1" dirty="0">
              <a:solidFill>
                <a:srgbClr val="FFFF00"/>
              </a:solidFill>
            </a:endParaRPr>
          </a:p>
        </p:txBody>
      </p:sp>
    </p:spTree>
    <p:extLst>
      <p:ext uri="{BB962C8B-B14F-4D97-AF65-F5344CB8AC3E}">
        <p14:creationId xmlns:p14="http://schemas.microsoft.com/office/powerpoint/2010/main" val="818906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FB210142-F8FA-AFFD-83C4-DCDEAE505735}"/>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3" name="CasellaDiTesto 2">
            <a:extLst>
              <a:ext uri="{FF2B5EF4-FFF2-40B4-BE49-F238E27FC236}">
                <a16:creationId xmlns:a16="http://schemas.microsoft.com/office/drawing/2014/main" id="{D5D6FA7C-E224-38AB-8F1A-3909D88F9B55}"/>
              </a:ext>
            </a:extLst>
          </p:cNvPr>
          <p:cNvSpPr txBox="1"/>
          <p:nvPr/>
        </p:nvSpPr>
        <p:spPr>
          <a:xfrm>
            <a:off x="673239" y="341644"/>
            <a:ext cx="10832205" cy="584775"/>
          </a:xfrm>
          <a:prstGeom prst="rect">
            <a:avLst/>
          </a:prstGeom>
          <a:noFill/>
        </p:spPr>
        <p:txBody>
          <a:bodyPr wrap="square" rtlCol="0">
            <a:spAutoFit/>
          </a:bodyPr>
          <a:lstStyle/>
          <a:p>
            <a:r>
              <a:rPr lang="it-IT" sz="3200" b="1" dirty="0" err="1">
                <a:solidFill>
                  <a:srgbClr val="FF0000"/>
                </a:solidFill>
              </a:rPr>
              <a:t>CW_histogram</a:t>
            </a:r>
            <a:endParaRPr lang="it-IT" sz="3200" b="1" dirty="0">
              <a:solidFill>
                <a:srgbClr val="FF0000"/>
              </a:solidFill>
            </a:endParaRPr>
          </a:p>
        </p:txBody>
      </p:sp>
      <p:sp>
        <p:nvSpPr>
          <p:cNvPr id="4" name="CasellaDiTesto 3">
            <a:extLst>
              <a:ext uri="{FF2B5EF4-FFF2-40B4-BE49-F238E27FC236}">
                <a16:creationId xmlns:a16="http://schemas.microsoft.com/office/drawing/2014/main" id="{1E859EB1-D9C2-7782-867D-B480D9546D15}"/>
              </a:ext>
            </a:extLst>
          </p:cNvPr>
          <p:cNvSpPr txBox="1"/>
          <p:nvPr/>
        </p:nvSpPr>
        <p:spPr>
          <a:xfrm>
            <a:off x="381837" y="1161631"/>
            <a:ext cx="10661301" cy="5116914"/>
          </a:xfrm>
          <a:prstGeom prst="rect">
            <a:avLst/>
          </a:prstGeom>
          <a:noFill/>
        </p:spPr>
        <p:txBody>
          <a:bodyPr wrap="square" rtlCol="0">
            <a:spAutoFit/>
          </a:bodyPr>
          <a:lstStyle/>
          <a:p>
            <a:pPr marL="285750" indent="-285750">
              <a:buFont typeface="Arial" panose="020B0604020202020204" pitchFamily="34" charset="0"/>
              <a:buChar char="•"/>
            </a:pPr>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This function uses linear filter procedure to produce histograms. We can use different moving average filters (namely triangular, gaussian, rectangular and any other user choice). The values can be “weighted”.  The result is normally a better estimation of the probability density of the data especially in case of low numerosity.</a:t>
            </a:r>
          </a:p>
          <a:p>
            <a:pPr marL="285750" indent="-285750">
              <a:buFont typeface="Arial" panose="020B0604020202020204" pitchFamily="34" charset="0"/>
              <a:buChar char="•"/>
            </a:pPr>
            <a:endParaRPr lang="it-IT"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Examples:</a:t>
            </a:r>
            <a:endParaRPr lang="it-IT" sz="16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&gt;&gt;&gt; y=</a:t>
            </a:r>
            <a:r>
              <a:rPr lang="en-US" sz="1800"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np.random.randn</a:t>
            </a:r>
            <a:r>
              <a:rPr lang="en-US" sz="18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(100)*2  </a:t>
            </a:r>
            <a:endParaRPr lang="it-IT" sz="16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&gt;&gt;&gt; </a:t>
            </a:r>
            <a:r>
              <a:rPr lang="en-US" sz="1800"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out,dic,fun</a:t>
            </a:r>
            <a:r>
              <a:rPr lang="en-US" sz="18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a:t>
            </a:r>
            <a:r>
              <a:rPr lang="en-US" sz="1800"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STAT.CW_histogram</a:t>
            </a:r>
            <a:r>
              <a:rPr lang="en-US" sz="18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a:t>
            </a:r>
            <a:r>
              <a:rPr lang="en-US" sz="1800"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y,typ</a:t>
            </a:r>
            <a:r>
              <a:rPr lang="en-US" sz="18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='tri')</a:t>
            </a:r>
            <a:endParaRPr lang="it-IT" sz="16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&gt;&gt;&gt; out1,dic1,fun1=</a:t>
            </a:r>
            <a:r>
              <a:rPr lang="en-US" sz="1800"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STAT.CW_histogram</a:t>
            </a:r>
            <a:r>
              <a:rPr lang="en-US" sz="18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a:t>
            </a:r>
            <a:r>
              <a:rPr lang="en-US" sz="1800"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y,typ</a:t>
            </a:r>
            <a:r>
              <a:rPr lang="en-US" sz="18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a:t>
            </a:r>
            <a:r>
              <a:rPr lang="en-US" sz="1800"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gau</a:t>
            </a:r>
            <a:r>
              <a:rPr lang="en-US" sz="18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a:t>
            </a:r>
            <a:endParaRPr lang="it-IT" sz="16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&gt;&gt;&gt; out2,dic2,fun2=</a:t>
            </a:r>
            <a:r>
              <a:rPr lang="en-US" sz="1800"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STAT.CW_histogram</a:t>
            </a:r>
            <a:r>
              <a:rPr lang="en-US" sz="18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a:t>
            </a:r>
            <a:r>
              <a:rPr lang="en-US" sz="1800"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y,typ</a:t>
            </a:r>
            <a:r>
              <a:rPr lang="en-US" sz="18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='rec')</a:t>
            </a:r>
            <a:endParaRPr lang="it-IT" sz="16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&gt;&gt;&gt; </a:t>
            </a:r>
            <a:r>
              <a:rPr lang="en-US" sz="1800"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stat,Hist</a:t>
            </a:r>
            <a:r>
              <a:rPr lang="en-US" sz="18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a:t>
            </a:r>
            <a:r>
              <a:rPr lang="en-US" sz="1800"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GD.stat_gd</a:t>
            </a:r>
            <a:r>
              <a:rPr lang="en-US" sz="18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(y,12)</a:t>
            </a:r>
            <a:endParaRPr lang="it-IT" sz="16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&gt;&gt;&gt; </a:t>
            </a:r>
            <a:r>
              <a:rPr lang="en-US" sz="1800"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GD.newfig</a:t>
            </a:r>
            <a:r>
              <a:rPr lang="en-US" sz="18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a:t>
            </a:r>
            <a:endParaRPr lang="it-IT" sz="16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&gt;&gt;&gt; </a:t>
            </a:r>
            <a:r>
              <a:rPr lang="en-US" sz="1800"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GD.plot_gd</a:t>
            </a:r>
            <a:r>
              <a:rPr lang="en-US" sz="18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(out)</a:t>
            </a:r>
            <a:endParaRPr lang="it-IT" sz="16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&gt;&gt;&gt; </a:t>
            </a:r>
            <a:r>
              <a:rPr lang="en-US" sz="1800"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GD.plot_gd</a:t>
            </a:r>
            <a:r>
              <a:rPr lang="en-US" sz="18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(out1)</a:t>
            </a:r>
            <a:endParaRPr lang="it-IT" sz="16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&gt;&gt;&gt; </a:t>
            </a:r>
            <a:r>
              <a:rPr lang="en-US" sz="1800"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GD.plot_gd</a:t>
            </a:r>
            <a:r>
              <a:rPr lang="en-US" sz="18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(out2)</a:t>
            </a:r>
            <a:endParaRPr lang="it-IT" sz="16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&gt;&gt;&gt; </a:t>
            </a:r>
            <a:r>
              <a:rPr lang="en-US" sz="1800"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GD.plot_gd</a:t>
            </a:r>
            <a:r>
              <a:rPr lang="en-US" sz="18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(Hist)</a:t>
            </a:r>
            <a:endParaRPr lang="it-IT" sz="16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it-IT" dirty="0"/>
          </a:p>
        </p:txBody>
      </p:sp>
      <p:pic>
        <p:nvPicPr>
          <p:cNvPr id="5" name="Immagine 4">
            <a:extLst>
              <a:ext uri="{FF2B5EF4-FFF2-40B4-BE49-F238E27FC236}">
                <a16:creationId xmlns:a16="http://schemas.microsoft.com/office/drawing/2014/main" id="{AE37B500-1FCF-33BF-C88B-8EBC53A99A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68244" y="2538127"/>
            <a:ext cx="5300840" cy="3975630"/>
          </a:xfrm>
          <a:prstGeom prst="rect">
            <a:avLst/>
          </a:prstGeom>
          <a:noFill/>
          <a:ln>
            <a:noFill/>
          </a:ln>
        </p:spPr>
      </p:pic>
    </p:spTree>
    <p:extLst>
      <p:ext uri="{BB962C8B-B14F-4D97-AF65-F5344CB8AC3E}">
        <p14:creationId xmlns:p14="http://schemas.microsoft.com/office/powerpoint/2010/main" val="4111724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FB210142-F8FA-AFFD-83C4-DCDEAE505735}"/>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4" name="CasellaDiTesto 3">
            <a:extLst>
              <a:ext uri="{FF2B5EF4-FFF2-40B4-BE49-F238E27FC236}">
                <a16:creationId xmlns:a16="http://schemas.microsoft.com/office/drawing/2014/main" id="{0FF06C17-EFC5-C4C3-57B3-744B75C26C5B}"/>
              </a:ext>
            </a:extLst>
          </p:cNvPr>
          <p:cNvSpPr txBox="1"/>
          <p:nvPr/>
        </p:nvSpPr>
        <p:spPr>
          <a:xfrm>
            <a:off x="401933" y="450006"/>
            <a:ext cx="3727939" cy="3375026"/>
          </a:xfrm>
          <a:prstGeom prst="rect">
            <a:avLst/>
          </a:prstGeom>
          <a:noFill/>
        </p:spPr>
        <p:txBody>
          <a:bodyPr wrap="square" rtlCol="0">
            <a:spAutoFit/>
          </a:bodyPr>
          <a:lstStyle/>
          <a:p>
            <a:pPr>
              <a:lnSpc>
                <a:spcPct val="107000"/>
              </a:lnSpc>
              <a:spcAft>
                <a:spcPts val="800"/>
              </a:spcAft>
            </a:pPr>
            <a:r>
              <a:rPr lang="en-US"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Table:</a:t>
            </a:r>
            <a:endParaRPr lang="it-IT"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N                =  100</a:t>
            </a:r>
            <a:endParaRPr lang="it-IT" sz="14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xmean</a:t>
            </a:r>
            <a:r>
              <a:rPr lang="en-US" sz="1400" b="1"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        =  0.07272396010818402</a:t>
            </a:r>
            <a:endParaRPr lang="it-IT" sz="14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xmedian</a:t>
            </a:r>
            <a:r>
              <a:rPr lang="en-US" sz="1400" b="1"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     =  0.13018008281292792</a:t>
            </a:r>
            <a:endParaRPr lang="it-IT" sz="14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xstd</a:t>
            </a:r>
            <a:r>
              <a:rPr lang="en-US" sz="1400" b="1"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            =  1.9357823522046353</a:t>
            </a:r>
            <a:endParaRPr lang="it-IT" sz="14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xskew</a:t>
            </a:r>
            <a:r>
              <a:rPr lang="en-US" sz="1400" b="1"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         =  -0.13044953095050532</a:t>
            </a:r>
            <a:endParaRPr lang="it-IT" sz="14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xkurt</a:t>
            </a:r>
            <a:r>
              <a:rPr lang="en-US" sz="1400" b="1"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           =  -0.2646605027619664</a:t>
            </a:r>
            <a:endParaRPr lang="it-IT" sz="14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type            =  Gaussian</a:t>
            </a:r>
            <a:endParaRPr lang="it-IT" sz="14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mu_hist</a:t>
            </a:r>
            <a:r>
              <a:rPr lang="en-US" sz="1400" b="1"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      =  0.06938821144710516</a:t>
            </a:r>
            <a:endParaRPr lang="it-IT" sz="14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sig_hist</a:t>
            </a:r>
            <a:r>
              <a:rPr lang="en-US" sz="1400" b="1"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      =  2.1710251925929915</a:t>
            </a:r>
            <a:endParaRPr lang="it-IT" sz="14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asellaDiTesto 4">
            <a:extLst>
              <a:ext uri="{FF2B5EF4-FFF2-40B4-BE49-F238E27FC236}">
                <a16:creationId xmlns:a16="http://schemas.microsoft.com/office/drawing/2014/main" id="{C59E9EA5-FDB6-EBE7-6A55-BFF65FB8DD31}"/>
              </a:ext>
            </a:extLst>
          </p:cNvPr>
          <p:cNvSpPr txBox="1"/>
          <p:nvPr/>
        </p:nvSpPr>
        <p:spPr>
          <a:xfrm>
            <a:off x="5710813" y="2277739"/>
            <a:ext cx="4652387" cy="369332"/>
          </a:xfrm>
          <a:prstGeom prst="rect">
            <a:avLst/>
          </a:prstGeom>
          <a:noFill/>
        </p:spPr>
        <p:txBody>
          <a:bodyPr wrap="square" rtlCol="0">
            <a:spAutoFit/>
          </a:bodyPr>
          <a:lstStyle/>
          <a:p>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With other numbers and parameters:</a:t>
            </a:r>
            <a:endParaRPr lang="it-IT"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magine 5">
            <a:extLst>
              <a:ext uri="{FF2B5EF4-FFF2-40B4-BE49-F238E27FC236}">
                <a16:creationId xmlns:a16="http://schemas.microsoft.com/office/drawing/2014/main" id="{539C08E5-E2BC-FEAE-DAC1-BC24D5A200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61428" y="2925309"/>
            <a:ext cx="4801772" cy="3601329"/>
          </a:xfrm>
          <a:prstGeom prst="rect">
            <a:avLst/>
          </a:prstGeom>
          <a:noFill/>
          <a:ln>
            <a:noFill/>
          </a:ln>
        </p:spPr>
      </p:pic>
    </p:spTree>
    <p:extLst>
      <p:ext uri="{BB962C8B-B14F-4D97-AF65-F5344CB8AC3E}">
        <p14:creationId xmlns:p14="http://schemas.microsoft.com/office/powerpoint/2010/main" val="804667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FB210142-F8FA-AFFD-83C4-DCDEAE505735}"/>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3" name="CasellaDiTesto 2">
            <a:extLst>
              <a:ext uri="{FF2B5EF4-FFF2-40B4-BE49-F238E27FC236}">
                <a16:creationId xmlns:a16="http://schemas.microsoft.com/office/drawing/2014/main" id="{D5D6FA7C-E224-38AB-8F1A-3909D88F9B55}"/>
              </a:ext>
            </a:extLst>
          </p:cNvPr>
          <p:cNvSpPr txBox="1"/>
          <p:nvPr/>
        </p:nvSpPr>
        <p:spPr>
          <a:xfrm>
            <a:off x="673239" y="341644"/>
            <a:ext cx="10832205" cy="584775"/>
          </a:xfrm>
          <a:prstGeom prst="rect">
            <a:avLst/>
          </a:prstGeom>
          <a:noFill/>
        </p:spPr>
        <p:txBody>
          <a:bodyPr wrap="square" rtlCol="0">
            <a:spAutoFit/>
          </a:bodyPr>
          <a:lstStyle/>
          <a:p>
            <a:r>
              <a:rPr lang="it-IT" sz="3200" b="1" dirty="0" err="1">
                <a:solidFill>
                  <a:srgbClr val="FF0000"/>
                </a:solidFill>
              </a:rPr>
              <a:t>gd_pows</a:t>
            </a:r>
            <a:r>
              <a:rPr lang="it-IT" sz="3200" b="1" dirty="0">
                <a:solidFill>
                  <a:srgbClr val="FF0000"/>
                </a:solidFill>
              </a:rPr>
              <a:t> &amp; </a:t>
            </a:r>
            <a:r>
              <a:rPr lang="it-IT" sz="3200" b="1" dirty="0" err="1">
                <a:solidFill>
                  <a:srgbClr val="FF0000"/>
                </a:solidFill>
              </a:rPr>
              <a:t>gd_welch</a:t>
            </a:r>
            <a:endParaRPr lang="it-IT" sz="3200" b="1" dirty="0">
              <a:solidFill>
                <a:srgbClr val="FF0000"/>
              </a:solidFill>
            </a:endParaRPr>
          </a:p>
        </p:txBody>
      </p:sp>
      <p:sp>
        <p:nvSpPr>
          <p:cNvPr id="4" name="CasellaDiTesto 3">
            <a:extLst>
              <a:ext uri="{FF2B5EF4-FFF2-40B4-BE49-F238E27FC236}">
                <a16:creationId xmlns:a16="http://schemas.microsoft.com/office/drawing/2014/main" id="{0A00DC43-7CC2-CA11-29E0-C429BDD00057}"/>
              </a:ext>
            </a:extLst>
          </p:cNvPr>
          <p:cNvSpPr txBox="1"/>
          <p:nvPr/>
        </p:nvSpPr>
        <p:spPr>
          <a:xfrm>
            <a:off x="673239" y="1225899"/>
            <a:ext cx="4471517" cy="2443874"/>
          </a:xfrm>
          <a:prstGeom prst="rect">
            <a:avLst/>
          </a:prstGeom>
          <a:noFill/>
        </p:spPr>
        <p:txBody>
          <a:bodyPr wrap="square" rtlCol="0">
            <a:spAutoFit/>
          </a:bodyPr>
          <a:lstStyle/>
          <a:p>
            <a:pPr>
              <a:lnSpc>
                <a:spcPct val="107000"/>
              </a:lnSpc>
            </a:pP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&gt;&gt;&gt; gg=</a:t>
            </a:r>
            <a:r>
              <a:rPr lang="en-US" sz="1800" dirty="0" err="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GD.rand_gd</a:t>
            </a: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(10000,'norm')</a:t>
            </a:r>
            <a:endParaRPr lang="it-IT"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&gt;&gt;&gt; gg1=</a:t>
            </a:r>
            <a:r>
              <a:rPr lang="en-US" sz="1800" dirty="0" err="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GD.set_gd</a:t>
            </a: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(10000,'sin',par2=0.1)</a:t>
            </a:r>
            <a:endParaRPr lang="it-IT"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&gt;&gt;&gt; gg2=gg+gg1</a:t>
            </a:r>
            <a:endParaRPr lang="it-IT"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&gt;&gt;&gt; S=</a:t>
            </a:r>
            <a:r>
              <a:rPr lang="en-US" sz="1800" dirty="0" err="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STAT.gd_pows</a:t>
            </a: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(gg2)</a:t>
            </a:r>
            <a:endParaRPr lang="it-IT"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&gt;&gt;&gt; </a:t>
            </a:r>
            <a:r>
              <a:rPr lang="en-US" sz="1800" dirty="0" err="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GD.newfig</a:t>
            </a: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t>
            </a:r>
            <a:endParaRPr lang="it-IT"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&gt;&gt;&gt; PH=</a:t>
            </a:r>
            <a:r>
              <a:rPr lang="en-US" sz="1800" dirty="0" err="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GD.plot_helper</a:t>
            </a: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(scale='</a:t>
            </a:r>
            <a:r>
              <a:rPr lang="en-US" sz="1800" dirty="0" err="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lilo</a:t>
            </a: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t>
            </a:r>
            <a:endParaRPr lang="it-IT"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&gt;&gt;&gt; </a:t>
            </a:r>
            <a:r>
              <a:rPr lang="en-US" sz="1800" dirty="0" err="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GD.plot_gd</a:t>
            </a: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(S,P_H=PH)</a:t>
            </a:r>
            <a:endParaRPr lang="it-IT"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pic>
        <p:nvPicPr>
          <p:cNvPr id="5" name="Immagine 4">
            <a:extLst>
              <a:ext uri="{FF2B5EF4-FFF2-40B4-BE49-F238E27FC236}">
                <a16:creationId xmlns:a16="http://schemas.microsoft.com/office/drawing/2014/main" id="{A8C2D518-DE5D-3756-0DA0-CE5ED58218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78622" y="1774693"/>
            <a:ext cx="6526821" cy="4895116"/>
          </a:xfrm>
          <a:prstGeom prst="rect">
            <a:avLst/>
          </a:prstGeom>
          <a:noFill/>
          <a:ln>
            <a:noFill/>
          </a:ln>
        </p:spPr>
      </p:pic>
    </p:spTree>
    <p:extLst>
      <p:ext uri="{BB962C8B-B14F-4D97-AF65-F5344CB8AC3E}">
        <p14:creationId xmlns:p14="http://schemas.microsoft.com/office/powerpoint/2010/main" val="4254491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FB210142-F8FA-AFFD-83C4-DCDEAE50573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3" name="CasellaDiTesto 2">
            <a:extLst>
              <a:ext uri="{FF2B5EF4-FFF2-40B4-BE49-F238E27FC236}">
                <a16:creationId xmlns:a16="http://schemas.microsoft.com/office/drawing/2014/main" id="{D5D6FA7C-E224-38AB-8F1A-3909D88F9B55}"/>
              </a:ext>
            </a:extLst>
          </p:cNvPr>
          <p:cNvSpPr txBox="1"/>
          <p:nvPr/>
        </p:nvSpPr>
        <p:spPr>
          <a:xfrm>
            <a:off x="673239" y="341644"/>
            <a:ext cx="10832205" cy="584775"/>
          </a:xfrm>
          <a:prstGeom prst="rect">
            <a:avLst/>
          </a:prstGeom>
          <a:noFill/>
        </p:spPr>
        <p:txBody>
          <a:bodyPr wrap="square" rtlCol="0">
            <a:spAutoFit/>
          </a:bodyPr>
          <a:lstStyle/>
          <a:p>
            <a:r>
              <a:rPr lang="it-IT" sz="3200" b="1" dirty="0" err="1">
                <a:solidFill>
                  <a:srgbClr val="FF0000"/>
                </a:solidFill>
              </a:rPr>
              <a:t>gd_spectrogram</a:t>
            </a:r>
            <a:endParaRPr lang="it-IT" sz="3200" b="1" dirty="0">
              <a:solidFill>
                <a:srgbClr val="FF0000"/>
              </a:solidFill>
            </a:endParaRPr>
          </a:p>
        </p:txBody>
      </p:sp>
      <p:sp>
        <p:nvSpPr>
          <p:cNvPr id="4" name="CasellaDiTesto 3">
            <a:extLst>
              <a:ext uri="{FF2B5EF4-FFF2-40B4-BE49-F238E27FC236}">
                <a16:creationId xmlns:a16="http://schemas.microsoft.com/office/drawing/2014/main" id="{4948EE14-247E-8301-1C86-E1430FDF6F51}"/>
              </a:ext>
            </a:extLst>
          </p:cNvPr>
          <p:cNvSpPr txBox="1"/>
          <p:nvPr/>
        </p:nvSpPr>
        <p:spPr>
          <a:xfrm>
            <a:off x="462224" y="1054471"/>
            <a:ext cx="7646796" cy="5375254"/>
          </a:xfrm>
          <a:prstGeom prst="rect">
            <a:avLst/>
          </a:prstGeom>
          <a:noFill/>
        </p:spPr>
        <p:txBody>
          <a:bodyPr wrap="square" rtlCol="0">
            <a:spAutoFit/>
          </a:bodyPr>
          <a:lstStyle/>
          <a:p>
            <a:pPr>
              <a:lnSpc>
                <a:spcPct val="107000"/>
              </a:lnSpc>
            </a:pPr>
            <a:r>
              <a:rPr lang="en-US"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&gt;&gt;&gt; g=ML_PY.gd_lm7('L_C02_20170104_0060_0070_O2_tfstr.mat')</a:t>
            </a:r>
            <a:endParaRPr lang="it-IT"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&gt;&gt;&gt; </a:t>
            </a:r>
            <a:r>
              <a:rPr lang="en-US" sz="1600" b="1" dirty="0" err="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spec,tt,ff</a:t>
            </a:r>
            <a:r>
              <a:rPr lang="en-US"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t>
            </a:r>
            <a:r>
              <a:rPr lang="en-US" sz="1600" b="1" dirty="0" err="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STAT.gd_spectrogram</a:t>
            </a:r>
            <a:r>
              <a:rPr lang="en-US"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(g,1000)</a:t>
            </a:r>
            <a:endParaRPr lang="it-IT"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&gt;&gt;&gt; GD2.show_gd2(spec)</a:t>
            </a:r>
            <a:endParaRPr lang="it-IT"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it-IT"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type    1</a:t>
            </a:r>
            <a:endParaRPr lang="it-IT"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n       88060000</a:t>
            </a:r>
            <a:endParaRPr lang="it-IT"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m       20000</a:t>
            </a:r>
            <a:endParaRPr lang="it-IT"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n/m     4403.0</a:t>
            </a:r>
            <a:endParaRPr lang="it-IT"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ini</a:t>
            </a:r>
            <a:r>
              <a:rPr lang="en-US"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500.0</a:t>
            </a:r>
            <a:endParaRPr lang="it-IT"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it-IT"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dx      500.0</a:t>
            </a:r>
          </a:p>
          <a:p>
            <a:pPr>
              <a:lnSpc>
                <a:spcPct val="107000"/>
              </a:lnSpc>
            </a:pPr>
            <a:r>
              <a:rPr lang="it-IT"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ini2    0</a:t>
            </a:r>
          </a:p>
          <a:p>
            <a:pPr>
              <a:lnSpc>
                <a:spcPct val="107000"/>
              </a:lnSpc>
            </a:pPr>
            <a:r>
              <a:rPr lang="it-IT"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dx2     0.0005</a:t>
            </a:r>
          </a:p>
          <a:p>
            <a:pPr>
              <a:lnSpc>
                <a:spcPct val="107000"/>
              </a:lnSpc>
            </a:pPr>
            <a:r>
              <a:rPr lang="it-IT"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y       [[0.000000…</a:t>
            </a:r>
          </a:p>
          <a:p>
            <a:pPr>
              <a:lnSpc>
                <a:spcPct val="107000"/>
              </a:lnSpc>
            </a:pPr>
            <a:r>
              <a:rPr lang="en-US"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5.98135467e-05 4.28094276e-05]]</a:t>
            </a:r>
            <a:endParaRPr lang="it-IT"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capt</a:t>
            </a:r>
            <a:endParaRPr lang="it-IT"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cont</a:t>
            </a:r>
            <a:r>
              <a:rPr lang="en-US"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0</a:t>
            </a:r>
            <a:endParaRPr lang="it-IT"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SnagPy gd2 created on Thu Feb 23 17:23:12 2023</a:t>
            </a:r>
          </a:p>
          <a:p>
            <a:pPr>
              <a:lnSpc>
                <a:spcPct val="107000"/>
              </a:lnSpc>
            </a:pPr>
            <a:endParaRPr lang="it-IT"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&gt;&gt;&gt; GD2.grey_map(</a:t>
            </a:r>
            <a:r>
              <a:rPr lang="en-US" sz="1600" b="1" dirty="0" err="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spec,fun</a:t>
            </a:r>
            <a:r>
              <a:rPr lang="en-US"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='log')</a:t>
            </a:r>
            <a:endParaRPr lang="it-IT" sz="16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pic>
        <p:nvPicPr>
          <p:cNvPr id="5" name="Immagine 4">
            <a:extLst>
              <a:ext uri="{FF2B5EF4-FFF2-40B4-BE49-F238E27FC236}">
                <a16:creationId xmlns:a16="http://schemas.microsoft.com/office/drawing/2014/main" id="{53E26830-5DFB-B6AC-7F85-5366DD390D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76787" y="1651907"/>
            <a:ext cx="6128657" cy="4596493"/>
          </a:xfrm>
          <a:prstGeom prst="rect">
            <a:avLst/>
          </a:prstGeom>
          <a:noFill/>
          <a:ln>
            <a:noFill/>
          </a:ln>
        </p:spPr>
      </p:pic>
    </p:spTree>
    <p:extLst>
      <p:ext uri="{BB962C8B-B14F-4D97-AF65-F5344CB8AC3E}">
        <p14:creationId xmlns:p14="http://schemas.microsoft.com/office/powerpoint/2010/main" val="2781829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FB210142-F8FA-AFFD-83C4-DCDEAE505735}"/>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3" name="CasellaDiTesto 2">
            <a:extLst>
              <a:ext uri="{FF2B5EF4-FFF2-40B4-BE49-F238E27FC236}">
                <a16:creationId xmlns:a16="http://schemas.microsoft.com/office/drawing/2014/main" id="{D5D6FA7C-E224-38AB-8F1A-3909D88F9B55}"/>
              </a:ext>
            </a:extLst>
          </p:cNvPr>
          <p:cNvSpPr txBox="1"/>
          <p:nvPr/>
        </p:nvSpPr>
        <p:spPr>
          <a:xfrm>
            <a:off x="763675" y="341644"/>
            <a:ext cx="10832205" cy="461665"/>
          </a:xfrm>
          <a:prstGeom prst="rect">
            <a:avLst/>
          </a:prstGeom>
          <a:noFill/>
        </p:spPr>
        <p:txBody>
          <a:bodyPr wrap="square" rtlCol="0">
            <a:spAutoFit/>
          </a:bodyPr>
          <a:lstStyle/>
          <a:p>
            <a:r>
              <a:rPr lang="it-IT" sz="2400" b="1" dirty="0" err="1">
                <a:solidFill>
                  <a:srgbClr val="FF0000"/>
                </a:solidFill>
              </a:rPr>
              <a:t>zooming</a:t>
            </a:r>
            <a:r>
              <a:rPr lang="it-IT" sz="2400" b="1" dirty="0">
                <a:solidFill>
                  <a:srgbClr val="FF0000"/>
                </a:solidFill>
              </a:rPr>
              <a:t>:</a:t>
            </a:r>
          </a:p>
        </p:txBody>
      </p:sp>
      <p:pic>
        <p:nvPicPr>
          <p:cNvPr id="4" name="Immagine 3">
            <a:extLst>
              <a:ext uri="{FF2B5EF4-FFF2-40B4-BE49-F238E27FC236}">
                <a16:creationId xmlns:a16="http://schemas.microsoft.com/office/drawing/2014/main" id="{06EB5F8C-6ED6-E143-6B4E-25BEC4E7CE01}"/>
              </a:ext>
            </a:extLst>
          </p:cNvPr>
          <p:cNvPicPr>
            <a:picLocks noChangeAspect="1"/>
          </p:cNvPicPr>
          <p:nvPr/>
        </p:nvPicPr>
        <p:blipFill>
          <a:blip r:embed="rId2"/>
          <a:stretch>
            <a:fillRect/>
          </a:stretch>
        </p:blipFill>
        <p:spPr>
          <a:xfrm>
            <a:off x="1979526" y="1234250"/>
            <a:ext cx="7042808" cy="5282106"/>
          </a:xfrm>
          <a:prstGeom prst="rect">
            <a:avLst/>
          </a:prstGeom>
        </p:spPr>
      </p:pic>
    </p:spTree>
    <p:extLst>
      <p:ext uri="{BB962C8B-B14F-4D97-AF65-F5344CB8AC3E}">
        <p14:creationId xmlns:p14="http://schemas.microsoft.com/office/powerpoint/2010/main" val="760140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FB210142-F8FA-AFFD-83C4-DCDEAE505735}"/>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3" name="CasellaDiTesto 2">
            <a:extLst>
              <a:ext uri="{FF2B5EF4-FFF2-40B4-BE49-F238E27FC236}">
                <a16:creationId xmlns:a16="http://schemas.microsoft.com/office/drawing/2014/main" id="{D5D6FA7C-E224-38AB-8F1A-3909D88F9B55}"/>
              </a:ext>
            </a:extLst>
          </p:cNvPr>
          <p:cNvSpPr txBox="1"/>
          <p:nvPr/>
        </p:nvSpPr>
        <p:spPr>
          <a:xfrm>
            <a:off x="673240" y="180870"/>
            <a:ext cx="10832205" cy="584775"/>
          </a:xfrm>
          <a:prstGeom prst="rect">
            <a:avLst/>
          </a:prstGeom>
          <a:noFill/>
        </p:spPr>
        <p:txBody>
          <a:bodyPr wrap="square" rtlCol="0">
            <a:spAutoFit/>
          </a:bodyPr>
          <a:lstStyle/>
          <a:p>
            <a:r>
              <a:rPr lang="it-IT" sz="3200" b="1" dirty="0" err="1">
                <a:solidFill>
                  <a:srgbClr val="FF0000"/>
                </a:solidFill>
              </a:rPr>
              <a:t>gd_period</a:t>
            </a:r>
            <a:endParaRPr lang="it-IT" sz="3200" b="1" dirty="0">
              <a:solidFill>
                <a:srgbClr val="FF0000"/>
              </a:solidFill>
            </a:endParaRPr>
          </a:p>
        </p:txBody>
      </p:sp>
      <p:sp>
        <p:nvSpPr>
          <p:cNvPr id="4" name="CasellaDiTesto 3">
            <a:extLst>
              <a:ext uri="{FF2B5EF4-FFF2-40B4-BE49-F238E27FC236}">
                <a16:creationId xmlns:a16="http://schemas.microsoft.com/office/drawing/2014/main" id="{752C63C0-825C-F824-CF8C-70273B14BB94}"/>
              </a:ext>
            </a:extLst>
          </p:cNvPr>
          <p:cNvSpPr txBox="1"/>
          <p:nvPr/>
        </p:nvSpPr>
        <p:spPr>
          <a:xfrm>
            <a:off x="241159" y="884256"/>
            <a:ext cx="6993653" cy="1851148"/>
          </a:xfrm>
          <a:prstGeom prst="rect">
            <a:avLst/>
          </a:prstGeom>
          <a:noFill/>
        </p:spPr>
        <p:txBody>
          <a:bodyPr wrap="square" rtlCol="0">
            <a:spAutoFit/>
          </a:bodyPr>
          <a:lstStyle/>
          <a:p>
            <a:pPr>
              <a:lnSpc>
                <a:spcPct val="107000"/>
              </a:lnSpc>
            </a:pPr>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&gt;&gt;&gt; g=ML_PY.gd_lm7('L_C02_20170104_0060_0070_O2_tfstr.mat')</a:t>
            </a:r>
            <a:endParaRPr lang="it-IT"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&gt;&gt;&gt; </a:t>
            </a:r>
            <a:r>
              <a:rPr lang="en-US" sz="1800" b="1" dirty="0" err="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period,meanp,harm,perclean,win</a:t>
            </a:r>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b="1" dirty="0" err="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STAT.gd_period</a:t>
            </a:r>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a:t>
            </a:r>
            <a:r>
              <a:rPr lang="en-US" sz="1800" b="1" dirty="0" err="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sid</a:t>
            </a:r>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t>
            </a:r>
            <a:endParaRPr lang="it-IT"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&gt;&gt;&gt; </a:t>
            </a:r>
            <a:r>
              <a:rPr lang="en-US" sz="1800" b="1" dirty="0" err="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GD.newfig</a:t>
            </a:r>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t>
            </a:r>
            <a:endParaRPr lang="it-IT"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&gt;&gt;&gt; </a:t>
            </a:r>
            <a:r>
              <a:rPr lang="en-US" sz="1800" b="1" dirty="0" err="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GD.plot_gd</a:t>
            </a:r>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(period)   </a:t>
            </a:r>
            <a:endParaRPr lang="it-IT"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&gt;&gt;&gt; </a:t>
            </a:r>
            <a:r>
              <a:rPr lang="en-US" sz="1800" b="1" dirty="0" err="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GD.post_plot</a:t>
            </a:r>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('Period </a:t>
            </a:r>
            <a:r>
              <a:rPr lang="en-US" sz="1800" b="1" dirty="0" err="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analysis','Sidereal</a:t>
            </a:r>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hour','amplitude</a:t>
            </a:r>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t>
            </a:r>
            <a:endParaRPr lang="it-IT"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pic>
        <p:nvPicPr>
          <p:cNvPr id="5" name="Immagine 4">
            <a:extLst>
              <a:ext uri="{FF2B5EF4-FFF2-40B4-BE49-F238E27FC236}">
                <a16:creationId xmlns:a16="http://schemas.microsoft.com/office/drawing/2014/main" id="{D53F87BE-E2B4-31F5-4281-4294023336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10890" y="2735404"/>
            <a:ext cx="6170024" cy="3904287"/>
          </a:xfrm>
          <a:prstGeom prst="rect">
            <a:avLst/>
          </a:prstGeom>
          <a:noFill/>
          <a:ln>
            <a:noFill/>
          </a:ln>
        </p:spPr>
      </p:pic>
    </p:spTree>
    <p:extLst>
      <p:ext uri="{BB962C8B-B14F-4D97-AF65-F5344CB8AC3E}">
        <p14:creationId xmlns:p14="http://schemas.microsoft.com/office/powerpoint/2010/main" val="46314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40F8837B-35FC-DC87-8E7B-C74B4007C45D}"/>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3" name="CasellaDiTesto 2">
            <a:extLst>
              <a:ext uri="{FF2B5EF4-FFF2-40B4-BE49-F238E27FC236}">
                <a16:creationId xmlns:a16="http://schemas.microsoft.com/office/drawing/2014/main" id="{93F66888-384C-BE48-2504-9B3DF0DF3981}"/>
              </a:ext>
            </a:extLst>
          </p:cNvPr>
          <p:cNvSpPr txBox="1"/>
          <p:nvPr/>
        </p:nvSpPr>
        <p:spPr>
          <a:xfrm>
            <a:off x="924448" y="361025"/>
            <a:ext cx="10580997" cy="646331"/>
          </a:xfrm>
          <a:prstGeom prst="rect">
            <a:avLst/>
          </a:prstGeom>
          <a:noFill/>
        </p:spPr>
        <p:txBody>
          <a:bodyPr wrap="square" rtlCol="0">
            <a:spAutoFit/>
          </a:bodyPr>
          <a:lstStyle/>
          <a:p>
            <a:r>
              <a:rPr lang="en-US" sz="3600" b="1" dirty="0">
                <a:solidFill>
                  <a:srgbClr val="FF0000"/>
                </a:solidFill>
              </a:rPr>
              <a:t>Che fare ?</a:t>
            </a:r>
            <a:endParaRPr lang="it-IT" sz="3600" b="1" dirty="0">
              <a:solidFill>
                <a:srgbClr val="FF0000"/>
              </a:solidFill>
            </a:endParaRPr>
          </a:p>
        </p:txBody>
      </p:sp>
      <p:sp>
        <p:nvSpPr>
          <p:cNvPr id="6" name="CasellaDiTesto 5">
            <a:extLst>
              <a:ext uri="{FF2B5EF4-FFF2-40B4-BE49-F238E27FC236}">
                <a16:creationId xmlns:a16="http://schemas.microsoft.com/office/drawing/2014/main" id="{CA655F22-4DFA-AF3A-261C-8A4ACC7AE173}"/>
              </a:ext>
            </a:extLst>
          </p:cNvPr>
          <p:cNvSpPr txBox="1"/>
          <p:nvPr/>
        </p:nvSpPr>
        <p:spPr>
          <a:xfrm>
            <a:off x="435470" y="1196443"/>
            <a:ext cx="10688056" cy="304698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b="1" dirty="0">
                <a:solidFill>
                  <a:srgbClr val="FFFF00"/>
                </a:solidFill>
              </a:rPr>
              <a:t>Il </a:t>
            </a:r>
            <a:r>
              <a:rPr lang="en-US" b="1" dirty="0" err="1">
                <a:solidFill>
                  <a:srgbClr val="FFFF00"/>
                </a:solidFill>
              </a:rPr>
              <a:t>lavoro</a:t>
            </a:r>
            <a:r>
              <a:rPr lang="en-US" b="1" dirty="0">
                <a:solidFill>
                  <a:srgbClr val="FFFF00"/>
                </a:solidFill>
              </a:rPr>
              <a:t> </a:t>
            </a:r>
            <a:r>
              <a:rPr lang="en-US" b="1" dirty="0" err="1">
                <a:solidFill>
                  <a:srgbClr val="FFFF00"/>
                </a:solidFill>
              </a:rPr>
              <a:t>procede</a:t>
            </a:r>
            <a:r>
              <a:rPr lang="en-US" b="1" dirty="0">
                <a:solidFill>
                  <a:srgbClr val="FFFF00"/>
                </a:solidFill>
              </a:rPr>
              <a:t> con </a:t>
            </a:r>
            <a:r>
              <a:rPr lang="en-US" b="1" dirty="0" err="1">
                <a:solidFill>
                  <a:srgbClr val="FFFF00"/>
                </a:solidFill>
              </a:rPr>
              <a:t>qualche</a:t>
            </a:r>
            <a:r>
              <a:rPr lang="en-US" b="1" dirty="0">
                <a:solidFill>
                  <a:srgbClr val="FFFF00"/>
                </a:solidFill>
              </a:rPr>
              <a:t> </a:t>
            </a:r>
            <a:r>
              <a:rPr lang="en-US" b="1" dirty="0" err="1">
                <a:solidFill>
                  <a:srgbClr val="FFFF00"/>
                </a:solidFill>
              </a:rPr>
              <a:t>intoppo</a:t>
            </a:r>
            <a:r>
              <a:rPr lang="en-US" b="1" dirty="0">
                <a:solidFill>
                  <a:srgbClr val="FFFF00"/>
                </a:solidFill>
              </a:rPr>
              <a:t>: </a:t>
            </a:r>
            <a:r>
              <a:rPr lang="en-US" b="1" dirty="0" err="1">
                <a:solidFill>
                  <a:srgbClr val="FFFF00"/>
                </a:solidFill>
              </a:rPr>
              <a:t>problemi</a:t>
            </a:r>
            <a:r>
              <a:rPr lang="en-US" b="1" dirty="0">
                <a:solidFill>
                  <a:srgbClr val="FFFF00"/>
                </a:solidFill>
              </a:rPr>
              <a:t> ad </a:t>
            </a:r>
            <a:r>
              <a:rPr lang="en-US" b="1" dirty="0" err="1">
                <a:solidFill>
                  <a:srgbClr val="FFFF00"/>
                </a:solidFill>
              </a:rPr>
              <a:t>aggiornare</a:t>
            </a:r>
            <a:r>
              <a:rPr lang="en-US" b="1" dirty="0">
                <a:solidFill>
                  <a:srgbClr val="FFFF00"/>
                </a:solidFill>
              </a:rPr>
              <a:t> le </a:t>
            </a:r>
            <a:r>
              <a:rPr lang="en-US" b="1" dirty="0" err="1">
                <a:solidFill>
                  <a:srgbClr val="FFFF00"/>
                </a:solidFill>
              </a:rPr>
              <a:t>versioni</a:t>
            </a:r>
            <a:r>
              <a:rPr lang="en-US" b="1" dirty="0">
                <a:solidFill>
                  <a:srgbClr val="FFFF00"/>
                </a:solidFill>
              </a:rPr>
              <a:t> di Python e package.</a:t>
            </a:r>
          </a:p>
          <a:p>
            <a:pPr marL="285750" indent="-285750">
              <a:spcAft>
                <a:spcPts val="1200"/>
              </a:spcAft>
              <a:buFont typeface="Arial" panose="020B0604020202020204" pitchFamily="34" charset="0"/>
              <a:buChar char="•"/>
            </a:pPr>
            <a:r>
              <a:rPr lang="it-IT" b="1" dirty="0">
                <a:solidFill>
                  <a:srgbClr val="FFFF00"/>
                </a:solidFill>
              </a:rPr>
              <a:t>Meta possibile: analizzare i dati di O4 appena disponibili, il che significa avere una versione quasi completa («</a:t>
            </a:r>
            <a:r>
              <a:rPr lang="el-GR" sz="1800" b="1" dirty="0">
                <a:solidFill>
                  <a:srgbClr val="FFFF00"/>
                </a:solidFill>
              </a:rPr>
              <a:t>β</a:t>
            </a:r>
            <a:r>
              <a:rPr lang="it-IT" b="1" dirty="0">
                <a:solidFill>
                  <a:srgbClr val="FFFF00"/>
                </a:solidFill>
              </a:rPr>
              <a:t>») per la fine dell’anno.</a:t>
            </a:r>
          </a:p>
          <a:p>
            <a:pPr marL="285750" indent="-285750">
              <a:spcAft>
                <a:spcPts val="1200"/>
              </a:spcAft>
              <a:buFont typeface="Arial" panose="020B0604020202020204" pitchFamily="34" charset="0"/>
              <a:buChar char="•"/>
            </a:pPr>
            <a:r>
              <a:rPr lang="it-IT" b="1" dirty="0">
                <a:solidFill>
                  <a:srgbClr val="FFFF00"/>
                </a:solidFill>
              </a:rPr>
              <a:t>Punto critico: sviluppare la lettura dai </a:t>
            </a:r>
            <a:r>
              <a:rPr lang="it-IT" b="1" dirty="0" err="1">
                <a:solidFill>
                  <a:srgbClr val="FFFF00"/>
                </a:solidFill>
              </a:rPr>
              <a:t>raw</a:t>
            </a:r>
            <a:r>
              <a:rPr lang="it-IT" b="1" dirty="0">
                <a:solidFill>
                  <a:srgbClr val="FFFF00"/>
                </a:solidFill>
              </a:rPr>
              <a:t> data (frame e HDF5), con l’uso della classe DS: non è difficile, ma non vorrei farlo io, a parte una supervisione per lo sviluppo dei DS.</a:t>
            </a:r>
          </a:p>
          <a:p>
            <a:pPr marL="285750" indent="-285750">
              <a:spcAft>
                <a:spcPts val="1200"/>
              </a:spcAft>
              <a:buFont typeface="Arial" panose="020B0604020202020204" pitchFamily="34" charset="0"/>
              <a:buChar char="•"/>
            </a:pPr>
            <a:r>
              <a:rPr lang="it-IT" b="1" dirty="0">
                <a:solidFill>
                  <a:srgbClr val="FFFF00"/>
                </a:solidFill>
              </a:rPr>
              <a:t>Ottimo lavoro di Riccardo e Marco sulla documentazione con l’uso di </a:t>
            </a:r>
            <a:r>
              <a:rPr lang="it-IT" b="1" dirty="0" err="1">
                <a:solidFill>
                  <a:srgbClr val="FFFF00"/>
                </a:solidFill>
              </a:rPr>
              <a:t>Sphinx</a:t>
            </a:r>
            <a:r>
              <a:rPr lang="it-IT" b="1" dirty="0">
                <a:solidFill>
                  <a:srgbClr val="FFFF00"/>
                </a:solidFill>
              </a:rPr>
              <a:t>. D’ora in poi la </a:t>
            </a:r>
            <a:r>
              <a:rPr lang="it-IT" b="1" dirty="0" err="1">
                <a:solidFill>
                  <a:srgbClr val="FFFF00"/>
                </a:solidFill>
              </a:rPr>
              <a:t>SnagPy_UG</a:t>
            </a:r>
            <a:r>
              <a:rPr lang="it-IT" b="1" dirty="0">
                <a:solidFill>
                  <a:srgbClr val="FFFF00"/>
                </a:solidFill>
              </a:rPr>
              <a:t> non conterrà più la </a:t>
            </a:r>
            <a:r>
              <a:rPr lang="it-IT" b="1" dirty="0" err="1">
                <a:solidFill>
                  <a:srgbClr val="FFFF00"/>
                </a:solidFill>
              </a:rPr>
              <a:t>reference</a:t>
            </a:r>
            <a:r>
              <a:rPr lang="it-IT" b="1" dirty="0">
                <a:solidFill>
                  <a:srgbClr val="FFFF00"/>
                </a:solidFill>
              </a:rPr>
              <a:t> guide (se non un breve accenno) e sarà sviluppata essenzialmente per temi.</a:t>
            </a:r>
          </a:p>
        </p:txBody>
      </p:sp>
    </p:spTree>
    <p:extLst>
      <p:ext uri="{BB962C8B-B14F-4D97-AF65-F5344CB8AC3E}">
        <p14:creationId xmlns:p14="http://schemas.microsoft.com/office/powerpoint/2010/main" val="1462013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BEF81F9A-4E18-604A-7374-ADEF979AB9F5}"/>
              </a:ext>
            </a:extLst>
          </p:cNvPr>
          <p:cNvSpPr txBox="1"/>
          <p:nvPr/>
        </p:nvSpPr>
        <p:spPr>
          <a:xfrm>
            <a:off x="2428875" y="62794"/>
            <a:ext cx="7334250" cy="461665"/>
          </a:xfrm>
          <a:prstGeom prst="rect">
            <a:avLst/>
          </a:prstGeom>
          <a:noFill/>
        </p:spPr>
        <p:txBody>
          <a:bodyPr wrap="square" rtlCol="0">
            <a:spAutoFit/>
          </a:bodyPr>
          <a:lstStyle/>
          <a:p>
            <a:pPr algn="ctr"/>
            <a:r>
              <a:rPr lang="en-US" sz="2400" b="1" dirty="0" err="1">
                <a:solidFill>
                  <a:srgbClr val="C00000"/>
                </a:solidFill>
              </a:rPr>
              <a:t>Organizzazione</a:t>
            </a:r>
            <a:r>
              <a:rPr lang="en-US" sz="2400" b="1" dirty="0">
                <a:solidFill>
                  <a:srgbClr val="C00000"/>
                </a:solidFill>
              </a:rPr>
              <a:t> </a:t>
            </a:r>
            <a:r>
              <a:rPr lang="en-US" sz="2400" b="1" dirty="0" err="1">
                <a:solidFill>
                  <a:srgbClr val="C00000"/>
                </a:solidFill>
              </a:rPr>
              <a:t>dei</a:t>
            </a:r>
            <a:r>
              <a:rPr lang="en-US" sz="2400" b="1" dirty="0">
                <a:solidFill>
                  <a:srgbClr val="C00000"/>
                </a:solidFill>
              </a:rPr>
              <a:t> moduli </a:t>
            </a:r>
            <a:r>
              <a:rPr lang="en-US" sz="2400" b="1" dirty="0" err="1">
                <a:solidFill>
                  <a:srgbClr val="C00000"/>
                </a:solidFill>
              </a:rPr>
              <a:t>nel</a:t>
            </a:r>
            <a:r>
              <a:rPr lang="en-US" sz="2400" b="1" dirty="0">
                <a:solidFill>
                  <a:srgbClr val="C00000"/>
                </a:solidFill>
              </a:rPr>
              <a:t> package SnagPy</a:t>
            </a:r>
          </a:p>
        </p:txBody>
      </p:sp>
      <p:sp>
        <p:nvSpPr>
          <p:cNvPr id="4" name="CasellaDiTesto 3">
            <a:extLst>
              <a:ext uri="{FF2B5EF4-FFF2-40B4-BE49-F238E27FC236}">
                <a16:creationId xmlns:a16="http://schemas.microsoft.com/office/drawing/2014/main" id="{1FCD42DA-1285-15C0-82AD-368AD6497E84}"/>
              </a:ext>
            </a:extLst>
          </p:cNvPr>
          <p:cNvSpPr txBox="1"/>
          <p:nvPr/>
        </p:nvSpPr>
        <p:spPr>
          <a:xfrm>
            <a:off x="427577" y="524459"/>
            <a:ext cx="7781925" cy="6319679"/>
          </a:xfrm>
          <a:prstGeom prst="rect">
            <a:avLst/>
          </a:prstGeom>
          <a:noFill/>
        </p:spPr>
        <p:txBody>
          <a:bodyPr wrap="square" rtlCol="0">
            <a:spAutoFit/>
          </a:bodyPr>
          <a:lstStyle/>
          <a:p>
            <a:r>
              <a:rPr lang="en-US" sz="2000" b="1" dirty="0">
                <a:solidFill>
                  <a:srgbClr val="002060"/>
                </a:solidFill>
              </a:rPr>
              <a:t>Moduli </a:t>
            </a:r>
            <a:r>
              <a:rPr lang="en-US" sz="2000" b="1" dirty="0" err="1">
                <a:solidFill>
                  <a:srgbClr val="002060"/>
                </a:solidFill>
              </a:rPr>
              <a:t>nel</a:t>
            </a:r>
            <a:r>
              <a:rPr lang="en-US" sz="2000" b="1" dirty="0">
                <a:solidFill>
                  <a:srgbClr val="002060"/>
                </a:solidFill>
              </a:rPr>
              <a:t> folder SnagPy:</a:t>
            </a:r>
          </a:p>
          <a:p>
            <a:endPar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324000" lvl="0" indent="-342900">
              <a:buFont typeface="Symbol" panose="05050102010706020507" pitchFamily="18" charset="2"/>
              <a:buChar char=""/>
            </a:pP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GD  			the management of the basic container class for 1-D data</a:t>
            </a:r>
          </a:p>
          <a:p>
            <a:pPr marL="324000" lvl="0" indent="-342900">
              <a:buFont typeface="Symbol" panose="05050102010706020507" pitchFamily="18" charset="2"/>
              <a:buChar char=""/>
            </a:pP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GD2 			for the 2-D data </a:t>
            </a:r>
          </a:p>
          <a:p>
            <a:pPr marL="324000" lvl="0" indent="-342900">
              <a:buFont typeface="Symbol" panose="05050102010706020507" pitchFamily="18" charset="2"/>
              <a:buChar char=""/>
            </a:pPr>
            <a:r>
              <a:rPr lang="en-US" b="1" dirty="0">
                <a:solidFill>
                  <a:srgbClr val="FFC000"/>
                </a:solidFill>
                <a:latin typeface="Calibri" panose="020F0502020204030204" pitchFamily="34" charset="0"/>
                <a:ea typeface="Calibri" panose="020F0502020204030204" pitchFamily="34" charset="0"/>
                <a:cs typeface="Times New Roman" panose="02020603050405020304" pitchFamily="18" charset="0"/>
              </a:rPr>
              <a:t>DS			data stream management</a:t>
            </a:r>
          </a:p>
          <a:p>
            <a:pPr marL="324000" lvl="0" indent="-342900">
              <a:buFont typeface="Symbol" panose="05050102010706020507" pitchFamily="18" charset="2"/>
              <a:buChar char=""/>
            </a:pPr>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MGD 			multiple GD</a:t>
            </a:r>
          </a:p>
          <a:p>
            <a:pPr marL="324000" lvl="0" indent="-342900">
              <a:buFont typeface="Symbol" panose="05050102010706020507" pitchFamily="18" charset="2"/>
              <a:buChar char=""/>
            </a:pP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BASIC  		general management routines</a:t>
            </a:r>
          </a:p>
          <a:p>
            <a:pPr marL="324000" lvl="0" indent="-342900">
              <a:buFont typeface="Symbol" panose="05050102010706020507" pitchFamily="18" charset="2"/>
              <a:buChar char=""/>
            </a:pPr>
            <a:r>
              <a:rPr lang="en-US" sz="18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SERV  		service programming routines</a:t>
            </a:r>
          </a:p>
          <a:p>
            <a:pPr marL="324000" lvl="0" indent="-342900">
              <a:buFont typeface="Symbol" panose="05050102010706020507" pitchFamily="18" charset="2"/>
              <a:buChar char=""/>
            </a:pP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ML_PY  		for using Matlab objects</a:t>
            </a:r>
          </a:p>
          <a:p>
            <a:pPr marL="324000" lvl="0" indent="-342900">
              <a:buFont typeface="Symbol" panose="05050102010706020507" pitchFamily="18" charset="2"/>
              <a:buChar char=""/>
            </a:pP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STAT  			statistics</a:t>
            </a:r>
          </a:p>
          <a:p>
            <a:pPr marL="324000" lvl="0" indent="-342900">
              <a:buFont typeface="Symbol" panose="05050102010706020507" pitchFamily="18" charset="2"/>
              <a:buChar char=""/>
            </a:pPr>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SIGNAL  		signal processing routines</a:t>
            </a:r>
          </a:p>
          <a:p>
            <a:pPr marL="324000" lvl="0" indent="-342900">
              <a:buFont typeface="Symbol" panose="05050102010706020507" pitchFamily="18" charset="2"/>
              <a:buChar char=""/>
            </a:pPr>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IMAGE        	 image processing</a:t>
            </a:r>
          </a:p>
          <a:p>
            <a:pPr marL="324000" lvl="0" indent="-342900">
              <a:buFont typeface="Symbol" panose="05050102010706020507" pitchFamily="18" charset="2"/>
              <a:buChar char=""/>
            </a:pP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ASTROTIME  	time and astronomy routines</a:t>
            </a:r>
          </a:p>
          <a:p>
            <a:pPr marL="324000" lvl="0" indent="-342900">
              <a:buFont typeface="Symbol" panose="05050102010706020507" pitchFamily="18" charset="2"/>
              <a:buChar char=""/>
            </a:pPr>
            <a:r>
              <a:rPr lang="en-US" sz="18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GWDATA  		gravitational wave data (sources, antennas, periods…)</a:t>
            </a:r>
          </a:p>
          <a:p>
            <a:pPr marL="324000" lvl="0" indent="-342900">
              <a:buFont typeface="Symbol" panose="05050102010706020507" pitchFamily="18" charset="2"/>
              <a:buChar char=""/>
            </a:pPr>
            <a:r>
              <a:rPr lang="en-US"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PSS  			periodic source search </a:t>
            </a:r>
          </a:p>
          <a:p>
            <a:pPr marL="324000" lvl="0" indent="-342900">
              <a:buFont typeface="Symbol" panose="05050102010706020507" pitchFamily="18" charset="2"/>
              <a:buChar char=""/>
            </a:pPr>
            <a:r>
              <a:rPr lang="en-US"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BSD  			BSD analysis</a:t>
            </a:r>
          </a:p>
          <a:p>
            <a:pPr marL="324000" lvl="0" indent="-342900">
              <a:buFont typeface="Symbol" panose="05050102010706020507" pitchFamily="18" charset="2"/>
              <a:buChar char=""/>
            </a:pPr>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GWOTH  		other gw analysis</a:t>
            </a:r>
          </a:p>
          <a:p>
            <a:pPr marL="324000" lvl="0" indent="-342900">
              <a:buFont typeface="Symbol" panose="05050102010706020507" pitchFamily="18" charset="2"/>
              <a:buChar char=""/>
            </a:pPr>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GUISNAG  		guis for SnagPy</a:t>
            </a:r>
          </a:p>
          <a:p>
            <a:pPr marL="324000" lvl="0" indent="-342900">
              <a:buFont typeface="Symbol" panose="05050102010706020507" pitchFamily="18" charset="2"/>
              <a:buChar char=""/>
            </a:pPr>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PARGPU  		parallel and GPU computing</a:t>
            </a:r>
          </a:p>
          <a:p>
            <a:pPr marL="324000" lvl="0" indent="-342900">
              <a:buFont typeface="Symbol" panose="05050102010706020507" pitchFamily="18" charset="2"/>
              <a:buChar char=""/>
            </a:pPr>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WEB_SNAG  	routines for the web and phone and tablets apps</a:t>
            </a:r>
          </a:p>
          <a:p>
            <a:pPr marL="324000" lvl="0" indent="-342900">
              <a:spcAft>
                <a:spcPts val="800"/>
              </a:spcAft>
              <a:buFont typeface="Symbol" panose="05050102010706020507" pitchFamily="18" charset="2"/>
              <a:buChar char=""/>
            </a:pPr>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DEEPSNAG	deep learning for SnagPy</a:t>
            </a:r>
          </a:p>
          <a:p>
            <a:pPr marL="324000" lvl="0" indent="-342900">
              <a:spcAft>
                <a:spcPts val="800"/>
              </a:spcAft>
              <a:buFont typeface="Symbol" panose="05050102010706020507" pitchFamily="18" charset="2"/>
              <a:buChar char=""/>
            </a:pPr>
            <a:r>
              <a:rPr lang="en-US" b="1" dirty="0">
                <a:solidFill>
                  <a:schemeClr val="accent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FANCY_FIG    	fancy figures and film </a:t>
            </a:r>
            <a:endParaRPr lang="en-US" sz="1800" b="1" dirty="0">
              <a:solidFill>
                <a:schemeClr val="accent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asellaDiTesto 4">
            <a:extLst>
              <a:ext uri="{FF2B5EF4-FFF2-40B4-BE49-F238E27FC236}">
                <a16:creationId xmlns:a16="http://schemas.microsoft.com/office/drawing/2014/main" id="{71661012-A020-05D4-5652-D629A405A717}"/>
              </a:ext>
            </a:extLst>
          </p:cNvPr>
          <p:cNvSpPr txBox="1"/>
          <p:nvPr/>
        </p:nvSpPr>
        <p:spPr>
          <a:xfrm>
            <a:off x="7505700" y="2407793"/>
            <a:ext cx="4686300" cy="3726148"/>
          </a:xfrm>
          <a:prstGeom prst="rect">
            <a:avLst/>
          </a:prstGeom>
          <a:noFill/>
        </p:spPr>
        <p:txBody>
          <a:bodyPr wrap="square" rtlCol="0">
            <a:spAutoFit/>
          </a:bodyPr>
          <a:lstStyle/>
          <a:p>
            <a:pPr>
              <a:lnSpc>
                <a:spcPct val="150000"/>
              </a:lnSpc>
            </a:pPr>
            <a:r>
              <a:rPr lang="en-US" sz="2000" b="1" dirty="0">
                <a:solidFill>
                  <a:srgbClr val="002060"/>
                </a:solidFill>
                <a:highlight>
                  <a:srgbClr val="00FFFF"/>
                </a:highlight>
              </a:rPr>
              <a:t>             </a:t>
            </a:r>
            <a:r>
              <a:rPr lang="en-US" sz="2000" b="1" dirty="0" err="1">
                <a:solidFill>
                  <a:srgbClr val="002060"/>
                </a:solidFill>
                <a:highlight>
                  <a:srgbClr val="00FFFF"/>
                </a:highlight>
              </a:rPr>
              <a:t>Altri</a:t>
            </a:r>
            <a:r>
              <a:rPr lang="en-US" sz="2000" b="1" dirty="0">
                <a:solidFill>
                  <a:srgbClr val="002060"/>
                </a:solidFill>
                <a:highlight>
                  <a:srgbClr val="00FFFF"/>
                </a:highlight>
              </a:rPr>
              <a:t> subfolders:</a:t>
            </a:r>
          </a:p>
          <a:p>
            <a:pPr>
              <a:lnSpc>
                <a:spcPct val="150000"/>
              </a:lnSpc>
            </a:pPr>
            <a:r>
              <a:rPr lang="en-US" sz="2000" b="1" dirty="0">
                <a:solidFill>
                  <a:srgbClr val="002060"/>
                </a:solidFill>
                <a:highlight>
                  <a:srgbClr val="00FFFF"/>
                </a:highlight>
              </a:rPr>
              <a:t>  - Exper	    experimental &amp; test</a:t>
            </a:r>
          </a:p>
          <a:p>
            <a:pPr>
              <a:lnSpc>
                <a:spcPct val="150000"/>
              </a:lnSpc>
            </a:pPr>
            <a:r>
              <a:rPr lang="en-US" sz="2000" b="1" dirty="0">
                <a:solidFill>
                  <a:srgbClr val="002060"/>
                </a:solidFill>
                <a:highlight>
                  <a:srgbClr val="00FFFF"/>
                </a:highlight>
              </a:rPr>
              <a:t>  - Pers     	    personal</a:t>
            </a:r>
          </a:p>
          <a:p>
            <a:pPr>
              <a:lnSpc>
                <a:spcPct val="150000"/>
              </a:lnSpc>
            </a:pPr>
            <a:r>
              <a:rPr lang="en-US" sz="2000" b="1" dirty="0">
                <a:solidFill>
                  <a:srgbClr val="002060"/>
                </a:solidFill>
                <a:highlight>
                  <a:srgbClr val="00FFFF"/>
                </a:highlight>
              </a:rPr>
              <a:t>  - Projects      </a:t>
            </a:r>
            <a:r>
              <a:rPr lang="en-US" sz="2000" b="1" dirty="0" err="1">
                <a:solidFill>
                  <a:srgbClr val="002060"/>
                </a:solidFill>
                <a:highlight>
                  <a:srgbClr val="00FFFF"/>
                </a:highlight>
              </a:rPr>
              <a:t>funz</a:t>
            </a:r>
            <a:r>
              <a:rPr lang="en-US" sz="2000" b="1" dirty="0">
                <a:solidFill>
                  <a:srgbClr val="002060"/>
                </a:solidFill>
                <a:highlight>
                  <a:srgbClr val="00FFFF"/>
                </a:highlight>
              </a:rPr>
              <a:t>. e script per prog.</a:t>
            </a:r>
          </a:p>
          <a:p>
            <a:pPr>
              <a:lnSpc>
                <a:spcPct val="150000"/>
              </a:lnSpc>
            </a:pPr>
            <a:r>
              <a:rPr lang="en-US" sz="2000" b="1" dirty="0">
                <a:solidFill>
                  <a:srgbClr val="002060"/>
                </a:solidFill>
                <a:highlight>
                  <a:srgbClr val="00FFFF"/>
                </a:highlight>
              </a:rPr>
              <a:t>  - Examples   script di </a:t>
            </a:r>
            <a:r>
              <a:rPr lang="en-US" sz="2000" b="1" dirty="0" err="1">
                <a:solidFill>
                  <a:srgbClr val="002060"/>
                </a:solidFill>
                <a:highlight>
                  <a:srgbClr val="00FFFF"/>
                </a:highlight>
              </a:rPr>
              <a:t>esempio</a:t>
            </a:r>
            <a:endParaRPr lang="en-US" sz="2000" b="1" dirty="0">
              <a:solidFill>
                <a:srgbClr val="002060"/>
              </a:solidFill>
              <a:highlight>
                <a:srgbClr val="00FFFF"/>
              </a:highlight>
            </a:endParaRPr>
          </a:p>
          <a:p>
            <a:pPr>
              <a:lnSpc>
                <a:spcPct val="150000"/>
              </a:lnSpc>
            </a:pPr>
            <a:r>
              <a:rPr lang="en-US" sz="2000" b="1" dirty="0">
                <a:solidFill>
                  <a:srgbClr val="002060"/>
                </a:solidFill>
                <a:highlight>
                  <a:srgbClr val="00FFFF"/>
                </a:highlight>
              </a:rPr>
              <a:t>  - </a:t>
            </a:r>
            <a:r>
              <a:rPr lang="en-US" sz="2000" b="1" dirty="0" err="1">
                <a:solidFill>
                  <a:srgbClr val="002060"/>
                </a:solidFill>
                <a:highlight>
                  <a:srgbClr val="00FFFF"/>
                </a:highlight>
              </a:rPr>
              <a:t>Gwdata</a:t>
            </a:r>
            <a:r>
              <a:rPr lang="en-US" sz="2000" b="1" dirty="0">
                <a:solidFill>
                  <a:srgbClr val="002060"/>
                </a:solidFill>
                <a:highlight>
                  <a:srgbClr val="00FFFF"/>
                </a:highlight>
              </a:rPr>
              <a:t>    </a:t>
            </a:r>
            <a:r>
              <a:rPr lang="en-US" sz="2000" b="1" dirty="0" err="1">
                <a:solidFill>
                  <a:srgbClr val="002060"/>
                </a:solidFill>
                <a:highlight>
                  <a:srgbClr val="00FFFF"/>
                </a:highlight>
              </a:rPr>
              <a:t>antenne</a:t>
            </a:r>
            <a:r>
              <a:rPr lang="en-US" sz="2000" b="1" dirty="0">
                <a:solidFill>
                  <a:srgbClr val="002060"/>
                </a:solidFill>
                <a:highlight>
                  <a:srgbClr val="00FFFF"/>
                </a:highlight>
              </a:rPr>
              <a:t>, sour, </a:t>
            </a:r>
            <a:r>
              <a:rPr lang="en-US" sz="2000" b="1" dirty="0" err="1">
                <a:solidFill>
                  <a:srgbClr val="002060"/>
                </a:solidFill>
                <a:highlight>
                  <a:srgbClr val="00FFFF"/>
                </a:highlight>
              </a:rPr>
              <a:t>ecc</a:t>
            </a:r>
            <a:r>
              <a:rPr lang="en-US" sz="2000" b="1" dirty="0">
                <a:solidFill>
                  <a:srgbClr val="002060"/>
                </a:solidFill>
                <a:highlight>
                  <a:srgbClr val="00FFFF"/>
                </a:highlight>
              </a:rPr>
              <a:t>.</a:t>
            </a:r>
          </a:p>
          <a:p>
            <a:pPr>
              <a:lnSpc>
                <a:spcPct val="150000"/>
              </a:lnSpc>
            </a:pPr>
            <a:r>
              <a:rPr lang="en-US" sz="2000" b="1" dirty="0">
                <a:solidFill>
                  <a:srgbClr val="002060"/>
                </a:solidFill>
                <a:highlight>
                  <a:srgbClr val="00FFFF"/>
                </a:highlight>
              </a:rPr>
              <a:t>  - Doc		    </a:t>
            </a:r>
            <a:r>
              <a:rPr lang="en-US" sz="2000" b="1" dirty="0" err="1">
                <a:solidFill>
                  <a:srgbClr val="002060"/>
                </a:solidFill>
                <a:highlight>
                  <a:srgbClr val="00FFFF"/>
                </a:highlight>
              </a:rPr>
              <a:t>manuali</a:t>
            </a:r>
            <a:r>
              <a:rPr lang="en-US" sz="2000" b="1" dirty="0">
                <a:solidFill>
                  <a:srgbClr val="002060"/>
                </a:solidFill>
                <a:highlight>
                  <a:srgbClr val="00FFFF"/>
                </a:highlight>
              </a:rPr>
              <a:t> e help</a:t>
            </a:r>
          </a:p>
          <a:p>
            <a:pPr>
              <a:lnSpc>
                <a:spcPct val="150000"/>
              </a:lnSpc>
            </a:pPr>
            <a:r>
              <a:rPr lang="en-US" sz="2000" b="1" dirty="0">
                <a:solidFill>
                  <a:srgbClr val="002060"/>
                </a:solidFill>
                <a:highlight>
                  <a:srgbClr val="00FFFF"/>
                </a:highlight>
              </a:rPr>
              <a:t>  - docs	    Sphinx documentation </a:t>
            </a:r>
          </a:p>
        </p:txBody>
      </p:sp>
      <p:sp>
        <p:nvSpPr>
          <p:cNvPr id="6" name="CasellaDiTesto 5">
            <a:extLst>
              <a:ext uri="{FF2B5EF4-FFF2-40B4-BE49-F238E27FC236}">
                <a16:creationId xmlns:a16="http://schemas.microsoft.com/office/drawing/2014/main" id="{63A691E3-5E6B-13C2-6C20-1CB77703A699}"/>
              </a:ext>
            </a:extLst>
          </p:cNvPr>
          <p:cNvSpPr txBox="1"/>
          <p:nvPr/>
        </p:nvSpPr>
        <p:spPr>
          <a:xfrm>
            <a:off x="8486397" y="1216988"/>
            <a:ext cx="2447925" cy="1015663"/>
          </a:xfrm>
          <a:prstGeom prst="rect">
            <a:avLst/>
          </a:prstGeom>
          <a:noFill/>
        </p:spPr>
        <p:txBody>
          <a:bodyPr wrap="square" rtlCol="0">
            <a:spAutoFit/>
          </a:bodyPr>
          <a:lstStyle/>
          <a:p>
            <a:r>
              <a:rPr lang="en-US" sz="2000" b="1" dirty="0" err="1">
                <a:solidFill>
                  <a:srgbClr val="FF0000"/>
                </a:solidFill>
              </a:rPr>
              <a:t>Maturo</a:t>
            </a:r>
            <a:endParaRPr lang="en-US" sz="2000" b="1" dirty="0">
              <a:solidFill>
                <a:srgbClr val="FF0000"/>
              </a:solidFill>
            </a:endParaRPr>
          </a:p>
          <a:p>
            <a:r>
              <a:rPr lang="en-US" sz="2000" b="1" dirty="0" err="1">
                <a:solidFill>
                  <a:srgbClr val="FFC000"/>
                </a:solidFill>
              </a:rPr>
              <a:t>Qualcosa</a:t>
            </a:r>
            <a:endParaRPr lang="en-US" sz="2000" b="1" dirty="0">
              <a:solidFill>
                <a:srgbClr val="FFC000"/>
              </a:solidFill>
            </a:endParaRPr>
          </a:p>
          <a:p>
            <a:r>
              <a:rPr lang="en-US" sz="2000" b="1" dirty="0">
                <a:solidFill>
                  <a:srgbClr val="FFFF00"/>
                </a:solidFill>
              </a:rPr>
              <a:t>Da fare</a:t>
            </a:r>
            <a:endParaRPr lang="it-IT" b="1" dirty="0">
              <a:solidFill>
                <a:srgbClr val="FFFF00"/>
              </a:solidFill>
            </a:endParaRPr>
          </a:p>
        </p:txBody>
      </p:sp>
    </p:spTree>
    <p:extLst>
      <p:ext uri="{BB962C8B-B14F-4D97-AF65-F5344CB8AC3E}">
        <p14:creationId xmlns:p14="http://schemas.microsoft.com/office/powerpoint/2010/main" val="3804905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FB210142-F8FA-AFFD-83C4-DCDEAE505735}"/>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3" name="CasellaDiTesto 2">
            <a:extLst>
              <a:ext uri="{FF2B5EF4-FFF2-40B4-BE49-F238E27FC236}">
                <a16:creationId xmlns:a16="http://schemas.microsoft.com/office/drawing/2014/main" id="{D5D6FA7C-E224-38AB-8F1A-3909D88F9B55}"/>
              </a:ext>
            </a:extLst>
          </p:cNvPr>
          <p:cNvSpPr txBox="1"/>
          <p:nvPr/>
        </p:nvSpPr>
        <p:spPr>
          <a:xfrm>
            <a:off x="673239" y="341644"/>
            <a:ext cx="10832205" cy="584775"/>
          </a:xfrm>
          <a:prstGeom prst="rect">
            <a:avLst/>
          </a:prstGeom>
          <a:noFill/>
        </p:spPr>
        <p:txBody>
          <a:bodyPr wrap="square" rtlCol="0">
            <a:spAutoFit/>
          </a:bodyPr>
          <a:lstStyle/>
          <a:p>
            <a:r>
              <a:rPr lang="en-US" sz="3200" b="1" dirty="0">
                <a:solidFill>
                  <a:srgbClr val="FF0000"/>
                </a:solidFill>
              </a:rPr>
              <a:t>Di </a:t>
            </a:r>
            <a:r>
              <a:rPr lang="en-US" sz="3200" b="1" dirty="0" err="1">
                <a:solidFill>
                  <a:srgbClr val="FF0000"/>
                </a:solidFill>
              </a:rPr>
              <a:t>cosa</a:t>
            </a:r>
            <a:r>
              <a:rPr lang="en-US" sz="3200" b="1" dirty="0">
                <a:solidFill>
                  <a:srgbClr val="FF0000"/>
                </a:solidFill>
              </a:rPr>
              <a:t> </a:t>
            </a:r>
            <a:r>
              <a:rPr lang="en-US" sz="3200" b="1" dirty="0" err="1">
                <a:solidFill>
                  <a:srgbClr val="FF0000"/>
                </a:solidFill>
              </a:rPr>
              <a:t>parliamo</a:t>
            </a:r>
            <a:endParaRPr lang="it-IT" sz="3200" b="1" dirty="0">
              <a:solidFill>
                <a:srgbClr val="FF0000"/>
              </a:solidFill>
            </a:endParaRPr>
          </a:p>
        </p:txBody>
      </p:sp>
      <p:sp>
        <p:nvSpPr>
          <p:cNvPr id="5" name="CasellaDiTesto 4">
            <a:extLst>
              <a:ext uri="{FF2B5EF4-FFF2-40B4-BE49-F238E27FC236}">
                <a16:creationId xmlns:a16="http://schemas.microsoft.com/office/drawing/2014/main" id="{303B516B-86FE-383F-B9EF-7C4922EB1EDB}"/>
              </a:ext>
            </a:extLst>
          </p:cNvPr>
          <p:cNvSpPr txBox="1"/>
          <p:nvPr/>
        </p:nvSpPr>
        <p:spPr>
          <a:xfrm>
            <a:off x="271304" y="1628507"/>
            <a:ext cx="11063317" cy="40626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dirty="0" err="1">
                <a:solidFill>
                  <a:srgbClr val="FFFF00"/>
                </a:solidFill>
              </a:rPr>
              <a:t>Problemi</a:t>
            </a:r>
            <a:r>
              <a:rPr lang="en-US" sz="2000" b="1" dirty="0">
                <a:solidFill>
                  <a:srgbClr val="FFFF00"/>
                </a:solidFill>
              </a:rPr>
              <a:t> </a:t>
            </a:r>
            <a:r>
              <a:rPr lang="en-US" sz="2000" b="1" dirty="0" err="1">
                <a:solidFill>
                  <a:srgbClr val="FFFF00"/>
                </a:solidFill>
              </a:rPr>
              <a:t>che</a:t>
            </a:r>
            <a:r>
              <a:rPr lang="en-US" sz="2000" b="1" dirty="0">
                <a:solidFill>
                  <a:srgbClr val="FFFF00"/>
                </a:solidFill>
              </a:rPr>
              <a:t> ho </a:t>
            </a:r>
            <a:r>
              <a:rPr lang="en-US" sz="2000" b="1" dirty="0" err="1">
                <a:solidFill>
                  <a:srgbClr val="FFFF00"/>
                </a:solidFill>
              </a:rPr>
              <a:t>avuto</a:t>
            </a:r>
            <a:r>
              <a:rPr lang="en-US" sz="2000" b="1" dirty="0">
                <a:solidFill>
                  <a:srgbClr val="FFFF00"/>
                </a:solidFill>
              </a:rPr>
              <a:t>.</a:t>
            </a:r>
          </a:p>
          <a:p>
            <a:pPr marL="285750" indent="-285750">
              <a:lnSpc>
                <a:spcPct val="150000"/>
              </a:lnSpc>
              <a:buFont typeface="Arial" panose="020B0604020202020204" pitchFamily="34" charset="0"/>
              <a:buChar char="•"/>
            </a:pPr>
            <a:r>
              <a:rPr lang="en-US" sz="2000" b="1" dirty="0">
                <a:solidFill>
                  <a:srgbClr val="FFFF00"/>
                </a:solidFill>
              </a:rPr>
              <a:t>I DS e </a:t>
            </a:r>
            <a:r>
              <a:rPr lang="en-US" sz="2000" b="1" dirty="0" err="1">
                <a:solidFill>
                  <a:srgbClr val="FFFF00"/>
                </a:solidFill>
              </a:rPr>
              <a:t>l’accesso</a:t>
            </a:r>
            <a:r>
              <a:rPr lang="en-US" sz="2000" b="1" dirty="0">
                <a:solidFill>
                  <a:srgbClr val="FFFF00"/>
                </a:solidFill>
              </a:rPr>
              <a:t> ai raw data</a:t>
            </a:r>
          </a:p>
          <a:p>
            <a:pPr marL="285750" indent="-285750">
              <a:lnSpc>
                <a:spcPct val="150000"/>
              </a:lnSpc>
              <a:buFont typeface="Arial" panose="020B0604020202020204" pitchFamily="34" charset="0"/>
              <a:buChar char="•"/>
            </a:pPr>
            <a:endParaRPr lang="en-US" sz="2000" b="1" dirty="0">
              <a:solidFill>
                <a:srgbClr val="FFFF00"/>
              </a:solidFill>
            </a:endParaRPr>
          </a:p>
          <a:p>
            <a:pPr marL="285750" indent="-285750">
              <a:lnSpc>
                <a:spcPct val="150000"/>
              </a:lnSpc>
              <a:buFont typeface="Arial" panose="020B0604020202020204" pitchFamily="34" charset="0"/>
              <a:buChar char="•"/>
            </a:pPr>
            <a:r>
              <a:rPr lang="en-US" sz="2000" b="1" dirty="0" err="1">
                <a:solidFill>
                  <a:srgbClr val="FFFF00"/>
                </a:solidFill>
              </a:rPr>
              <a:t>Qualche</a:t>
            </a:r>
            <a:r>
              <a:rPr lang="en-US" sz="2000" b="1" dirty="0">
                <a:solidFill>
                  <a:srgbClr val="FFFF00"/>
                </a:solidFill>
              </a:rPr>
              <a:t> </a:t>
            </a:r>
            <a:r>
              <a:rPr lang="en-US" sz="2000" b="1" dirty="0" err="1">
                <a:solidFill>
                  <a:srgbClr val="FFFF00"/>
                </a:solidFill>
              </a:rPr>
              <a:t>funzione</a:t>
            </a:r>
            <a:r>
              <a:rPr lang="en-US" sz="2000" b="1" dirty="0">
                <a:solidFill>
                  <a:srgbClr val="FFFF00"/>
                </a:solidFill>
              </a:rPr>
              <a:t> o </a:t>
            </a:r>
            <a:r>
              <a:rPr lang="en-US" sz="2000" b="1" dirty="0" err="1">
                <a:solidFill>
                  <a:srgbClr val="FFFF00"/>
                </a:solidFill>
              </a:rPr>
              <a:t>tema</a:t>
            </a:r>
            <a:r>
              <a:rPr lang="en-US" sz="2000" b="1" dirty="0">
                <a:solidFill>
                  <a:srgbClr val="FFFF00"/>
                </a:solidFill>
              </a:rPr>
              <a:t>:</a:t>
            </a:r>
          </a:p>
          <a:p>
            <a:pPr marL="742950" lvl="1" indent="-285750">
              <a:lnSpc>
                <a:spcPct val="150000"/>
              </a:lnSpc>
              <a:buFont typeface="Arial" panose="020B0604020202020204" pitchFamily="34" charset="0"/>
              <a:buChar char="•"/>
            </a:pPr>
            <a:r>
              <a:rPr lang="en-US" sz="2000" b="1" dirty="0" err="1">
                <a:solidFill>
                  <a:srgbClr val="FFFF00"/>
                </a:solidFill>
              </a:rPr>
              <a:t>CW_histogram</a:t>
            </a:r>
            <a:endParaRPr lang="en-US" sz="2000" b="1" dirty="0">
              <a:solidFill>
                <a:srgbClr val="FFFF00"/>
              </a:solidFill>
            </a:endParaRPr>
          </a:p>
          <a:p>
            <a:pPr marL="742950" lvl="1" indent="-285750">
              <a:lnSpc>
                <a:spcPct val="150000"/>
              </a:lnSpc>
              <a:buFont typeface="Arial" panose="020B0604020202020204" pitchFamily="34" charset="0"/>
              <a:buChar char="•"/>
            </a:pPr>
            <a:r>
              <a:rPr lang="en-US" sz="2000" b="1" dirty="0" err="1">
                <a:solidFill>
                  <a:srgbClr val="FFFF00"/>
                </a:solidFill>
              </a:rPr>
              <a:t>gd_pows</a:t>
            </a:r>
            <a:r>
              <a:rPr lang="en-US" sz="2000" b="1" dirty="0">
                <a:solidFill>
                  <a:srgbClr val="FFFF00"/>
                </a:solidFill>
              </a:rPr>
              <a:t> e </a:t>
            </a:r>
            <a:r>
              <a:rPr lang="en-US" sz="2000" b="1" dirty="0" err="1">
                <a:solidFill>
                  <a:srgbClr val="FFFF00"/>
                </a:solidFill>
              </a:rPr>
              <a:t>gd_welch</a:t>
            </a:r>
            <a:endParaRPr lang="en-US" sz="2000" b="1" dirty="0">
              <a:solidFill>
                <a:srgbClr val="FFFF00"/>
              </a:solidFill>
            </a:endParaRPr>
          </a:p>
          <a:p>
            <a:pPr marL="742950" lvl="1" indent="-285750">
              <a:lnSpc>
                <a:spcPct val="150000"/>
              </a:lnSpc>
              <a:buFont typeface="Arial" panose="020B0604020202020204" pitchFamily="34" charset="0"/>
              <a:buChar char="•"/>
            </a:pPr>
            <a:r>
              <a:rPr lang="en-US" sz="2000" b="1" dirty="0" err="1">
                <a:solidFill>
                  <a:srgbClr val="FFFF00"/>
                </a:solidFill>
              </a:rPr>
              <a:t>gd_spectrogram</a:t>
            </a:r>
            <a:endParaRPr lang="en-US" sz="2000" b="1" dirty="0">
              <a:solidFill>
                <a:srgbClr val="FFFF00"/>
              </a:solidFill>
            </a:endParaRPr>
          </a:p>
          <a:p>
            <a:pPr marL="742950" lvl="1" indent="-285750">
              <a:lnSpc>
                <a:spcPct val="150000"/>
              </a:lnSpc>
              <a:buFont typeface="Arial" panose="020B0604020202020204" pitchFamily="34" charset="0"/>
              <a:buChar char="•"/>
            </a:pPr>
            <a:r>
              <a:rPr lang="en-US" sz="2000" b="1" dirty="0" err="1">
                <a:solidFill>
                  <a:srgbClr val="FFFF00"/>
                </a:solidFill>
              </a:rPr>
              <a:t>gd_period</a:t>
            </a:r>
            <a:endParaRPr lang="en-US" sz="2000" b="1" dirty="0">
              <a:solidFill>
                <a:srgbClr val="FFFF00"/>
              </a:solidFill>
            </a:endParaRPr>
          </a:p>
          <a:p>
            <a:pPr marL="285750" indent="-285750">
              <a:buFont typeface="Arial" panose="020B0604020202020204" pitchFamily="34" charset="0"/>
              <a:buChar char="•"/>
            </a:pPr>
            <a:endParaRPr lang="it-IT" b="1" dirty="0">
              <a:solidFill>
                <a:srgbClr val="FFFF00"/>
              </a:solidFill>
            </a:endParaRPr>
          </a:p>
        </p:txBody>
      </p:sp>
    </p:spTree>
    <p:extLst>
      <p:ext uri="{BB962C8B-B14F-4D97-AF65-F5344CB8AC3E}">
        <p14:creationId xmlns:p14="http://schemas.microsoft.com/office/powerpoint/2010/main" val="545342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FB210142-F8FA-AFFD-83C4-DCDEAE50573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CasellaDiTesto 2">
            <a:extLst>
              <a:ext uri="{FF2B5EF4-FFF2-40B4-BE49-F238E27FC236}">
                <a16:creationId xmlns:a16="http://schemas.microsoft.com/office/drawing/2014/main" id="{D5D6FA7C-E224-38AB-8F1A-3909D88F9B55}"/>
              </a:ext>
            </a:extLst>
          </p:cNvPr>
          <p:cNvSpPr txBox="1"/>
          <p:nvPr/>
        </p:nvSpPr>
        <p:spPr>
          <a:xfrm>
            <a:off x="673239" y="341644"/>
            <a:ext cx="10832205" cy="584775"/>
          </a:xfrm>
          <a:prstGeom prst="rect">
            <a:avLst/>
          </a:prstGeom>
          <a:noFill/>
        </p:spPr>
        <p:txBody>
          <a:bodyPr wrap="square" rtlCol="0">
            <a:spAutoFit/>
          </a:bodyPr>
          <a:lstStyle/>
          <a:p>
            <a:r>
              <a:rPr lang="en-US" sz="3200" b="1" dirty="0">
                <a:solidFill>
                  <a:srgbClr val="FF0000"/>
                </a:solidFill>
              </a:rPr>
              <a:t>La </a:t>
            </a:r>
            <a:r>
              <a:rPr lang="en-US" sz="3200" b="1" dirty="0" err="1">
                <a:solidFill>
                  <a:srgbClr val="FF0000"/>
                </a:solidFill>
              </a:rPr>
              <a:t>classe</a:t>
            </a:r>
            <a:r>
              <a:rPr lang="en-US" sz="3200" b="1" dirty="0">
                <a:solidFill>
                  <a:srgbClr val="FF0000"/>
                </a:solidFill>
              </a:rPr>
              <a:t> DS </a:t>
            </a:r>
            <a:r>
              <a:rPr lang="en-US" sz="2800" b="1" dirty="0">
                <a:solidFill>
                  <a:srgbClr val="FF0000"/>
                </a:solidFill>
              </a:rPr>
              <a:t>(Data Stream)</a:t>
            </a:r>
            <a:endParaRPr lang="it-IT" sz="3200" b="1" dirty="0">
              <a:solidFill>
                <a:srgbClr val="FF0000"/>
              </a:solidFill>
            </a:endParaRPr>
          </a:p>
        </p:txBody>
      </p:sp>
      <p:sp>
        <p:nvSpPr>
          <p:cNvPr id="5" name="CasellaDiTesto 4">
            <a:extLst>
              <a:ext uri="{FF2B5EF4-FFF2-40B4-BE49-F238E27FC236}">
                <a16:creationId xmlns:a16="http://schemas.microsoft.com/office/drawing/2014/main" id="{303B516B-86FE-383F-B9EF-7C4922EB1EDB}"/>
              </a:ext>
            </a:extLst>
          </p:cNvPr>
          <p:cNvSpPr txBox="1"/>
          <p:nvPr/>
        </p:nvSpPr>
        <p:spPr>
          <a:xfrm>
            <a:off x="341644" y="1256718"/>
            <a:ext cx="11063317" cy="39167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dirty="0">
                <a:solidFill>
                  <a:srgbClr val="FFFF00"/>
                </a:solidFill>
              </a:rPr>
              <a:t>As a </a:t>
            </a:r>
            <a:r>
              <a:rPr lang="en-US" sz="2000" b="1" dirty="0" err="1">
                <a:solidFill>
                  <a:srgbClr val="FFFF00"/>
                </a:solidFill>
              </a:rPr>
              <a:t>gd</a:t>
            </a:r>
            <a:r>
              <a:rPr lang="en-US" sz="2000" b="1" dirty="0">
                <a:solidFill>
                  <a:srgbClr val="FFFF00"/>
                </a:solidFill>
              </a:rPr>
              <a:t> is a “group of data” of determined (known and not too big) length, a ds (Data Stream) is used to handle sampled data (in time domain) with unknown (or very big) length, of which one has at a given moment just a chunk.</a:t>
            </a:r>
          </a:p>
          <a:p>
            <a:pPr marL="285750" indent="-285750">
              <a:lnSpc>
                <a:spcPct val="150000"/>
              </a:lnSpc>
              <a:buFont typeface="Arial" panose="020B0604020202020204" pitchFamily="34" charset="0"/>
              <a:buChar char="•"/>
            </a:pPr>
            <a:r>
              <a:rPr lang="en-US" b="1" dirty="0">
                <a:solidFill>
                  <a:srgbClr val="FFFF00"/>
                </a:solidFill>
              </a:rPr>
              <a:t>The basic idea is the client-server metaphor: the client asks for chunks of data, defining at the beginning the modalities and then calling iteratively the server. </a:t>
            </a:r>
          </a:p>
          <a:p>
            <a:pPr marL="285750" indent="-285750">
              <a:lnSpc>
                <a:spcPct val="150000"/>
              </a:lnSpc>
              <a:buFont typeface="Arial" panose="020B0604020202020204" pitchFamily="34" charset="0"/>
              <a:buChar char="•"/>
            </a:pPr>
            <a:r>
              <a:rPr lang="en-US" b="1" dirty="0">
                <a:solidFill>
                  <a:srgbClr val="FFFF00"/>
                </a:solidFill>
              </a:rPr>
              <a:t>  There are three fundamental operations:</a:t>
            </a:r>
          </a:p>
          <a:p>
            <a:pPr marL="742950" lvl="1" indent="-285750">
              <a:lnSpc>
                <a:spcPct val="150000"/>
              </a:lnSpc>
              <a:buFont typeface="Arial" panose="020B0604020202020204" pitchFamily="34" charset="0"/>
              <a:buChar char="•"/>
            </a:pPr>
            <a:r>
              <a:rPr lang="it-IT" b="1" dirty="0" err="1">
                <a:solidFill>
                  <a:srgbClr val="FFFF00"/>
                </a:solidFill>
              </a:rPr>
              <a:t>Initial</a:t>
            </a:r>
            <a:r>
              <a:rPr lang="it-IT" b="1" dirty="0">
                <a:solidFill>
                  <a:srgbClr val="FFFF00"/>
                </a:solidFill>
              </a:rPr>
              <a:t> setting</a:t>
            </a:r>
          </a:p>
          <a:p>
            <a:pPr marL="742950" lvl="1" indent="-285750">
              <a:lnSpc>
                <a:spcPct val="150000"/>
              </a:lnSpc>
              <a:buFont typeface="Arial" panose="020B0604020202020204" pitchFamily="34" charset="0"/>
              <a:buChar char="•"/>
            </a:pPr>
            <a:r>
              <a:rPr lang="it-IT" b="1" dirty="0" err="1">
                <a:solidFill>
                  <a:srgbClr val="FFFF00"/>
                </a:solidFill>
              </a:rPr>
              <a:t>ds</a:t>
            </a:r>
            <a:r>
              <a:rPr lang="it-IT" b="1" dirty="0">
                <a:solidFill>
                  <a:srgbClr val="FFFF00"/>
                </a:solidFill>
              </a:rPr>
              <a:t> </a:t>
            </a:r>
            <a:r>
              <a:rPr lang="it-IT" b="1" dirty="0" err="1">
                <a:solidFill>
                  <a:srgbClr val="FFFF00"/>
                </a:solidFill>
              </a:rPr>
              <a:t>Servicing</a:t>
            </a:r>
            <a:endParaRPr lang="it-IT" b="1" dirty="0">
              <a:solidFill>
                <a:srgbClr val="FFFF00"/>
              </a:solidFill>
            </a:endParaRPr>
          </a:p>
          <a:p>
            <a:pPr marL="742950" lvl="1" indent="-285750">
              <a:lnSpc>
                <a:spcPct val="150000"/>
              </a:lnSpc>
              <a:buFont typeface="Arial" panose="020B0604020202020204" pitchFamily="34" charset="0"/>
              <a:buChar char="•"/>
            </a:pPr>
            <a:r>
              <a:rPr lang="it-IT" b="1" dirty="0">
                <a:solidFill>
                  <a:srgbClr val="FFFF00"/>
                </a:solidFill>
              </a:rPr>
              <a:t>Client Processing</a:t>
            </a:r>
          </a:p>
        </p:txBody>
      </p:sp>
    </p:spTree>
    <p:extLst>
      <p:ext uri="{BB962C8B-B14F-4D97-AF65-F5344CB8AC3E}">
        <p14:creationId xmlns:p14="http://schemas.microsoft.com/office/powerpoint/2010/main" val="1592624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FB210142-F8FA-AFFD-83C4-DCDEAE505735}"/>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3" name="CasellaDiTesto 2">
            <a:extLst>
              <a:ext uri="{FF2B5EF4-FFF2-40B4-BE49-F238E27FC236}">
                <a16:creationId xmlns:a16="http://schemas.microsoft.com/office/drawing/2014/main" id="{D5D6FA7C-E224-38AB-8F1A-3909D88F9B55}"/>
              </a:ext>
            </a:extLst>
          </p:cNvPr>
          <p:cNvSpPr txBox="1"/>
          <p:nvPr/>
        </p:nvSpPr>
        <p:spPr>
          <a:xfrm>
            <a:off x="673239" y="341644"/>
            <a:ext cx="10832205" cy="584775"/>
          </a:xfrm>
          <a:prstGeom prst="rect">
            <a:avLst/>
          </a:prstGeom>
          <a:noFill/>
        </p:spPr>
        <p:txBody>
          <a:bodyPr wrap="square" rtlCol="0">
            <a:spAutoFit/>
          </a:bodyPr>
          <a:lstStyle/>
          <a:p>
            <a:r>
              <a:rPr lang="it-IT" sz="3200" b="1" dirty="0" err="1">
                <a:solidFill>
                  <a:srgbClr val="FF0000"/>
                </a:solidFill>
              </a:rPr>
              <a:t>Initial</a:t>
            </a:r>
            <a:r>
              <a:rPr lang="it-IT" sz="3200" b="1" dirty="0">
                <a:solidFill>
                  <a:srgbClr val="FF0000"/>
                </a:solidFill>
              </a:rPr>
              <a:t> Setting</a:t>
            </a:r>
          </a:p>
        </p:txBody>
      </p:sp>
      <p:sp>
        <p:nvSpPr>
          <p:cNvPr id="6" name="CasellaDiTesto 5">
            <a:extLst>
              <a:ext uri="{FF2B5EF4-FFF2-40B4-BE49-F238E27FC236}">
                <a16:creationId xmlns:a16="http://schemas.microsoft.com/office/drawing/2014/main" id="{44E78D5D-57EA-5793-57DA-DABD3874AC17}"/>
              </a:ext>
            </a:extLst>
          </p:cNvPr>
          <p:cNvSpPr txBox="1"/>
          <p:nvPr/>
        </p:nvSpPr>
        <p:spPr>
          <a:xfrm>
            <a:off x="673239" y="1308586"/>
            <a:ext cx="10912510" cy="54425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b="1" dirty="0">
                <a:solidFill>
                  <a:srgbClr val="FFFF00"/>
                </a:solidFill>
                <a:effectLst/>
                <a:latin typeface="Arial" panose="020B0604020202020204" pitchFamily="34" charset="0"/>
                <a:ea typeface="Times New Roman" panose="02020603050405020304" pitchFamily="18" charset="0"/>
              </a:rPr>
              <a:t>At this stage, a ds is created and the modalities of the data service are defined. This is done mainly by the methods ds (the constructor) and </a:t>
            </a:r>
            <a:r>
              <a:rPr lang="en-GB" sz="1800" b="1" dirty="0" err="1">
                <a:solidFill>
                  <a:srgbClr val="FFFF00"/>
                </a:solidFill>
                <a:effectLst/>
                <a:latin typeface="Arial" panose="020B0604020202020204" pitchFamily="34" charset="0"/>
                <a:ea typeface="Times New Roman" panose="02020603050405020304" pitchFamily="18" charset="0"/>
              </a:rPr>
              <a:t>edit_ds</a:t>
            </a:r>
            <a:r>
              <a:rPr lang="en-GB" sz="1800" b="1" dirty="0">
                <a:solidFill>
                  <a:srgbClr val="FFFF00"/>
                </a:solidFill>
                <a:effectLst/>
                <a:latin typeface="Arial" panose="020B0604020202020204" pitchFamily="34" charset="0"/>
                <a:ea typeface="Times New Roman" panose="02020603050405020304" pitchFamily="18" charset="0"/>
              </a:rPr>
              <a:t> (a modifier).  At this stage the fundamental constants of the ds are set:</a:t>
            </a:r>
            <a:endParaRPr lang="it-IT" sz="1800" b="1" dirty="0">
              <a:solidFill>
                <a:srgbClr val="FFFF00"/>
              </a:solidFill>
              <a:effectLst/>
              <a:latin typeface="Arial" panose="020B0604020202020204" pitchFamily="34" charset="0"/>
              <a:ea typeface="Times New Roman" panose="02020603050405020304" pitchFamily="18" charset="0"/>
            </a:endParaRPr>
          </a:p>
          <a:p>
            <a:pPr marL="1257300" lvl="2" indent="-342900">
              <a:lnSpc>
                <a:spcPct val="150000"/>
              </a:lnSpc>
              <a:buFont typeface="Symbol" panose="05050102010706020507" pitchFamily="18" charset="2"/>
              <a:buChar char=""/>
              <a:tabLst>
                <a:tab pos="685800" algn="l"/>
              </a:tabLst>
            </a:pPr>
            <a:r>
              <a:rPr lang="en-GB" b="1" dirty="0" err="1">
                <a:solidFill>
                  <a:srgbClr val="FFFF00"/>
                </a:solidFill>
                <a:effectLst/>
                <a:latin typeface="Arial" panose="020B0604020202020204" pitchFamily="34" charset="0"/>
                <a:ea typeface="Times New Roman" panose="02020603050405020304" pitchFamily="18" charset="0"/>
                <a:cs typeface="Symbol" panose="05050102010706020507" pitchFamily="18" charset="2"/>
              </a:rPr>
              <a:t>len</a:t>
            </a:r>
            <a:r>
              <a:rPr lang="en-GB"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           basic length of chunks</a:t>
            </a:r>
            <a:endParaRPr lang="it-IT"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endParaRPr>
          </a:p>
          <a:p>
            <a:pPr marL="1257300" lvl="2" indent="-342900">
              <a:lnSpc>
                <a:spcPct val="150000"/>
              </a:lnSpc>
              <a:buFont typeface="Symbol" panose="05050102010706020507" pitchFamily="18" charset="2"/>
              <a:buChar char=""/>
              <a:tabLst>
                <a:tab pos="685800" algn="l"/>
              </a:tabLst>
            </a:pPr>
            <a:r>
              <a:rPr lang="en-GB"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dt             sampling time</a:t>
            </a:r>
            <a:endParaRPr lang="it-IT"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endParaRPr>
          </a:p>
          <a:p>
            <a:pPr marL="1257300" lvl="2" indent="-342900">
              <a:lnSpc>
                <a:spcPct val="150000"/>
              </a:lnSpc>
              <a:buFont typeface="Symbol" panose="05050102010706020507" pitchFamily="18" charset="2"/>
              <a:buChar char=""/>
              <a:tabLst>
                <a:tab pos="685800" algn="l"/>
              </a:tabLst>
            </a:pPr>
            <a:r>
              <a:rPr lang="en-GB" b="1" dirty="0" err="1">
                <a:solidFill>
                  <a:srgbClr val="FFFF00"/>
                </a:solidFill>
                <a:effectLst/>
                <a:latin typeface="Arial" panose="020B0604020202020204" pitchFamily="34" charset="0"/>
                <a:ea typeface="Times New Roman" panose="02020603050405020304" pitchFamily="18" charset="0"/>
                <a:cs typeface="Symbol" panose="05050102010706020507" pitchFamily="18" charset="2"/>
              </a:rPr>
              <a:t>capt</a:t>
            </a:r>
            <a:r>
              <a:rPr lang="en-GB"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         caption</a:t>
            </a:r>
            <a:endParaRPr lang="it-IT"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endParaRPr>
          </a:p>
          <a:p>
            <a:pPr marL="1257300" lvl="2" indent="-342900">
              <a:lnSpc>
                <a:spcPct val="150000"/>
              </a:lnSpc>
              <a:buFont typeface="Symbol" panose="05050102010706020507" pitchFamily="18" charset="2"/>
              <a:buChar char=""/>
              <a:tabLst>
                <a:tab pos="685800" algn="l"/>
              </a:tabLst>
            </a:pPr>
            <a:r>
              <a:rPr lang="en-GB"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type          </a:t>
            </a:r>
            <a:r>
              <a:rPr lang="en-US"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(1: not interlaced   2: interlaced by the half, alternate y1 and y2)</a:t>
            </a:r>
            <a:endParaRPr lang="it-IT"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endParaRPr>
          </a:p>
          <a:p>
            <a:pPr marL="1257300" lvl="2" indent="-342900">
              <a:lnSpc>
                <a:spcPct val="150000"/>
              </a:lnSpc>
              <a:buFont typeface="Symbol" panose="05050102010706020507" pitchFamily="18" charset="2"/>
              <a:buChar char=""/>
              <a:tabLst>
                <a:tab pos="685800" algn="l"/>
              </a:tabLst>
            </a:pPr>
            <a:r>
              <a:rPr lang="en-GB" b="1" dirty="0" err="1">
                <a:solidFill>
                  <a:srgbClr val="FFFF00"/>
                </a:solidFill>
                <a:latin typeface="Arial" panose="020B0604020202020204" pitchFamily="34" charset="0"/>
                <a:ea typeface="Times New Roman" panose="02020603050405020304" pitchFamily="18" charset="0"/>
                <a:cs typeface="Symbol" panose="05050102010706020507" pitchFamily="18" charset="2"/>
              </a:rPr>
              <a:t>t</a:t>
            </a:r>
            <a:r>
              <a:rPr lang="en-GB" b="1" dirty="0" err="1">
                <a:solidFill>
                  <a:srgbClr val="FFFF00"/>
                </a:solidFill>
                <a:effectLst/>
                <a:latin typeface="Arial" panose="020B0604020202020204" pitchFamily="34" charset="0"/>
                <a:ea typeface="Times New Roman" panose="02020603050405020304" pitchFamily="18" charset="0"/>
                <a:cs typeface="Symbol" panose="05050102010706020507" pitchFamily="18" charset="2"/>
              </a:rPr>
              <a:t>req</a:t>
            </a:r>
            <a:r>
              <a:rPr lang="en-GB"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           initial requested time</a:t>
            </a:r>
          </a:p>
          <a:p>
            <a:pPr marL="342900" indent="-342900">
              <a:lnSpc>
                <a:spcPct val="150000"/>
              </a:lnSpc>
              <a:buFont typeface="Symbol" panose="05050102010706020507" pitchFamily="18" charset="2"/>
              <a:buChar char=""/>
              <a:tabLst>
                <a:tab pos="685800" algn="l"/>
              </a:tabLst>
            </a:pPr>
            <a:endParaRPr lang="en-GB" b="1" dirty="0">
              <a:solidFill>
                <a:srgbClr val="FFFF00"/>
              </a:solidFill>
              <a:latin typeface="Arial" panose="020B0604020202020204" pitchFamily="34" charset="0"/>
              <a:ea typeface="Times New Roman" panose="02020603050405020304" pitchFamily="18" charset="0"/>
              <a:cs typeface="Symbol" panose="05050102010706020507" pitchFamily="18" charset="2"/>
            </a:endParaRPr>
          </a:p>
          <a:p>
            <a:pPr marL="342900" indent="-342900">
              <a:lnSpc>
                <a:spcPct val="150000"/>
              </a:lnSpc>
              <a:buFont typeface="Symbol" panose="05050102010706020507" pitchFamily="18" charset="2"/>
              <a:buChar char=""/>
              <a:tabLst>
                <a:tab pos="685800" algn="l"/>
              </a:tabLst>
            </a:pPr>
            <a:r>
              <a:rPr lang="en-GB" b="1" dirty="0">
                <a:solidFill>
                  <a:srgbClr val="FFFF00"/>
                </a:solidFill>
                <a:latin typeface="Arial" panose="020B0604020202020204" pitchFamily="34" charset="0"/>
                <a:ea typeface="Times New Roman" panose="02020603050405020304" pitchFamily="18" charset="0"/>
                <a:cs typeface="Symbol" panose="05050102010706020507" pitchFamily="18" charset="2"/>
              </a:rPr>
              <a:t>Some parameters are initialized.</a:t>
            </a:r>
          </a:p>
          <a:p>
            <a:pPr marL="342900" indent="-342900">
              <a:lnSpc>
                <a:spcPct val="150000"/>
              </a:lnSpc>
              <a:buFont typeface="Symbol" panose="05050102010706020507" pitchFamily="18" charset="2"/>
              <a:buChar char=""/>
              <a:tabLst>
                <a:tab pos="685800" algn="l"/>
              </a:tabLst>
            </a:pPr>
            <a:endParaRPr lang="en-US" b="1" dirty="0">
              <a:solidFill>
                <a:srgbClr val="FFFF00"/>
              </a:solidFill>
              <a:latin typeface="Arial" panose="020B0604020202020204" pitchFamily="34" charset="0"/>
              <a:ea typeface="Times New Roman" panose="02020603050405020304" pitchFamily="18" charset="0"/>
              <a:cs typeface="Symbol" panose="05050102010706020507" pitchFamily="18" charset="2"/>
            </a:endParaRPr>
          </a:p>
          <a:p>
            <a:pPr marL="342900" indent="-342900">
              <a:lnSpc>
                <a:spcPct val="150000"/>
              </a:lnSpc>
              <a:buFont typeface="Symbol" panose="05050102010706020507" pitchFamily="18" charset="2"/>
              <a:buChar char=""/>
              <a:tabLst>
                <a:tab pos="685800" algn="l"/>
              </a:tabLst>
            </a:pPr>
            <a:r>
              <a:rPr lang="en-US" b="1" dirty="0">
                <a:solidFill>
                  <a:srgbClr val="FFFF00"/>
                </a:solidFill>
                <a:latin typeface="Arial" panose="020B0604020202020204" pitchFamily="34" charset="0"/>
                <a:ea typeface="Times New Roman" panose="02020603050405020304" pitchFamily="18" charset="0"/>
                <a:cs typeface="Symbol" panose="05050102010706020507" pitchFamily="18" charset="2"/>
              </a:rPr>
              <a:t>A particular method is </a:t>
            </a:r>
            <a:r>
              <a:rPr lang="en-US" b="1" dirty="0" err="1">
                <a:solidFill>
                  <a:srgbClr val="FFFF00"/>
                </a:solidFill>
                <a:latin typeface="Arial" panose="020B0604020202020204" pitchFamily="34" charset="0"/>
                <a:ea typeface="Times New Roman" panose="02020603050405020304" pitchFamily="18" charset="0"/>
                <a:cs typeface="Symbol" panose="05050102010706020507" pitchFamily="18" charset="2"/>
              </a:rPr>
              <a:t>reset_ds</a:t>
            </a:r>
            <a:r>
              <a:rPr lang="en-US" b="1" dirty="0">
                <a:solidFill>
                  <a:srgbClr val="FFFF00"/>
                </a:solidFill>
                <a:latin typeface="Arial" panose="020B0604020202020204" pitchFamily="34" charset="0"/>
                <a:ea typeface="Times New Roman" panose="02020603050405020304" pitchFamily="18" charset="0"/>
                <a:cs typeface="Symbol" panose="05050102010706020507" pitchFamily="18" charset="2"/>
              </a:rPr>
              <a:t>, that resets the variables to the initial values.</a:t>
            </a:r>
            <a:endParaRPr lang="en-GB" b="1" dirty="0">
              <a:solidFill>
                <a:srgbClr val="FFFF00"/>
              </a:solidFill>
              <a:latin typeface="Arial" panose="020B0604020202020204" pitchFamily="34" charset="0"/>
              <a:ea typeface="Times New Roman" panose="02020603050405020304" pitchFamily="18" charset="0"/>
              <a:cs typeface="Symbol" panose="05050102010706020507" pitchFamily="18" charset="2"/>
            </a:endParaRPr>
          </a:p>
          <a:p>
            <a:pPr marL="342900" indent="-342900">
              <a:lnSpc>
                <a:spcPct val="150000"/>
              </a:lnSpc>
              <a:buFont typeface="Symbol" panose="05050102010706020507" pitchFamily="18" charset="2"/>
              <a:buChar char=""/>
              <a:tabLst>
                <a:tab pos="685800" algn="l"/>
              </a:tabLst>
            </a:pPr>
            <a:endParaRPr lang="it-IT"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endParaRPr>
          </a:p>
        </p:txBody>
      </p:sp>
    </p:spTree>
    <p:extLst>
      <p:ext uri="{BB962C8B-B14F-4D97-AF65-F5344CB8AC3E}">
        <p14:creationId xmlns:p14="http://schemas.microsoft.com/office/powerpoint/2010/main" val="2995319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FB210142-F8FA-AFFD-83C4-DCDEAE505735}"/>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3" name="CasellaDiTesto 2">
            <a:extLst>
              <a:ext uri="{FF2B5EF4-FFF2-40B4-BE49-F238E27FC236}">
                <a16:creationId xmlns:a16="http://schemas.microsoft.com/office/drawing/2014/main" id="{D5D6FA7C-E224-38AB-8F1A-3909D88F9B55}"/>
              </a:ext>
            </a:extLst>
          </p:cNvPr>
          <p:cNvSpPr txBox="1"/>
          <p:nvPr/>
        </p:nvSpPr>
        <p:spPr>
          <a:xfrm>
            <a:off x="673239" y="341644"/>
            <a:ext cx="10832205" cy="584775"/>
          </a:xfrm>
          <a:prstGeom prst="rect">
            <a:avLst/>
          </a:prstGeom>
          <a:noFill/>
        </p:spPr>
        <p:txBody>
          <a:bodyPr wrap="square" rtlCol="0">
            <a:spAutoFit/>
          </a:bodyPr>
          <a:lstStyle/>
          <a:p>
            <a:r>
              <a:rPr lang="it-IT" sz="3200" b="1" dirty="0" err="1">
                <a:solidFill>
                  <a:srgbClr val="FF0000"/>
                </a:solidFill>
              </a:rPr>
              <a:t>ds</a:t>
            </a:r>
            <a:r>
              <a:rPr lang="it-IT" sz="3200" b="1" dirty="0">
                <a:solidFill>
                  <a:srgbClr val="FF0000"/>
                </a:solidFill>
              </a:rPr>
              <a:t> </a:t>
            </a:r>
            <a:r>
              <a:rPr lang="it-IT" sz="3200" b="1" dirty="0" err="1">
                <a:solidFill>
                  <a:srgbClr val="FF0000"/>
                </a:solidFill>
              </a:rPr>
              <a:t>Servicing</a:t>
            </a:r>
            <a:endParaRPr lang="it-IT" sz="3200" b="1" dirty="0">
              <a:solidFill>
                <a:srgbClr val="FF0000"/>
              </a:solidFill>
            </a:endParaRPr>
          </a:p>
        </p:txBody>
      </p:sp>
      <p:sp>
        <p:nvSpPr>
          <p:cNvPr id="4" name="CasellaDiTesto 3">
            <a:extLst>
              <a:ext uri="{FF2B5EF4-FFF2-40B4-BE49-F238E27FC236}">
                <a16:creationId xmlns:a16="http://schemas.microsoft.com/office/drawing/2014/main" id="{E65289A7-3A3C-92FB-340F-64A9388A42B1}"/>
              </a:ext>
            </a:extLst>
          </p:cNvPr>
          <p:cNvSpPr txBox="1"/>
          <p:nvPr/>
        </p:nvSpPr>
        <p:spPr>
          <a:xfrm>
            <a:off x="673239" y="1205802"/>
            <a:ext cx="10681398" cy="5550237"/>
          </a:xfrm>
          <a:prstGeom prst="rect">
            <a:avLst/>
          </a:prstGeom>
          <a:noFill/>
        </p:spPr>
        <p:txBody>
          <a:bodyPr wrap="square" rtlCol="0">
            <a:spAutoFit/>
          </a:bodyPr>
          <a:lstStyle/>
          <a:p>
            <a:pPr>
              <a:lnSpc>
                <a:spcPct val="150000"/>
              </a:lnSpc>
              <a:spcAft>
                <a:spcPts val="800"/>
              </a:spcAft>
            </a:pPr>
            <a:r>
              <a:rPr lang="en-GB" sz="1800" b="1" dirty="0">
                <a:solidFill>
                  <a:srgbClr val="FFFF00"/>
                </a:solidFill>
                <a:effectLst/>
                <a:latin typeface="Arial" panose="020B0604020202020204" pitchFamily="34" charset="0"/>
                <a:ea typeface="Times New Roman" panose="02020603050405020304" pitchFamily="18" charset="0"/>
                <a:cs typeface="Times New Roman" panose="02020603050405020304" pitchFamily="18" charset="0"/>
              </a:rPr>
              <a:t>This is done by particular methods that carry out the ds server operation. Examples are:</a:t>
            </a:r>
            <a:endParaRPr lang="it-IT"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tabLst>
                <a:tab pos="228600" algn="l"/>
                <a:tab pos="685800" algn="l"/>
              </a:tabLst>
            </a:pPr>
            <a:r>
              <a:rPr lang="en-GB" sz="1800"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data simulation servers</a:t>
            </a:r>
            <a:r>
              <a:rPr lang="en-GB" sz="1800"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 as</a:t>
            </a:r>
            <a:endParaRPr lang="it-IT" sz="1800" dirty="0">
              <a:solidFill>
                <a:srgbClr val="FFFF00"/>
              </a:solidFill>
              <a:effectLst/>
              <a:latin typeface="Calibri" panose="020F0502020204030204" pitchFamily="34" charset="0"/>
              <a:ea typeface="Calibri" panose="020F0502020204030204" pitchFamily="34" charset="0"/>
              <a:cs typeface="Symbol" panose="05050102010706020507" pitchFamily="18" charset="2"/>
            </a:endParaRPr>
          </a:p>
          <a:p>
            <a:pPr marL="800100" lvl="1" indent="-342900">
              <a:lnSpc>
                <a:spcPct val="150000"/>
              </a:lnSpc>
              <a:spcAft>
                <a:spcPts val="800"/>
              </a:spcAft>
              <a:buFont typeface="Symbol" panose="05050102010706020507" pitchFamily="18" charset="2"/>
              <a:buChar char=""/>
              <a:tabLst>
                <a:tab pos="228600" algn="l"/>
                <a:tab pos="1143000" algn="l"/>
              </a:tabLst>
            </a:pPr>
            <a:r>
              <a:rPr lang="en-GB" b="1" dirty="0" err="1">
                <a:solidFill>
                  <a:srgbClr val="FFFF00"/>
                </a:solidFill>
                <a:effectLst/>
                <a:latin typeface="Arial" panose="020B0604020202020204" pitchFamily="34" charset="0"/>
                <a:ea typeface="Times New Roman" panose="02020603050405020304" pitchFamily="18" charset="0"/>
                <a:cs typeface="Symbol" panose="05050102010706020507" pitchFamily="18" charset="2"/>
              </a:rPr>
              <a:t>signal_ds</a:t>
            </a:r>
            <a:r>
              <a:rPr lang="en-GB"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 that creates continuous signals (</a:t>
            </a:r>
            <a:r>
              <a:rPr lang="en-GB" dirty="0" err="1">
                <a:solidFill>
                  <a:srgbClr val="FFFF00"/>
                </a:solidFill>
                <a:effectLst/>
                <a:latin typeface="Arial" panose="020B0604020202020204" pitchFamily="34" charset="0"/>
                <a:ea typeface="Times New Roman" panose="02020603050405020304" pitchFamily="18" charset="0"/>
                <a:cs typeface="Symbol" panose="05050102010706020507" pitchFamily="18" charset="2"/>
              </a:rPr>
              <a:t>sinusoid,ramp</a:t>
            </a:r>
            <a:r>
              <a:rPr lang="en-GB"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a:t>
            </a:r>
            <a:endParaRPr lang="it-IT" dirty="0">
              <a:solidFill>
                <a:srgbClr val="FFFF00"/>
              </a:solidFill>
              <a:effectLst/>
              <a:latin typeface="Calibri" panose="020F0502020204030204" pitchFamily="34" charset="0"/>
              <a:ea typeface="Calibri" panose="020F0502020204030204" pitchFamily="34" charset="0"/>
              <a:cs typeface="Symbol" panose="05050102010706020507" pitchFamily="18" charset="2"/>
            </a:endParaRPr>
          </a:p>
          <a:p>
            <a:pPr marL="800100" lvl="1" indent="-342900">
              <a:lnSpc>
                <a:spcPct val="150000"/>
              </a:lnSpc>
              <a:spcAft>
                <a:spcPts val="800"/>
              </a:spcAft>
              <a:buFont typeface="Symbol" panose="05050102010706020507" pitchFamily="18" charset="2"/>
              <a:buChar char=""/>
              <a:tabLst>
                <a:tab pos="228600" algn="l"/>
                <a:tab pos="1143000" algn="l"/>
              </a:tabLst>
            </a:pPr>
            <a:r>
              <a:rPr lang="en-GB" b="1" dirty="0" err="1">
                <a:solidFill>
                  <a:srgbClr val="FFFF00"/>
                </a:solidFill>
                <a:effectLst/>
                <a:latin typeface="Arial" panose="020B0604020202020204" pitchFamily="34" charset="0"/>
                <a:ea typeface="Times New Roman" panose="02020603050405020304" pitchFamily="18" charset="0"/>
                <a:cs typeface="Symbol" panose="05050102010706020507" pitchFamily="18" charset="2"/>
              </a:rPr>
              <a:t>noise_ds</a:t>
            </a:r>
            <a:r>
              <a:rPr lang="en-GB"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 that simulates a noise of given power spectrum</a:t>
            </a:r>
            <a:endParaRPr lang="it-IT" dirty="0">
              <a:solidFill>
                <a:srgbClr val="FFFF00"/>
              </a:solidFill>
              <a:effectLst/>
              <a:latin typeface="Calibri" panose="020F0502020204030204" pitchFamily="34" charset="0"/>
              <a:ea typeface="Calibri" panose="020F0502020204030204" pitchFamily="34" charset="0"/>
              <a:cs typeface="Symbol" panose="05050102010706020507" pitchFamily="18" charset="2"/>
            </a:endParaRPr>
          </a:p>
          <a:p>
            <a:pPr marL="342900" lvl="0" indent="-342900">
              <a:lnSpc>
                <a:spcPct val="150000"/>
              </a:lnSpc>
              <a:spcAft>
                <a:spcPts val="800"/>
              </a:spcAft>
              <a:buFont typeface="Symbol" panose="05050102010706020507" pitchFamily="18" charset="2"/>
              <a:buChar char=""/>
              <a:tabLst>
                <a:tab pos="228600" algn="l"/>
                <a:tab pos="685800" algn="l"/>
              </a:tabLst>
            </a:pPr>
            <a:r>
              <a:rPr lang="en-GB" sz="1800"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data access servers, </a:t>
            </a:r>
            <a:r>
              <a:rPr lang="en-GB" sz="1800"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as</a:t>
            </a:r>
            <a:endParaRPr lang="it-IT" sz="1800" dirty="0">
              <a:solidFill>
                <a:srgbClr val="FFFF00"/>
              </a:solidFill>
              <a:effectLst/>
              <a:latin typeface="Calibri" panose="020F0502020204030204" pitchFamily="34" charset="0"/>
              <a:ea typeface="Calibri" panose="020F0502020204030204" pitchFamily="34" charset="0"/>
              <a:cs typeface="Symbol" panose="05050102010706020507" pitchFamily="18" charset="2"/>
            </a:endParaRPr>
          </a:p>
          <a:p>
            <a:pPr marL="800100" lvl="1" indent="-342900">
              <a:lnSpc>
                <a:spcPct val="150000"/>
              </a:lnSpc>
              <a:spcAft>
                <a:spcPts val="800"/>
              </a:spcAft>
              <a:buFont typeface="Symbol" panose="05050102010706020507" pitchFamily="18" charset="2"/>
              <a:buChar char=""/>
              <a:tabLst>
                <a:tab pos="228600" algn="l"/>
                <a:tab pos="1143000" algn="l"/>
              </a:tabLst>
            </a:pPr>
            <a:r>
              <a:rPr lang="en-GB"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fr2ds</a:t>
            </a:r>
            <a:r>
              <a:rPr lang="en-GB"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 that accesses data in </a:t>
            </a:r>
            <a:r>
              <a:rPr lang="en-GB"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frame</a:t>
            </a:r>
            <a:r>
              <a:rPr lang="en-GB"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 format</a:t>
            </a:r>
            <a:endParaRPr lang="it-IT" dirty="0">
              <a:solidFill>
                <a:srgbClr val="FFFF00"/>
              </a:solidFill>
              <a:effectLst/>
              <a:latin typeface="Calibri" panose="020F0502020204030204" pitchFamily="34" charset="0"/>
              <a:ea typeface="Calibri" panose="020F0502020204030204" pitchFamily="34" charset="0"/>
              <a:cs typeface="Symbol" panose="05050102010706020507" pitchFamily="18" charset="2"/>
            </a:endParaRPr>
          </a:p>
          <a:p>
            <a:pPr marL="800100" lvl="1" indent="-342900">
              <a:lnSpc>
                <a:spcPct val="150000"/>
              </a:lnSpc>
              <a:spcAft>
                <a:spcPts val="800"/>
              </a:spcAft>
              <a:buFont typeface="Symbol" panose="05050102010706020507" pitchFamily="18" charset="2"/>
              <a:buChar char=""/>
              <a:tabLst>
                <a:tab pos="228600" algn="l"/>
                <a:tab pos="1143000" algn="l"/>
              </a:tabLst>
            </a:pPr>
            <a:r>
              <a:rPr lang="en-GB"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h52ds,</a:t>
            </a:r>
            <a:r>
              <a:rPr lang="en-GB"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 that accesses data in </a:t>
            </a:r>
            <a:r>
              <a:rPr lang="en-GB"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HDF5</a:t>
            </a:r>
            <a:r>
              <a:rPr lang="en-GB"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 format</a:t>
            </a:r>
            <a:endParaRPr lang="it-IT" dirty="0">
              <a:solidFill>
                <a:srgbClr val="FFFF00"/>
              </a:solidFill>
              <a:effectLst/>
              <a:latin typeface="Calibri" panose="020F0502020204030204" pitchFamily="34" charset="0"/>
              <a:ea typeface="Calibri" panose="020F0502020204030204" pitchFamily="34" charset="0"/>
              <a:cs typeface="Symbol" panose="05050102010706020507" pitchFamily="18" charset="2"/>
            </a:endParaRPr>
          </a:p>
          <a:p>
            <a:pPr marL="800100" lvl="1" indent="-342900">
              <a:lnSpc>
                <a:spcPct val="150000"/>
              </a:lnSpc>
              <a:spcAft>
                <a:spcPts val="800"/>
              </a:spcAft>
              <a:buFont typeface="Symbol" panose="05050102010706020507" pitchFamily="18" charset="2"/>
              <a:buChar char=""/>
              <a:tabLst>
                <a:tab pos="228600" algn="l"/>
                <a:tab pos="1143000" algn="l"/>
              </a:tabLst>
            </a:pPr>
            <a:r>
              <a:rPr lang="en-GB"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bsd2ds, that access data from </a:t>
            </a:r>
            <a:r>
              <a:rPr lang="en-GB" b="1" dirty="0" err="1">
                <a:solidFill>
                  <a:srgbClr val="FFFF00"/>
                </a:solidFill>
                <a:effectLst/>
                <a:latin typeface="Arial" panose="020B0604020202020204" pitchFamily="34" charset="0"/>
                <a:ea typeface="Times New Roman" panose="02020603050405020304" pitchFamily="18" charset="0"/>
                <a:cs typeface="Symbol" panose="05050102010706020507" pitchFamily="18" charset="2"/>
              </a:rPr>
              <a:t>bsds</a:t>
            </a:r>
            <a:endParaRPr lang="it-IT" dirty="0">
              <a:solidFill>
                <a:srgbClr val="FFFF00"/>
              </a:solidFill>
              <a:effectLst/>
              <a:latin typeface="Calibri" panose="020F0502020204030204" pitchFamily="34" charset="0"/>
              <a:ea typeface="Calibri" panose="020F0502020204030204" pitchFamily="34" charset="0"/>
              <a:cs typeface="Symbol" panose="05050102010706020507" pitchFamily="18" charset="2"/>
            </a:endParaRPr>
          </a:p>
          <a:p>
            <a:pPr marL="342900" lvl="0" indent="-342900">
              <a:lnSpc>
                <a:spcPct val="150000"/>
              </a:lnSpc>
              <a:spcAft>
                <a:spcPts val="800"/>
              </a:spcAft>
              <a:buFont typeface="Symbol" panose="05050102010706020507" pitchFamily="18" charset="2"/>
              <a:buChar char=""/>
              <a:tabLst>
                <a:tab pos="228600" algn="l"/>
                <a:tab pos="685800" algn="l"/>
              </a:tabLst>
            </a:pPr>
            <a:r>
              <a:rPr lang="en-GB" sz="1800"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other, </a:t>
            </a:r>
            <a:r>
              <a:rPr lang="en-GB" sz="1800"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as</a:t>
            </a:r>
            <a:endParaRPr lang="it-IT" sz="1800" dirty="0">
              <a:solidFill>
                <a:srgbClr val="FFFF00"/>
              </a:solidFill>
              <a:effectLst/>
              <a:latin typeface="Calibri" panose="020F0502020204030204" pitchFamily="34" charset="0"/>
              <a:ea typeface="Calibri" panose="020F0502020204030204" pitchFamily="34" charset="0"/>
              <a:cs typeface="Symbol" panose="05050102010706020507" pitchFamily="18" charset="2"/>
            </a:endParaRPr>
          </a:p>
          <a:p>
            <a:pPr marL="800100" lvl="1" indent="-342900">
              <a:lnSpc>
                <a:spcPct val="150000"/>
              </a:lnSpc>
              <a:spcAft>
                <a:spcPts val="800"/>
              </a:spcAft>
              <a:buFont typeface="Symbol" panose="05050102010706020507" pitchFamily="18" charset="2"/>
              <a:buChar char=""/>
              <a:tabLst>
                <a:tab pos="228600" algn="l"/>
                <a:tab pos="1143000" algn="l"/>
              </a:tabLst>
            </a:pPr>
            <a:r>
              <a:rPr lang="en-GB"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gd2ds</a:t>
            </a:r>
            <a:r>
              <a:rPr lang="en-GB"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 that creates a </a:t>
            </a:r>
            <a:r>
              <a:rPr lang="en-GB"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ds</a:t>
            </a:r>
            <a:r>
              <a:rPr lang="en-GB"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 from a “long” </a:t>
            </a:r>
            <a:r>
              <a:rPr lang="en-GB" b="1" dirty="0" err="1">
                <a:solidFill>
                  <a:srgbClr val="FFFF00"/>
                </a:solidFill>
                <a:effectLst/>
                <a:latin typeface="Arial" panose="020B0604020202020204" pitchFamily="34" charset="0"/>
                <a:ea typeface="Times New Roman" panose="02020603050405020304" pitchFamily="18" charset="0"/>
                <a:cs typeface="Symbol" panose="05050102010706020507" pitchFamily="18" charset="2"/>
              </a:rPr>
              <a:t>gd</a:t>
            </a:r>
            <a:endParaRPr lang="it-IT" dirty="0">
              <a:solidFill>
                <a:srgbClr val="FFFF00"/>
              </a:solidFill>
              <a:effectLst/>
              <a:latin typeface="Calibri" panose="020F0502020204030204" pitchFamily="34" charset="0"/>
              <a:ea typeface="Calibri" panose="020F0502020204030204" pitchFamily="34" charset="0"/>
              <a:cs typeface="Symbol" panose="05050102010706020507" pitchFamily="18" charset="2"/>
            </a:endParaRPr>
          </a:p>
          <a:p>
            <a:endParaRPr lang="it-IT" dirty="0"/>
          </a:p>
        </p:txBody>
      </p:sp>
    </p:spTree>
    <p:extLst>
      <p:ext uri="{BB962C8B-B14F-4D97-AF65-F5344CB8AC3E}">
        <p14:creationId xmlns:p14="http://schemas.microsoft.com/office/powerpoint/2010/main" val="2411072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FB210142-F8FA-AFFD-83C4-DCDEAE505735}"/>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CasellaDiTesto 2">
            <a:extLst>
              <a:ext uri="{FF2B5EF4-FFF2-40B4-BE49-F238E27FC236}">
                <a16:creationId xmlns:a16="http://schemas.microsoft.com/office/drawing/2014/main" id="{D5D6FA7C-E224-38AB-8F1A-3909D88F9B55}"/>
              </a:ext>
            </a:extLst>
          </p:cNvPr>
          <p:cNvSpPr txBox="1"/>
          <p:nvPr/>
        </p:nvSpPr>
        <p:spPr>
          <a:xfrm>
            <a:off x="673239" y="341644"/>
            <a:ext cx="10832205" cy="584775"/>
          </a:xfrm>
          <a:prstGeom prst="rect">
            <a:avLst/>
          </a:prstGeom>
          <a:noFill/>
        </p:spPr>
        <p:txBody>
          <a:bodyPr wrap="square" rtlCol="0">
            <a:spAutoFit/>
          </a:bodyPr>
          <a:lstStyle/>
          <a:p>
            <a:r>
              <a:rPr lang="it-IT" sz="3200" b="1" dirty="0" err="1">
                <a:solidFill>
                  <a:srgbClr val="FF0000"/>
                </a:solidFill>
              </a:rPr>
              <a:t>Interlaced</a:t>
            </a:r>
            <a:r>
              <a:rPr lang="it-IT" sz="3200" b="1" dirty="0">
                <a:solidFill>
                  <a:srgbClr val="FF0000"/>
                </a:solidFill>
              </a:rPr>
              <a:t> </a:t>
            </a:r>
            <a:r>
              <a:rPr lang="it-IT" sz="3200" b="1" dirty="0" err="1">
                <a:solidFill>
                  <a:srgbClr val="FF0000"/>
                </a:solidFill>
              </a:rPr>
              <a:t>operations</a:t>
            </a:r>
            <a:endParaRPr lang="it-IT" sz="3200" b="1" dirty="0">
              <a:solidFill>
                <a:srgbClr val="FF0000"/>
              </a:solidFill>
            </a:endParaRPr>
          </a:p>
        </p:txBody>
      </p:sp>
      <p:sp>
        <p:nvSpPr>
          <p:cNvPr id="4" name="CasellaDiTesto 3">
            <a:extLst>
              <a:ext uri="{FF2B5EF4-FFF2-40B4-BE49-F238E27FC236}">
                <a16:creationId xmlns:a16="http://schemas.microsoft.com/office/drawing/2014/main" id="{D36E392C-6D26-63BC-06F5-8A0801278801}"/>
              </a:ext>
            </a:extLst>
          </p:cNvPr>
          <p:cNvSpPr txBox="1"/>
          <p:nvPr/>
        </p:nvSpPr>
        <p:spPr>
          <a:xfrm>
            <a:off x="592853" y="1306286"/>
            <a:ext cx="10661301" cy="4801314"/>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FFFF00"/>
                </a:solidFill>
              </a:rPr>
              <a:t>The necessity of interlaced operations is due to how frequency domain filtering is performed.</a:t>
            </a:r>
          </a:p>
          <a:p>
            <a:pPr marL="285750" indent="-285750">
              <a:buFont typeface="Arial" panose="020B0604020202020204" pitchFamily="34" charset="0"/>
              <a:buChar char="•"/>
            </a:pPr>
            <a:endParaRPr lang="en-US" b="1" dirty="0">
              <a:solidFill>
                <a:srgbClr val="FFFF00"/>
              </a:solidFill>
            </a:endParaRPr>
          </a:p>
          <a:p>
            <a:pPr marL="285750" indent="-285750">
              <a:buFont typeface="Arial" panose="020B0604020202020204" pitchFamily="34" charset="0"/>
              <a:buChar char="•"/>
            </a:pPr>
            <a:r>
              <a:rPr lang="it-IT" b="1" dirty="0">
                <a:solidFill>
                  <a:srgbClr val="FFFF00"/>
                </a:solidFill>
              </a:rPr>
              <a:t>The </a:t>
            </a:r>
            <a:r>
              <a:rPr lang="it-IT" b="1" dirty="0" err="1">
                <a:solidFill>
                  <a:srgbClr val="FFFF00"/>
                </a:solidFill>
              </a:rPr>
              <a:t>interlaced</a:t>
            </a:r>
            <a:r>
              <a:rPr lang="it-IT" b="1" dirty="0">
                <a:solidFill>
                  <a:srgbClr val="FFFF00"/>
                </a:solidFill>
              </a:rPr>
              <a:t> </a:t>
            </a:r>
            <a:r>
              <a:rPr lang="it-IT" b="1" dirty="0" err="1">
                <a:solidFill>
                  <a:srgbClr val="FFFF00"/>
                </a:solidFill>
              </a:rPr>
              <a:t>operations</a:t>
            </a:r>
            <a:r>
              <a:rPr lang="it-IT" b="1" dirty="0">
                <a:solidFill>
                  <a:srgbClr val="FFFF00"/>
                </a:solidFill>
              </a:rPr>
              <a:t> </a:t>
            </a:r>
            <a:r>
              <a:rPr lang="it-IT" b="1" dirty="0" err="1">
                <a:solidFill>
                  <a:srgbClr val="FFFF00"/>
                </a:solidFill>
              </a:rPr>
              <a:t>has</a:t>
            </a:r>
            <a:r>
              <a:rPr lang="it-IT" b="1" dirty="0">
                <a:solidFill>
                  <a:srgbClr val="FFFF00"/>
                </a:solidFill>
              </a:rPr>
              <a:t> the following </a:t>
            </a:r>
            <a:r>
              <a:rPr lang="it-IT" b="1" dirty="0" err="1">
                <a:solidFill>
                  <a:srgbClr val="FFFF00"/>
                </a:solidFill>
              </a:rPr>
              <a:t>scheme</a:t>
            </a:r>
            <a:r>
              <a:rPr lang="it-IT" b="1" dirty="0">
                <a:solidFill>
                  <a:srgbClr val="FFFF00"/>
                </a:solidFill>
              </a:rPr>
              <a:t> (y1 and y2 are the </a:t>
            </a:r>
            <a:r>
              <a:rPr lang="it-IT" b="1" dirty="0" err="1">
                <a:solidFill>
                  <a:srgbClr val="FFFF00"/>
                </a:solidFill>
              </a:rPr>
              <a:t>two</a:t>
            </a:r>
            <a:r>
              <a:rPr lang="it-IT" b="1" dirty="0">
                <a:solidFill>
                  <a:srgbClr val="FFFF00"/>
                </a:solidFill>
              </a:rPr>
              <a:t> </a:t>
            </a:r>
            <a:r>
              <a:rPr lang="it-IT" b="1" dirty="0" err="1">
                <a:solidFill>
                  <a:srgbClr val="FFFF00"/>
                </a:solidFill>
              </a:rPr>
              <a:t>alternating</a:t>
            </a:r>
            <a:r>
              <a:rPr lang="it-IT" b="1" dirty="0">
                <a:solidFill>
                  <a:srgbClr val="FFFF00"/>
                </a:solidFill>
              </a:rPr>
              <a:t> buffers </a:t>
            </a:r>
            <a:r>
              <a:rPr lang="it-IT" b="1" dirty="0" err="1">
                <a:solidFill>
                  <a:srgbClr val="FFFF00"/>
                </a:solidFill>
              </a:rPr>
              <a:t>that</a:t>
            </a:r>
            <a:r>
              <a:rPr lang="it-IT" b="1" dirty="0">
                <a:solidFill>
                  <a:srgbClr val="FFFF00"/>
                </a:solidFill>
              </a:rPr>
              <a:t> serve the data):</a:t>
            </a:r>
          </a:p>
          <a:p>
            <a:endParaRPr lang="it-IT" b="1" dirty="0">
              <a:solidFill>
                <a:srgbClr val="FFFF00"/>
              </a:solidFill>
            </a:endParaRPr>
          </a:p>
          <a:p>
            <a:r>
              <a:rPr lang="it-IT" b="1" dirty="0">
                <a:solidFill>
                  <a:srgbClr val="FFFF00"/>
                </a:solidFill>
              </a:rPr>
              <a:t>                      </a:t>
            </a:r>
            <a:r>
              <a:rPr lang="it-IT" b="1" dirty="0" err="1">
                <a:solidFill>
                  <a:srgbClr val="FFC000"/>
                </a:solidFill>
              </a:rPr>
              <a:t>Interlaced</a:t>
            </a:r>
            <a:r>
              <a:rPr lang="it-IT" b="1" dirty="0">
                <a:solidFill>
                  <a:srgbClr val="FFC000"/>
                </a:solidFill>
              </a:rPr>
              <a:t> </a:t>
            </a:r>
            <a:r>
              <a:rPr lang="it-IT" b="1" dirty="0" err="1">
                <a:solidFill>
                  <a:srgbClr val="FFC000"/>
                </a:solidFill>
              </a:rPr>
              <a:t>operation</a:t>
            </a:r>
            <a:r>
              <a:rPr lang="it-IT" b="1" dirty="0">
                <a:solidFill>
                  <a:srgbClr val="FFC000"/>
                </a:solidFill>
              </a:rPr>
              <a:t>:</a:t>
            </a:r>
          </a:p>
          <a:p>
            <a:r>
              <a:rPr lang="it-IT" b="1" dirty="0">
                <a:solidFill>
                  <a:srgbClr val="FFC000"/>
                </a:solidFill>
              </a:rPr>
              <a:t> </a:t>
            </a:r>
          </a:p>
          <a:p>
            <a:pPr marL="1200150" lvl="2" indent="-285750">
              <a:buFont typeface="Arial" panose="020B0604020202020204" pitchFamily="34" charset="0"/>
              <a:buChar char="•"/>
            </a:pPr>
            <a:r>
              <a:rPr lang="it-IT" b="1" dirty="0">
                <a:solidFill>
                  <a:srgbClr val="FFC000"/>
                </a:solidFill>
              </a:rPr>
              <a:t> </a:t>
            </a:r>
            <a:r>
              <a:rPr lang="it-IT" b="1" dirty="0" err="1">
                <a:solidFill>
                  <a:srgbClr val="FFC000"/>
                </a:solidFill>
              </a:rPr>
              <a:t>chunk</a:t>
            </a:r>
            <a:r>
              <a:rPr lang="it-IT" b="1" dirty="0">
                <a:solidFill>
                  <a:srgbClr val="FFC000"/>
                </a:solidFill>
              </a:rPr>
              <a:t> 1 y1   0 1 1 1 | 1</a:t>
            </a:r>
          </a:p>
          <a:p>
            <a:pPr marL="1200150" lvl="2" indent="-285750">
              <a:buFont typeface="Arial" panose="020B0604020202020204" pitchFamily="34" charset="0"/>
              <a:buChar char="•"/>
            </a:pPr>
            <a:r>
              <a:rPr lang="it-IT" b="1" dirty="0">
                <a:solidFill>
                  <a:srgbClr val="FFC000"/>
                </a:solidFill>
              </a:rPr>
              <a:t> </a:t>
            </a:r>
            <a:r>
              <a:rPr lang="it-IT" b="1" dirty="0" err="1">
                <a:solidFill>
                  <a:srgbClr val="FFC000"/>
                </a:solidFill>
              </a:rPr>
              <a:t>chunk</a:t>
            </a:r>
            <a:r>
              <a:rPr lang="it-IT" b="1" dirty="0">
                <a:solidFill>
                  <a:srgbClr val="FFC000"/>
                </a:solidFill>
              </a:rPr>
              <a:t> 2 y2   1 1 1 2 |</a:t>
            </a:r>
          </a:p>
          <a:p>
            <a:pPr marL="1200150" lvl="2" indent="-285750">
              <a:buFont typeface="Arial" panose="020B0604020202020204" pitchFamily="34" charset="0"/>
              <a:buChar char="•"/>
            </a:pPr>
            <a:r>
              <a:rPr lang="it-IT" b="1" dirty="0">
                <a:solidFill>
                  <a:srgbClr val="FFC000"/>
                </a:solidFill>
              </a:rPr>
              <a:t> </a:t>
            </a:r>
            <a:r>
              <a:rPr lang="it-IT" b="1" dirty="0" err="1">
                <a:solidFill>
                  <a:srgbClr val="FFC000"/>
                </a:solidFill>
              </a:rPr>
              <a:t>chunk</a:t>
            </a:r>
            <a:r>
              <a:rPr lang="it-IT" b="1" dirty="0">
                <a:solidFill>
                  <a:srgbClr val="FFC000"/>
                </a:solidFill>
              </a:rPr>
              <a:t> 3 y1   1 2 2 2 | 2  No new data</a:t>
            </a:r>
          </a:p>
          <a:p>
            <a:pPr marL="1200150" lvl="2" indent="-285750">
              <a:buFont typeface="Arial" panose="020B0604020202020204" pitchFamily="34" charset="0"/>
              <a:buChar char="•"/>
            </a:pPr>
            <a:r>
              <a:rPr lang="it-IT" b="1" dirty="0">
                <a:solidFill>
                  <a:srgbClr val="FFC000"/>
                </a:solidFill>
              </a:rPr>
              <a:t> </a:t>
            </a:r>
            <a:r>
              <a:rPr lang="it-IT" b="1" dirty="0" err="1">
                <a:solidFill>
                  <a:srgbClr val="FFC000"/>
                </a:solidFill>
              </a:rPr>
              <a:t>chunk</a:t>
            </a:r>
            <a:r>
              <a:rPr lang="it-IT" b="1" dirty="0">
                <a:solidFill>
                  <a:srgbClr val="FFC000"/>
                </a:solidFill>
              </a:rPr>
              <a:t> 4 y2   2 2 2 3 |</a:t>
            </a:r>
          </a:p>
          <a:p>
            <a:pPr marL="1200150" lvl="2" indent="-285750">
              <a:buFont typeface="Arial" panose="020B0604020202020204" pitchFamily="34" charset="0"/>
              <a:buChar char="•"/>
            </a:pPr>
            <a:r>
              <a:rPr lang="it-IT" b="1" dirty="0">
                <a:solidFill>
                  <a:srgbClr val="FFC000"/>
                </a:solidFill>
              </a:rPr>
              <a:t> </a:t>
            </a:r>
            <a:r>
              <a:rPr lang="it-IT" b="1" dirty="0" err="1">
                <a:solidFill>
                  <a:srgbClr val="FFC000"/>
                </a:solidFill>
              </a:rPr>
              <a:t>chunk</a:t>
            </a:r>
            <a:r>
              <a:rPr lang="it-IT" b="1" dirty="0">
                <a:solidFill>
                  <a:srgbClr val="FFC000"/>
                </a:solidFill>
              </a:rPr>
              <a:t> 5 y1   2 3 3 3 | 3  No new data</a:t>
            </a:r>
          </a:p>
          <a:p>
            <a:pPr marL="1200150" lvl="2" indent="-285750">
              <a:buFont typeface="Arial" panose="020B0604020202020204" pitchFamily="34" charset="0"/>
              <a:buChar char="•"/>
            </a:pPr>
            <a:r>
              <a:rPr lang="it-IT" b="1" dirty="0">
                <a:solidFill>
                  <a:srgbClr val="FFC000"/>
                </a:solidFill>
              </a:rPr>
              <a:t> </a:t>
            </a:r>
            <a:r>
              <a:rPr lang="it-IT" b="1" dirty="0" err="1">
                <a:solidFill>
                  <a:srgbClr val="FFC000"/>
                </a:solidFill>
              </a:rPr>
              <a:t>chunk</a:t>
            </a:r>
            <a:r>
              <a:rPr lang="it-IT" b="1" dirty="0">
                <a:solidFill>
                  <a:srgbClr val="FFC000"/>
                </a:solidFill>
              </a:rPr>
              <a:t> 6 y2   3 3 3 4 |</a:t>
            </a:r>
          </a:p>
          <a:p>
            <a:pPr marL="1200150" lvl="2" indent="-285750">
              <a:buFont typeface="Arial" panose="020B0604020202020204" pitchFamily="34" charset="0"/>
              <a:buChar char="•"/>
            </a:pPr>
            <a:endParaRPr lang="it-IT" b="1" dirty="0">
              <a:solidFill>
                <a:srgbClr val="FFC000"/>
              </a:solidFill>
            </a:endParaRPr>
          </a:p>
          <a:p>
            <a:pPr marL="285750" indent="-285750">
              <a:buFont typeface="Arial" panose="020B0604020202020204" pitchFamily="34" charset="0"/>
              <a:buChar char="•"/>
            </a:pPr>
            <a:r>
              <a:rPr lang="en-US" b="1" dirty="0">
                <a:solidFill>
                  <a:srgbClr val="FFFF00"/>
                </a:solidFill>
              </a:rPr>
              <a:t>Moreover, in the case of interlaced operations, the data are shifted of </a:t>
            </a:r>
            <a:r>
              <a:rPr lang="en-US" b="1" dirty="0" err="1">
                <a:solidFill>
                  <a:srgbClr val="FFFF00"/>
                </a:solidFill>
              </a:rPr>
              <a:t>len</a:t>
            </a:r>
            <a:r>
              <a:rPr lang="en-US" b="1" dirty="0">
                <a:solidFill>
                  <a:srgbClr val="FFFF00"/>
                </a:solidFill>
              </a:rPr>
              <a:t>/4: the first </a:t>
            </a:r>
            <a:r>
              <a:rPr lang="en-US" b="1" dirty="0" err="1">
                <a:solidFill>
                  <a:srgbClr val="FFFF00"/>
                </a:solidFill>
              </a:rPr>
              <a:t>len</a:t>
            </a:r>
            <a:r>
              <a:rPr lang="en-US" b="1" dirty="0">
                <a:solidFill>
                  <a:srgbClr val="FFFF00"/>
                </a:solidFill>
              </a:rPr>
              <a:t>/4 data are set to 0; this because to not overlook the beginning data.</a:t>
            </a:r>
          </a:p>
          <a:p>
            <a:pPr marL="285750" indent="-285750">
              <a:buFont typeface="Arial" panose="020B0604020202020204" pitchFamily="34" charset="0"/>
              <a:buChar char="•"/>
            </a:pPr>
            <a:endParaRPr lang="it-IT" b="1" dirty="0">
              <a:solidFill>
                <a:srgbClr val="FFFF00"/>
              </a:solidFill>
            </a:endParaRPr>
          </a:p>
        </p:txBody>
      </p:sp>
    </p:spTree>
    <p:extLst>
      <p:ext uri="{BB962C8B-B14F-4D97-AF65-F5344CB8AC3E}">
        <p14:creationId xmlns:p14="http://schemas.microsoft.com/office/powerpoint/2010/main" val="3613998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FB210142-F8FA-AFFD-83C4-DCDEAE505735}"/>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3" name="CasellaDiTesto 2">
            <a:extLst>
              <a:ext uri="{FF2B5EF4-FFF2-40B4-BE49-F238E27FC236}">
                <a16:creationId xmlns:a16="http://schemas.microsoft.com/office/drawing/2014/main" id="{D5D6FA7C-E224-38AB-8F1A-3909D88F9B55}"/>
              </a:ext>
            </a:extLst>
          </p:cNvPr>
          <p:cNvSpPr txBox="1"/>
          <p:nvPr/>
        </p:nvSpPr>
        <p:spPr>
          <a:xfrm>
            <a:off x="673239" y="341644"/>
            <a:ext cx="10832205" cy="584775"/>
          </a:xfrm>
          <a:prstGeom prst="rect">
            <a:avLst/>
          </a:prstGeom>
          <a:noFill/>
        </p:spPr>
        <p:txBody>
          <a:bodyPr wrap="square" rtlCol="0">
            <a:spAutoFit/>
          </a:bodyPr>
          <a:lstStyle/>
          <a:p>
            <a:r>
              <a:rPr lang="it-IT" sz="3200" b="1" dirty="0">
                <a:solidFill>
                  <a:srgbClr val="FF0000"/>
                </a:solidFill>
              </a:rPr>
              <a:t>Client Processing</a:t>
            </a:r>
          </a:p>
        </p:txBody>
      </p:sp>
      <p:sp>
        <p:nvSpPr>
          <p:cNvPr id="5" name="CasellaDiTesto 4">
            <a:extLst>
              <a:ext uri="{FF2B5EF4-FFF2-40B4-BE49-F238E27FC236}">
                <a16:creationId xmlns:a16="http://schemas.microsoft.com/office/drawing/2014/main" id="{49C2D444-2D56-DC4A-6BBC-364DD792BABC}"/>
              </a:ext>
            </a:extLst>
          </p:cNvPr>
          <p:cNvSpPr txBox="1"/>
          <p:nvPr/>
        </p:nvSpPr>
        <p:spPr>
          <a:xfrm>
            <a:off x="607966" y="1285664"/>
            <a:ext cx="10470383" cy="4411464"/>
          </a:xfrm>
          <a:prstGeom prst="rect">
            <a:avLst/>
          </a:prstGeom>
          <a:noFill/>
        </p:spPr>
        <p:txBody>
          <a:bodyPr wrap="square" rtlCol="0">
            <a:spAutoFit/>
          </a:bodyPr>
          <a:lstStyle/>
          <a:p>
            <a:pPr>
              <a:lnSpc>
                <a:spcPct val="150000"/>
              </a:lnSpc>
              <a:spcAft>
                <a:spcPts val="800"/>
              </a:spcAft>
            </a:pPr>
            <a:r>
              <a:rPr lang="en-GB" sz="1800" b="1" dirty="0">
                <a:solidFill>
                  <a:srgbClr val="FFFF00"/>
                </a:solidFill>
                <a:effectLst/>
                <a:latin typeface="Arial" panose="020B0604020202020204" pitchFamily="34" charset="0"/>
                <a:ea typeface="Times New Roman" panose="02020603050405020304" pitchFamily="18" charset="0"/>
                <a:cs typeface="Times New Roman" panose="02020603050405020304" pitchFamily="18" charset="0"/>
              </a:rPr>
              <a:t>This is done by functions that operates on the chunks served by a ds server. Examples are</a:t>
            </a:r>
            <a:endParaRPr lang="it-IT"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spcAft>
                <a:spcPts val="800"/>
              </a:spcAft>
              <a:buFont typeface="Symbol" panose="05050102010706020507" pitchFamily="18" charset="2"/>
              <a:buChar char=""/>
              <a:tabLst>
                <a:tab pos="228600" algn="l"/>
                <a:tab pos="685800" algn="l"/>
              </a:tabLst>
            </a:pPr>
            <a:r>
              <a:rPr lang="en-GB" b="1" dirty="0" err="1">
                <a:solidFill>
                  <a:srgbClr val="FFFF00"/>
                </a:solidFill>
                <a:effectLst/>
                <a:latin typeface="Arial" panose="020B0604020202020204" pitchFamily="34" charset="0"/>
                <a:ea typeface="Times New Roman" panose="02020603050405020304" pitchFamily="18" charset="0"/>
                <a:cs typeface="Symbol" panose="05050102010706020507" pitchFamily="18" charset="2"/>
              </a:rPr>
              <a:t>pows_ds</a:t>
            </a:r>
            <a:r>
              <a:rPr lang="en-GB"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 </a:t>
            </a:r>
            <a:r>
              <a:rPr lang="en-GB" b="1" dirty="0" err="1">
                <a:solidFill>
                  <a:srgbClr val="FFFF00"/>
                </a:solidFill>
                <a:effectLst/>
                <a:latin typeface="Arial" panose="020B0604020202020204" pitchFamily="34" charset="0"/>
                <a:ea typeface="Times New Roman" panose="02020603050405020304" pitchFamily="18" charset="0"/>
                <a:cs typeface="Symbol" panose="05050102010706020507" pitchFamily="18" charset="2"/>
              </a:rPr>
              <a:t>ipows_ds</a:t>
            </a:r>
            <a:r>
              <a:rPr lang="en-GB"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 </a:t>
            </a:r>
            <a:r>
              <a:rPr lang="en-GB" b="1" dirty="0" err="1">
                <a:solidFill>
                  <a:srgbClr val="FFFF00"/>
                </a:solidFill>
                <a:effectLst/>
                <a:latin typeface="Arial" panose="020B0604020202020204" pitchFamily="34" charset="0"/>
                <a:ea typeface="Times New Roman" panose="02020603050405020304" pitchFamily="18" charset="0"/>
                <a:cs typeface="Symbol" panose="05050102010706020507" pitchFamily="18" charset="2"/>
              </a:rPr>
              <a:t>ipows_ds_ng</a:t>
            </a:r>
            <a:r>
              <a:rPr lang="en-GB"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 that compute running power </a:t>
            </a:r>
            <a:r>
              <a:rPr lang="en-GB" b="1" dirty="0" err="1">
                <a:solidFill>
                  <a:srgbClr val="FFFF00"/>
                </a:solidFill>
                <a:effectLst/>
                <a:latin typeface="Arial" panose="020B0604020202020204" pitchFamily="34" charset="0"/>
                <a:ea typeface="Times New Roman" panose="02020603050405020304" pitchFamily="18" charset="0"/>
                <a:cs typeface="Symbol" panose="05050102010706020507" pitchFamily="18" charset="2"/>
              </a:rPr>
              <a:t>spestra</a:t>
            </a:r>
            <a:r>
              <a:rPr lang="en-GB"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 with different characteristics</a:t>
            </a:r>
            <a:endParaRPr lang="it-IT" b="1" dirty="0">
              <a:solidFill>
                <a:srgbClr val="FFFF00"/>
              </a:solidFill>
              <a:effectLst/>
              <a:latin typeface="Calibri" panose="020F0502020204030204" pitchFamily="34" charset="0"/>
              <a:ea typeface="Calibri" panose="020F0502020204030204" pitchFamily="34" charset="0"/>
              <a:cs typeface="Symbol" panose="05050102010706020507" pitchFamily="18" charset="2"/>
            </a:endParaRPr>
          </a:p>
          <a:p>
            <a:pPr marL="800100" lvl="1" indent="-342900">
              <a:lnSpc>
                <a:spcPct val="150000"/>
              </a:lnSpc>
              <a:spcAft>
                <a:spcPts val="800"/>
              </a:spcAft>
              <a:buFont typeface="Symbol" panose="05050102010706020507" pitchFamily="18" charset="2"/>
              <a:buChar char=""/>
              <a:tabLst>
                <a:tab pos="228600" algn="l"/>
                <a:tab pos="685800" algn="l"/>
              </a:tabLst>
            </a:pPr>
            <a:r>
              <a:rPr lang="en-GB" b="1" dirty="0" err="1">
                <a:solidFill>
                  <a:srgbClr val="FFFF00"/>
                </a:solidFill>
                <a:effectLst/>
                <a:latin typeface="Arial" panose="020B0604020202020204" pitchFamily="34" charset="0"/>
                <a:ea typeface="Times New Roman" panose="02020603050405020304" pitchFamily="18" charset="0"/>
                <a:cs typeface="Symbol" panose="05050102010706020507" pitchFamily="18" charset="2"/>
              </a:rPr>
              <a:t>running_ds</a:t>
            </a:r>
            <a:r>
              <a:rPr lang="en-GB"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 that does running plot of the data</a:t>
            </a:r>
            <a:endParaRPr lang="it-IT" b="1" dirty="0">
              <a:solidFill>
                <a:srgbClr val="FFFF00"/>
              </a:solidFill>
              <a:effectLst/>
              <a:latin typeface="Calibri" panose="020F0502020204030204" pitchFamily="34" charset="0"/>
              <a:ea typeface="Calibri" panose="020F0502020204030204" pitchFamily="34" charset="0"/>
              <a:cs typeface="Symbol" panose="05050102010706020507" pitchFamily="18" charset="2"/>
            </a:endParaRPr>
          </a:p>
          <a:p>
            <a:pPr marL="800100" lvl="1" indent="-342900">
              <a:lnSpc>
                <a:spcPct val="150000"/>
              </a:lnSpc>
              <a:spcAft>
                <a:spcPts val="800"/>
              </a:spcAft>
              <a:buFont typeface="Symbol" panose="05050102010706020507" pitchFamily="18" charset="2"/>
              <a:buChar char=""/>
              <a:tabLst>
                <a:tab pos="228600" algn="l"/>
                <a:tab pos="685800" algn="l"/>
              </a:tabLst>
            </a:pPr>
            <a:r>
              <a:rPr lang="en-GB" b="1" dirty="0" err="1">
                <a:solidFill>
                  <a:srgbClr val="FFFF00"/>
                </a:solidFill>
                <a:effectLst/>
                <a:latin typeface="Arial" panose="020B0604020202020204" pitchFamily="34" charset="0"/>
                <a:ea typeface="Times New Roman" panose="02020603050405020304" pitchFamily="18" charset="0"/>
                <a:cs typeface="Symbol" panose="05050102010706020507" pitchFamily="18" charset="2"/>
              </a:rPr>
              <a:t>stat_ds</a:t>
            </a:r>
            <a:r>
              <a:rPr lang="en-GB"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 that performs running statistics.</a:t>
            </a:r>
            <a:endParaRPr lang="it-IT" b="1" dirty="0">
              <a:solidFill>
                <a:srgbClr val="FFFF00"/>
              </a:solidFill>
              <a:effectLst/>
              <a:latin typeface="Calibri" panose="020F0502020204030204" pitchFamily="34" charset="0"/>
              <a:ea typeface="Calibri" panose="020F0502020204030204" pitchFamily="34" charset="0"/>
              <a:cs typeface="Symbol" panose="05050102010706020507" pitchFamily="18" charset="2"/>
            </a:endParaRPr>
          </a:p>
          <a:p>
            <a:pPr marL="800100" lvl="1" indent="-342900">
              <a:lnSpc>
                <a:spcPct val="150000"/>
              </a:lnSpc>
              <a:spcAft>
                <a:spcPts val="800"/>
              </a:spcAft>
              <a:buFont typeface="Symbol" panose="05050102010706020507" pitchFamily="18" charset="2"/>
              <a:buChar char=""/>
              <a:tabLst>
                <a:tab pos="228600" algn="l"/>
                <a:tab pos="685800" algn="l"/>
              </a:tabLst>
            </a:pPr>
            <a:r>
              <a:rPr lang="en-GB" b="1" dirty="0" err="1">
                <a:solidFill>
                  <a:srgbClr val="FFFF00"/>
                </a:solidFill>
                <a:effectLst/>
                <a:latin typeface="Arial" panose="020B0604020202020204" pitchFamily="34" charset="0"/>
                <a:ea typeface="Times New Roman" panose="02020603050405020304" pitchFamily="18" charset="0"/>
                <a:cs typeface="Symbol" panose="05050102010706020507" pitchFamily="18" charset="2"/>
              </a:rPr>
              <a:t>write_snf_ds</a:t>
            </a:r>
            <a:r>
              <a:rPr lang="en-GB" b="1" dirty="0">
                <a:solidFill>
                  <a:srgbClr val="FFFF00"/>
                </a:solidFill>
                <a:effectLst/>
                <a:latin typeface="Arial" panose="020B0604020202020204" pitchFamily="34" charset="0"/>
                <a:ea typeface="Times New Roman" panose="02020603050405020304" pitchFamily="18" charset="0"/>
                <a:cs typeface="Symbol" panose="05050102010706020507" pitchFamily="18" charset="2"/>
              </a:rPr>
              <a:t>, to store the data on a file (see the SNF section).</a:t>
            </a:r>
            <a:endParaRPr lang="it-IT" b="1" dirty="0">
              <a:solidFill>
                <a:srgbClr val="FFFF00"/>
              </a:solidFill>
              <a:effectLst/>
              <a:latin typeface="Calibri" panose="020F0502020204030204" pitchFamily="34" charset="0"/>
              <a:ea typeface="Calibri" panose="020F0502020204030204" pitchFamily="34" charset="0"/>
              <a:cs typeface="Symbol" panose="05050102010706020507" pitchFamily="18" charset="2"/>
            </a:endParaRPr>
          </a:p>
          <a:p>
            <a:pPr>
              <a:lnSpc>
                <a:spcPct val="150000"/>
              </a:lnSpc>
              <a:spcAft>
                <a:spcPts val="800"/>
              </a:spcAft>
            </a:pPr>
            <a:endParaRPr lang="en-GB" sz="1800" b="1" dirty="0">
              <a:solidFill>
                <a:srgbClr val="FFFF00"/>
              </a:solidFill>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en-GB" sz="1800" b="1" dirty="0">
                <a:solidFill>
                  <a:srgbClr val="FFFF00"/>
                </a:solidFill>
                <a:effectLst/>
                <a:latin typeface="Arial" panose="020B0604020202020204" pitchFamily="34" charset="0"/>
                <a:ea typeface="Times New Roman" panose="02020603050405020304" pitchFamily="18" charset="0"/>
                <a:cs typeface="Times New Roman" panose="02020603050405020304" pitchFamily="18" charset="0"/>
              </a:rPr>
              <a:t>Typically a client ds processor works independently of the type of the ds server.</a:t>
            </a:r>
            <a:endParaRPr lang="it-IT"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332955115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7348</TotalTime>
  <Words>1555</Words>
  <Application>Microsoft Office PowerPoint</Application>
  <PresentationFormat>Widescreen</PresentationFormat>
  <Paragraphs>185</Paragraphs>
  <Slides>16</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16</vt:i4>
      </vt:variant>
    </vt:vector>
  </HeadingPairs>
  <TitlesOfParts>
    <vt:vector size="22" baseType="lpstr">
      <vt:lpstr>Arial</vt:lpstr>
      <vt:lpstr>Calibri</vt:lpstr>
      <vt:lpstr>Century Gothic</vt:lpstr>
      <vt:lpstr>Symbol</vt:lpstr>
      <vt:lpstr>Wingdings 3</vt:lpstr>
      <vt:lpstr>Slice</vt:lpstr>
      <vt:lpstr>            SnagPy                   3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 detection of GWs by spectrogram image filtering </dc:title>
  <dc:creator>Sergio Frasca</dc:creator>
  <cp:lastModifiedBy>Sergio Frasca</cp:lastModifiedBy>
  <cp:revision>4</cp:revision>
  <dcterms:created xsi:type="dcterms:W3CDTF">2018-06-25T14:56:13Z</dcterms:created>
  <dcterms:modified xsi:type="dcterms:W3CDTF">2023-02-23T19:28:09Z</dcterms:modified>
</cp:coreProperties>
</file>