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99" r:id="rId3"/>
    <p:sldId id="298" r:id="rId4"/>
    <p:sldId id="300" r:id="rId5"/>
    <p:sldId id="305" r:id="rId6"/>
    <p:sldId id="301" r:id="rId7"/>
    <p:sldId id="302" r:id="rId8"/>
    <p:sldId id="303" r:id="rId9"/>
    <p:sldId id="304" r:id="rId10"/>
    <p:sldId id="306" r:id="rId11"/>
    <p:sldId id="307" r:id="rId12"/>
    <p:sldId id="308" r:id="rId13"/>
    <p:sldId id="309" r:id="rId14"/>
    <p:sldId id="310" r:id="rId15"/>
    <p:sldId id="315" r:id="rId16"/>
    <p:sldId id="316" r:id="rId17"/>
    <p:sldId id="317" r:id="rId18"/>
    <p:sldId id="318" r:id="rId19"/>
    <p:sldId id="314" r:id="rId20"/>
    <p:sldId id="311" r:id="rId21"/>
    <p:sldId id="320" r:id="rId22"/>
    <p:sldId id="319" r:id="rId23"/>
    <p:sldId id="312" r:id="rId24"/>
    <p:sldId id="313" r:id="rId25"/>
    <p:sldId id="322" r:id="rId26"/>
    <p:sldId id="323" r:id="rId27"/>
    <p:sldId id="324" r:id="rId28"/>
    <p:sldId id="321" r:id="rId29"/>
    <p:sldId id="325" r:id="rId30"/>
    <p:sldId id="328" r:id="rId31"/>
    <p:sldId id="326" r:id="rId32"/>
    <p:sldId id="327" r:id="rId33"/>
    <p:sldId id="331" r:id="rId34"/>
    <p:sldId id="332" r:id="rId35"/>
    <p:sldId id="330" r:id="rId36"/>
    <p:sldId id="32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11A39-C873-47E8-B0C9-7265D283C170}" v="103" dt="2023-05-10T07:15:39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miglia Frasca" userId="bb3c054bf86d7ba1" providerId="LiveId" clId="{445723B5-B4A0-4146-8BC5-F665D490B8BC}"/>
    <pc:docChg chg="undo redo custSel addSld delSld modSld sldOrd">
      <pc:chgData name="Famiglia Frasca" userId="bb3c054bf86d7ba1" providerId="LiveId" clId="{445723B5-B4A0-4146-8BC5-F665D490B8BC}" dt="2023-01-16T18:18:49.486" v="6239" actId="14100"/>
      <pc:docMkLst>
        <pc:docMk/>
      </pc:docMkLst>
      <pc:sldChg chg="modSp mod">
        <pc:chgData name="Famiglia Frasca" userId="bb3c054bf86d7ba1" providerId="LiveId" clId="{445723B5-B4A0-4146-8BC5-F665D490B8BC}" dt="2023-01-14T16:13:39.215" v="1" actId="20577"/>
        <pc:sldMkLst>
          <pc:docMk/>
          <pc:sldMk cId="1208019288" sldId="256"/>
        </pc:sldMkLst>
        <pc:spChg chg="mod">
          <ac:chgData name="Famiglia Frasca" userId="bb3c054bf86d7ba1" providerId="LiveId" clId="{445723B5-B4A0-4146-8BC5-F665D490B8BC}" dt="2023-01-14T16:13:39.215" v="1" actId="20577"/>
          <ac:spMkLst>
            <pc:docMk/>
            <pc:sldMk cId="1208019288" sldId="256"/>
            <ac:spMk id="2" creationId="{C3DF35CF-C96D-4794-8CF9-2407F457EA7B}"/>
          </ac:spMkLst>
        </pc:spChg>
      </pc:sldChg>
      <pc:sldChg chg="del">
        <pc:chgData name="Famiglia Frasca" userId="bb3c054bf86d7ba1" providerId="LiveId" clId="{445723B5-B4A0-4146-8BC5-F665D490B8BC}" dt="2023-01-14T16:14:07.133" v="2" actId="47"/>
        <pc:sldMkLst>
          <pc:docMk/>
          <pc:sldMk cId="3901449410" sldId="295"/>
        </pc:sldMkLst>
      </pc:sldChg>
      <pc:sldChg chg="del">
        <pc:chgData name="Famiglia Frasca" userId="bb3c054bf86d7ba1" providerId="LiveId" clId="{445723B5-B4A0-4146-8BC5-F665D490B8BC}" dt="2023-01-14T16:14:07.133" v="2" actId="47"/>
        <pc:sldMkLst>
          <pc:docMk/>
          <pc:sldMk cId="1789575331" sldId="296"/>
        </pc:sldMkLst>
      </pc:sldChg>
      <pc:sldChg chg="del">
        <pc:chgData name="Famiglia Frasca" userId="bb3c054bf86d7ba1" providerId="LiveId" clId="{445723B5-B4A0-4146-8BC5-F665D490B8BC}" dt="2023-01-14T16:14:07.133" v="2" actId="47"/>
        <pc:sldMkLst>
          <pc:docMk/>
          <pc:sldMk cId="2371291904" sldId="297"/>
        </pc:sldMkLst>
      </pc:sldChg>
      <pc:sldChg chg="addSp delSp modSp mod">
        <pc:chgData name="Famiglia Frasca" userId="bb3c054bf86d7ba1" providerId="LiveId" clId="{445723B5-B4A0-4146-8BC5-F665D490B8BC}" dt="2023-01-16T13:36:00.212" v="4897" actId="20577"/>
        <pc:sldMkLst>
          <pc:docMk/>
          <pc:sldMk cId="3804905029" sldId="298"/>
        </pc:sldMkLst>
        <pc:spChg chg="del mod">
          <ac:chgData name="Famiglia Frasca" userId="bb3c054bf86d7ba1" providerId="LiveId" clId="{445723B5-B4A0-4146-8BC5-F665D490B8BC}" dt="2023-01-14T16:22:25.152" v="46" actId="478"/>
          <ac:spMkLst>
            <pc:docMk/>
            <pc:sldMk cId="3804905029" sldId="298"/>
            <ac:spMk id="2" creationId="{F4ED7B3A-9675-C17F-D2BB-BFAE614AE9F9}"/>
          </ac:spMkLst>
        </pc:spChg>
        <pc:spChg chg="mod">
          <ac:chgData name="Famiglia Frasca" userId="bb3c054bf86d7ba1" providerId="LiveId" clId="{445723B5-B4A0-4146-8BC5-F665D490B8BC}" dt="2023-01-16T13:36:00.212" v="4897" actId="20577"/>
          <ac:spMkLst>
            <pc:docMk/>
            <pc:sldMk cId="3804905029" sldId="298"/>
            <ac:spMk id="4" creationId="{1FCD42DA-1285-15C0-82AD-368AD6497E84}"/>
          </ac:spMkLst>
        </pc:spChg>
        <pc:spChg chg="mod">
          <ac:chgData name="Famiglia Frasca" userId="bb3c054bf86d7ba1" providerId="LiveId" clId="{445723B5-B4A0-4146-8BC5-F665D490B8BC}" dt="2023-01-14T16:18:53.541" v="10" actId="1076"/>
          <ac:spMkLst>
            <pc:docMk/>
            <pc:sldMk cId="3804905029" sldId="298"/>
            <ac:spMk id="5" creationId="{71661012-A020-05D4-5652-D629A405A717}"/>
          </ac:spMkLst>
        </pc:spChg>
        <pc:spChg chg="add mod">
          <ac:chgData name="Famiglia Frasca" userId="bb3c054bf86d7ba1" providerId="LiveId" clId="{445723B5-B4A0-4146-8BC5-F665D490B8BC}" dt="2023-01-14T16:21:09.885" v="45" actId="1076"/>
          <ac:spMkLst>
            <pc:docMk/>
            <pc:sldMk cId="3804905029" sldId="298"/>
            <ac:spMk id="6" creationId="{63A691E3-5E6B-13C2-6C20-1CB77703A699}"/>
          </ac:spMkLst>
        </pc:spChg>
      </pc:sldChg>
      <pc:sldChg chg="addSp delSp modSp new mod ord">
        <pc:chgData name="Famiglia Frasca" userId="bb3c054bf86d7ba1" providerId="LiveId" clId="{445723B5-B4A0-4146-8BC5-F665D490B8BC}" dt="2023-01-16T16:07:08.491" v="4976" actId="1076"/>
        <pc:sldMkLst>
          <pc:docMk/>
          <pc:sldMk cId="1462013200" sldId="299"/>
        </pc:sldMkLst>
        <pc:spChg chg="add mod">
          <ac:chgData name="Famiglia Frasca" userId="bb3c054bf86d7ba1" providerId="LiveId" clId="{445723B5-B4A0-4146-8BC5-F665D490B8BC}" dt="2023-01-16T16:07:08.491" v="4976" actId="1076"/>
          <ac:spMkLst>
            <pc:docMk/>
            <pc:sldMk cId="1462013200" sldId="299"/>
            <ac:spMk id="3" creationId="{93F66888-384C-BE48-2504-9B3DF0DF3981}"/>
          </ac:spMkLst>
        </pc:spChg>
        <pc:spChg chg="add del mod">
          <ac:chgData name="Famiglia Frasca" userId="bb3c054bf86d7ba1" providerId="LiveId" clId="{445723B5-B4A0-4146-8BC5-F665D490B8BC}" dt="2023-01-14T16:35:21.946" v="57"/>
          <ac:spMkLst>
            <pc:docMk/>
            <pc:sldMk cId="1462013200" sldId="299"/>
            <ac:spMk id="4" creationId="{50A7315A-27A7-5677-BA05-1DDC589F0029}"/>
          </ac:spMkLst>
        </pc:spChg>
        <pc:spChg chg="add del mod">
          <ac:chgData name="Famiglia Frasca" userId="bb3c054bf86d7ba1" providerId="LiveId" clId="{445723B5-B4A0-4146-8BC5-F665D490B8BC}" dt="2023-01-14T16:36:27.577" v="70"/>
          <ac:spMkLst>
            <pc:docMk/>
            <pc:sldMk cId="1462013200" sldId="299"/>
            <ac:spMk id="5" creationId="{504AE157-3504-7E47-9C80-A052992214AA}"/>
          </ac:spMkLst>
        </pc:spChg>
        <pc:spChg chg="add mod">
          <ac:chgData name="Famiglia Frasca" userId="bb3c054bf86d7ba1" providerId="LiveId" clId="{445723B5-B4A0-4146-8BC5-F665D490B8BC}" dt="2023-01-16T16:06:57.764" v="4975" actId="1076"/>
          <ac:spMkLst>
            <pc:docMk/>
            <pc:sldMk cId="1462013200" sldId="299"/>
            <ac:spMk id="6" creationId="{CA655F22-4DFA-AF3A-261C-8A4ACC7AE173}"/>
          </ac:spMkLst>
        </pc:spChg>
      </pc:sldChg>
      <pc:sldChg chg="addSp delSp modSp new mod">
        <pc:chgData name="Famiglia Frasca" userId="bb3c054bf86d7ba1" providerId="LiveId" clId="{445723B5-B4A0-4146-8BC5-F665D490B8BC}" dt="2023-01-15T22:21:03.824" v="1753" actId="20577"/>
        <pc:sldMkLst>
          <pc:docMk/>
          <pc:sldMk cId="545342666" sldId="300"/>
        </pc:sldMkLst>
        <pc:spChg chg="add mod">
          <ac:chgData name="Famiglia Frasca" userId="bb3c054bf86d7ba1" providerId="LiveId" clId="{445723B5-B4A0-4146-8BC5-F665D490B8BC}" dt="2023-01-14T17:27:43.992" v="1043" actId="403"/>
          <ac:spMkLst>
            <pc:docMk/>
            <pc:sldMk cId="545342666" sldId="300"/>
            <ac:spMk id="3" creationId="{D5D6FA7C-E224-38AB-8F1A-3909D88F9B55}"/>
          </ac:spMkLst>
        </pc:spChg>
        <pc:spChg chg="add del mod">
          <ac:chgData name="Famiglia Frasca" userId="bb3c054bf86d7ba1" providerId="LiveId" clId="{445723B5-B4A0-4146-8BC5-F665D490B8BC}" dt="2023-01-14T17:24:08.754" v="1006"/>
          <ac:spMkLst>
            <pc:docMk/>
            <pc:sldMk cId="545342666" sldId="300"/>
            <ac:spMk id="4" creationId="{24575F77-3171-0B10-893D-6C9D42811917}"/>
          </ac:spMkLst>
        </pc:spChg>
        <pc:spChg chg="add mod">
          <ac:chgData name="Famiglia Frasca" userId="bb3c054bf86d7ba1" providerId="LiveId" clId="{445723B5-B4A0-4146-8BC5-F665D490B8BC}" dt="2023-01-15T22:21:03.824" v="1753" actId="20577"/>
          <ac:spMkLst>
            <pc:docMk/>
            <pc:sldMk cId="545342666" sldId="300"/>
            <ac:spMk id="5" creationId="{303B516B-86FE-383F-B9EF-7C4922EB1EDB}"/>
          </ac:spMkLst>
        </pc:spChg>
      </pc:sldChg>
      <pc:sldChg chg="modSp mod">
        <pc:chgData name="Famiglia Frasca" userId="bb3c054bf86d7ba1" providerId="LiveId" clId="{445723B5-B4A0-4146-8BC5-F665D490B8BC}" dt="2023-01-16T16:13:38.308" v="4988" actId="1076"/>
        <pc:sldMkLst>
          <pc:docMk/>
          <pc:sldMk cId="864846485" sldId="301"/>
        </pc:sldMkLst>
        <pc:spChg chg="mod">
          <ac:chgData name="Famiglia Frasca" userId="bb3c054bf86d7ba1" providerId="LiveId" clId="{445723B5-B4A0-4146-8BC5-F665D490B8BC}" dt="2023-01-16T16:13:31.980" v="4987" actId="1076"/>
          <ac:spMkLst>
            <pc:docMk/>
            <pc:sldMk cId="864846485" sldId="301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13:38.308" v="4988" actId="1076"/>
          <ac:spMkLst>
            <pc:docMk/>
            <pc:sldMk cId="864846485" sldId="301"/>
            <ac:spMk id="5" creationId="{303B516B-86FE-383F-B9EF-7C4922EB1EDB}"/>
          </ac:spMkLst>
        </pc:spChg>
      </pc:sldChg>
      <pc:sldChg chg="addSp delSp modSp mod">
        <pc:chgData name="Famiglia Frasca" userId="bb3c054bf86d7ba1" providerId="LiveId" clId="{445723B5-B4A0-4146-8BC5-F665D490B8BC}" dt="2023-01-16T16:15:08.795" v="4991" actId="1076"/>
        <pc:sldMkLst>
          <pc:docMk/>
          <pc:sldMk cId="3254110524" sldId="302"/>
        </pc:sldMkLst>
        <pc:spChg chg="del">
          <ac:chgData name="Famiglia Frasca" userId="bb3c054bf86d7ba1" providerId="LiveId" clId="{445723B5-B4A0-4146-8BC5-F665D490B8BC}" dt="2023-01-15T22:47:07.535" v="2462" actId="478"/>
          <ac:spMkLst>
            <pc:docMk/>
            <pc:sldMk cId="3254110524" sldId="302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15:08.795" v="4991" actId="1076"/>
          <ac:spMkLst>
            <pc:docMk/>
            <pc:sldMk cId="3254110524" sldId="302"/>
            <ac:spMk id="5" creationId="{303B516B-86FE-383F-B9EF-7C4922EB1EDB}"/>
          </ac:spMkLst>
        </pc:spChg>
        <pc:picChg chg="add mod">
          <ac:chgData name="Famiglia Frasca" userId="bb3c054bf86d7ba1" providerId="LiveId" clId="{445723B5-B4A0-4146-8BC5-F665D490B8BC}" dt="2023-01-16T09:22:54.392" v="2514" actId="1076"/>
          <ac:picMkLst>
            <pc:docMk/>
            <pc:sldMk cId="3254110524" sldId="302"/>
            <ac:picMk id="4" creationId="{E24F6D74-19EB-5140-4241-0D6C8433206F}"/>
          </ac:picMkLst>
        </pc:picChg>
        <pc:picChg chg="add mod">
          <ac:chgData name="Famiglia Frasca" userId="bb3c054bf86d7ba1" providerId="LiveId" clId="{445723B5-B4A0-4146-8BC5-F665D490B8BC}" dt="2023-01-16T09:20:56.161" v="2508" actId="1076"/>
          <ac:picMkLst>
            <pc:docMk/>
            <pc:sldMk cId="3254110524" sldId="302"/>
            <ac:picMk id="7" creationId="{618B6A5E-2211-81E0-FC29-AC7FC9B107D0}"/>
          </ac:picMkLst>
        </pc:picChg>
        <pc:picChg chg="add mod">
          <ac:chgData name="Famiglia Frasca" userId="bb3c054bf86d7ba1" providerId="LiveId" clId="{445723B5-B4A0-4146-8BC5-F665D490B8BC}" dt="2023-01-16T09:23:01.145" v="2516" actId="1076"/>
          <ac:picMkLst>
            <pc:docMk/>
            <pc:sldMk cId="3254110524" sldId="302"/>
            <ac:picMk id="9" creationId="{9C620B42-1B9A-A547-7C68-743E6EBD1CB5}"/>
          </ac:picMkLst>
        </pc:picChg>
        <pc:picChg chg="add mod">
          <ac:chgData name="Famiglia Frasca" userId="bb3c054bf86d7ba1" providerId="LiveId" clId="{445723B5-B4A0-4146-8BC5-F665D490B8BC}" dt="2023-01-16T09:23:05.922" v="2517" actId="1076"/>
          <ac:picMkLst>
            <pc:docMk/>
            <pc:sldMk cId="3254110524" sldId="302"/>
            <ac:picMk id="11" creationId="{95255A36-4C07-DB4E-DC86-3A61EB238566}"/>
          </ac:picMkLst>
        </pc:picChg>
        <pc:picChg chg="add mod">
          <ac:chgData name="Famiglia Frasca" userId="bb3c054bf86d7ba1" providerId="LiveId" clId="{445723B5-B4A0-4146-8BC5-F665D490B8BC}" dt="2023-01-16T09:24:06.384" v="2522" actId="1076"/>
          <ac:picMkLst>
            <pc:docMk/>
            <pc:sldMk cId="3254110524" sldId="302"/>
            <ac:picMk id="13" creationId="{53E7E577-21B5-B25A-F254-14A9050DBB15}"/>
          </ac:picMkLst>
        </pc:picChg>
      </pc:sldChg>
      <pc:sldChg chg="addSp modSp add mod">
        <pc:chgData name="Famiglia Frasca" userId="bb3c054bf86d7ba1" providerId="LiveId" clId="{445723B5-B4A0-4146-8BC5-F665D490B8BC}" dt="2023-01-16T09:37:28.914" v="2613" actId="20577"/>
        <pc:sldMkLst>
          <pc:docMk/>
          <pc:sldMk cId="2163594661" sldId="303"/>
        </pc:sldMkLst>
        <pc:spChg chg="mod">
          <ac:chgData name="Famiglia Frasca" userId="bb3c054bf86d7ba1" providerId="LiveId" clId="{445723B5-B4A0-4146-8BC5-F665D490B8BC}" dt="2023-01-16T09:25:51.706" v="2537" actId="14100"/>
          <ac:spMkLst>
            <pc:docMk/>
            <pc:sldMk cId="2163594661" sldId="303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09:37:28.914" v="2613" actId="20577"/>
          <ac:spMkLst>
            <pc:docMk/>
            <pc:sldMk cId="2163594661" sldId="303"/>
            <ac:spMk id="5" creationId="{303B516B-86FE-383F-B9EF-7C4922EB1EDB}"/>
          </ac:spMkLst>
        </pc:spChg>
        <pc:picChg chg="add mod">
          <ac:chgData name="Famiglia Frasca" userId="bb3c054bf86d7ba1" providerId="LiveId" clId="{445723B5-B4A0-4146-8BC5-F665D490B8BC}" dt="2023-01-16T09:34:15.369" v="2599" actId="14100"/>
          <ac:picMkLst>
            <pc:docMk/>
            <pc:sldMk cId="2163594661" sldId="303"/>
            <ac:picMk id="6" creationId="{962D23E6-D29D-AF1E-0634-3EAA4E53FD22}"/>
          </ac:picMkLst>
        </pc:picChg>
      </pc:sldChg>
      <pc:sldChg chg="addSp delSp modSp add mod">
        <pc:chgData name="Famiglia Frasca" userId="bb3c054bf86d7ba1" providerId="LiveId" clId="{445723B5-B4A0-4146-8BC5-F665D490B8BC}" dt="2023-01-16T16:22:04.563" v="5013" actId="1076"/>
        <pc:sldMkLst>
          <pc:docMk/>
          <pc:sldMk cId="4181903433" sldId="304"/>
        </pc:sldMkLst>
        <pc:spChg chg="mod">
          <ac:chgData name="Famiglia Frasca" userId="bb3c054bf86d7ba1" providerId="LiveId" clId="{445723B5-B4A0-4146-8BC5-F665D490B8BC}" dt="2023-01-16T16:21:37.612" v="5011" actId="1076"/>
          <ac:spMkLst>
            <pc:docMk/>
            <pc:sldMk cId="4181903433" sldId="304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21:42.507" v="5012" actId="1076"/>
          <ac:spMkLst>
            <pc:docMk/>
            <pc:sldMk cId="4181903433" sldId="304"/>
            <ac:spMk id="5" creationId="{303B516B-86FE-383F-B9EF-7C4922EB1EDB}"/>
          </ac:spMkLst>
        </pc:spChg>
        <pc:spChg chg="add del mod">
          <ac:chgData name="Famiglia Frasca" userId="bb3c054bf86d7ba1" providerId="LiveId" clId="{445723B5-B4A0-4146-8BC5-F665D490B8BC}" dt="2023-01-16T10:21:47.954" v="3204" actId="478"/>
          <ac:spMkLst>
            <pc:docMk/>
            <pc:sldMk cId="4181903433" sldId="304"/>
            <ac:spMk id="10" creationId="{0A852A3C-6785-EF3E-8C49-FE29071ECC9E}"/>
          </ac:spMkLst>
        </pc:spChg>
        <pc:spChg chg="add mod">
          <ac:chgData name="Famiglia Frasca" userId="bb3c054bf86d7ba1" providerId="LiveId" clId="{445723B5-B4A0-4146-8BC5-F665D490B8BC}" dt="2023-01-16T16:22:04.563" v="5013" actId="1076"/>
          <ac:spMkLst>
            <pc:docMk/>
            <pc:sldMk cId="4181903433" sldId="304"/>
            <ac:spMk id="11" creationId="{22E650D9-770E-0756-8CDC-8A0A9282FDCE}"/>
          </ac:spMkLst>
        </pc:spChg>
        <pc:picChg chg="add mod">
          <ac:chgData name="Famiglia Frasca" userId="bb3c054bf86d7ba1" providerId="LiveId" clId="{445723B5-B4A0-4146-8BC5-F665D490B8BC}" dt="2023-01-16T10:19:41.777" v="3196" actId="1076"/>
          <ac:picMkLst>
            <pc:docMk/>
            <pc:sldMk cId="4181903433" sldId="304"/>
            <ac:picMk id="4" creationId="{0D6E8293-FAA9-6223-5C00-DB934E9B8EA9}"/>
          </ac:picMkLst>
        </pc:picChg>
        <pc:picChg chg="add mod">
          <ac:chgData name="Famiglia Frasca" userId="bb3c054bf86d7ba1" providerId="LiveId" clId="{445723B5-B4A0-4146-8BC5-F665D490B8BC}" dt="2023-01-16T10:25:10.369" v="3333" actId="1076"/>
          <ac:picMkLst>
            <pc:docMk/>
            <pc:sldMk cId="4181903433" sldId="304"/>
            <ac:picMk id="7" creationId="{122DFA09-EBC7-3D5C-59CF-2B9A003E764D}"/>
          </ac:picMkLst>
        </pc:picChg>
        <pc:picChg chg="add mod">
          <ac:chgData name="Famiglia Frasca" userId="bb3c054bf86d7ba1" providerId="LiveId" clId="{445723B5-B4A0-4146-8BC5-F665D490B8BC}" dt="2023-01-16T10:25:13.353" v="3334" actId="1076"/>
          <ac:picMkLst>
            <pc:docMk/>
            <pc:sldMk cId="4181903433" sldId="304"/>
            <ac:picMk id="9" creationId="{C5CAEB0F-5545-F1F6-7FF2-97BA37826D6A}"/>
          </ac:picMkLst>
        </pc:picChg>
      </pc:sldChg>
      <pc:sldChg chg="addSp delSp modSp add mod">
        <pc:chgData name="Famiglia Frasca" userId="bb3c054bf86d7ba1" providerId="LiveId" clId="{445723B5-B4A0-4146-8BC5-F665D490B8BC}" dt="2023-01-16T16:20:41.459" v="5010" actId="1076"/>
        <pc:sldMkLst>
          <pc:docMk/>
          <pc:sldMk cId="2355075685" sldId="305"/>
        </pc:sldMkLst>
        <pc:spChg chg="mod">
          <ac:chgData name="Famiglia Frasca" userId="bb3c054bf86d7ba1" providerId="LiveId" clId="{445723B5-B4A0-4146-8BC5-F665D490B8BC}" dt="2023-01-16T09:44:43.083" v="2835" actId="14100"/>
          <ac:spMkLst>
            <pc:docMk/>
            <pc:sldMk cId="2355075685" sldId="305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16:11.716" v="4995" actId="1076"/>
          <ac:spMkLst>
            <pc:docMk/>
            <pc:sldMk cId="2355075685" sldId="305"/>
            <ac:spMk id="5" creationId="{303B516B-86FE-383F-B9EF-7C4922EB1EDB}"/>
          </ac:spMkLst>
        </pc:spChg>
        <pc:spChg chg="add mod">
          <ac:chgData name="Famiglia Frasca" userId="bb3c054bf86d7ba1" providerId="LiveId" clId="{445723B5-B4A0-4146-8BC5-F665D490B8BC}" dt="2023-01-16T09:55:29.012" v="2937" actId="403"/>
          <ac:spMkLst>
            <pc:docMk/>
            <pc:sldMk cId="2355075685" sldId="305"/>
            <ac:spMk id="7" creationId="{9DE09B1B-C16A-8645-00D5-9A6CF82FC681}"/>
          </ac:spMkLst>
        </pc:spChg>
        <pc:picChg chg="add del mod">
          <ac:chgData name="Famiglia Frasca" userId="bb3c054bf86d7ba1" providerId="LiveId" clId="{445723B5-B4A0-4146-8BC5-F665D490B8BC}" dt="2023-01-16T16:18:00.261" v="4997" actId="478"/>
          <ac:picMkLst>
            <pc:docMk/>
            <pc:sldMk cId="2355075685" sldId="305"/>
            <ac:picMk id="6" creationId="{1F30DD9B-9FEB-4C7C-5A89-7A5018F9641B}"/>
          </ac:picMkLst>
        </pc:picChg>
        <pc:picChg chg="add del mod">
          <ac:chgData name="Famiglia Frasca" userId="bb3c054bf86d7ba1" providerId="LiveId" clId="{445723B5-B4A0-4146-8BC5-F665D490B8BC}" dt="2023-01-16T16:20:17.483" v="5005" actId="478"/>
          <ac:picMkLst>
            <pc:docMk/>
            <pc:sldMk cId="2355075685" sldId="305"/>
            <ac:picMk id="8" creationId="{F74C0601-316A-F2A0-9EE8-6198CCAA94C2}"/>
          </ac:picMkLst>
        </pc:picChg>
        <pc:picChg chg="add mod">
          <ac:chgData name="Famiglia Frasca" userId="bb3c054bf86d7ba1" providerId="LiveId" clId="{445723B5-B4A0-4146-8BC5-F665D490B8BC}" dt="2023-01-16T16:20:41.459" v="5010" actId="1076"/>
          <ac:picMkLst>
            <pc:docMk/>
            <pc:sldMk cId="2355075685" sldId="305"/>
            <ac:picMk id="10" creationId="{1BE4CCCF-49BD-74E5-53E3-39A8601655BF}"/>
          </ac:picMkLst>
        </pc:picChg>
      </pc:sldChg>
      <pc:sldChg chg="modSp add mod">
        <pc:chgData name="Famiglia Frasca" userId="bb3c054bf86d7ba1" providerId="LiveId" clId="{445723B5-B4A0-4146-8BC5-F665D490B8BC}" dt="2023-01-16T13:12:39.795" v="4354" actId="21"/>
        <pc:sldMkLst>
          <pc:docMk/>
          <pc:sldMk cId="3994854136" sldId="306"/>
        </pc:sldMkLst>
        <pc:spChg chg="mod">
          <ac:chgData name="Famiglia Frasca" userId="bb3c054bf86d7ba1" providerId="LiveId" clId="{445723B5-B4A0-4146-8BC5-F665D490B8BC}" dt="2023-01-16T12:48:58.462" v="3764" actId="403"/>
          <ac:spMkLst>
            <pc:docMk/>
            <pc:sldMk cId="3994854136" sldId="306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3:12:39.795" v="4354" actId="21"/>
          <ac:spMkLst>
            <pc:docMk/>
            <pc:sldMk cId="3994854136" sldId="306"/>
            <ac:spMk id="5" creationId="{303B516B-86FE-383F-B9EF-7C4922EB1EDB}"/>
          </ac:spMkLst>
        </pc:spChg>
      </pc:sldChg>
      <pc:sldChg chg="addSp modSp add mod">
        <pc:chgData name="Famiglia Frasca" userId="bb3c054bf86d7ba1" providerId="LiveId" clId="{445723B5-B4A0-4146-8BC5-F665D490B8BC}" dt="2023-01-16T16:26:58.004" v="5150" actId="1076"/>
        <pc:sldMkLst>
          <pc:docMk/>
          <pc:sldMk cId="3344233772" sldId="307"/>
        </pc:sldMkLst>
        <pc:spChg chg="mod">
          <ac:chgData name="Famiglia Frasca" userId="bb3c054bf86d7ba1" providerId="LiveId" clId="{445723B5-B4A0-4146-8BC5-F665D490B8BC}" dt="2023-01-16T10:26:30.406" v="3356" actId="20577"/>
          <ac:spMkLst>
            <pc:docMk/>
            <pc:sldMk cId="3344233772" sldId="307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6:26:58.004" v="5150" actId="1076"/>
          <ac:spMkLst>
            <pc:docMk/>
            <pc:sldMk cId="3344233772" sldId="307"/>
            <ac:spMk id="5" creationId="{303B516B-86FE-383F-B9EF-7C4922EB1EDB}"/>
          </ac:spMkLst>
        </pc:spChg>
        <pc:spChg chg="add mod">
          <ac:chgData name="Famiglia Frasca" userId="bb3c054bf86d7ba1" providerId="LiveId" clId="{445723B5-B4A0-4146-8BC5-F665D490B8BC}" dt="2023-01-16T16:26:19.125" v="5149" actId="1076"/>
          <ac:spMkLst>
            <pc:docMk/>
            <pc:sldMk cId="3344233772" sldId="307"/>
            <ac:spMk id="7" creationId="{9D99B8BC-7067-1593-6C72-E1813C8FAD1C}"/>
          </ac:spMkLst>
        </pc:spChg>
        <pc:picChg chg="add mod">
          <ac:chgData name="Famiglia Frasca" userId="bb3c054bf86d7ba1" providerId="LiveId" clId="{445723B5-B4A0-4146-8BC5-F665D490B8BC}" dt="2023-01-16T16:26:11.845" v="5148" actId="14100"/>
          <ac:picMkLst>
            <pc:docMk/>
            <pc:sldMk cId="3344233772" sldId="307"/>
            <ac:picMk id="6" creationId="{A84DD502-A123-5F38-1A02-AAAF76DF5E5F}"/>
          </ac:picMkLst>
        </pc:picChg>
      </pc:sldChg>
      <pc:sldChg chg="addSp delSp modSp add mod">
        <pc:chgData name="Famiglia Frasca" userId="bb3c054bf86d7ba1" providerId="LiveId" clId="{445723B5-B4A0-4146-8BC5-F665D490B8BC}" dt="2023-01-16T16:31:30.729" v="5151" actId="20577"/>
        <pc:sldMkLst>
          <pc:docMk/>
          <pc:sldMk cId="398850156" sldId="308"/>
        </pc:sldMkLst>
        <pc:spChg chg="del">
          <ac:chgData name="Famiglia Frasca" userId="bb3c054bf86d7ba1" providerId="LiveId" clId="{445723B5-B4A0-4146-8BC5-F665D490B8BC}" dt="2023-01-16T13:03:55.685" v="4139" actId="478"/>
          <ac:spMkLst>
            <pc:docMk/>
            <pc:sldMk cId="398850156" sldId="308"/>
            <ac:spMk id="3" creationId="{D5D6FA7C-E224-38AB-8F1A-3909D88F9B55}"/>
          </ac:spMkLst>
        </pc:spChg>
        <pc:spChg chg="add mod">
          <ac:chgData name="Famiglia Frasca" userId="bb3c054bf86d7ba1" providerId="LiveId" clId="{445723B5-B4A0-4146-8BC5-F665D490B8BC}" dt="2023-01-16T13:12:53.123" v="4355" actId="1076"/>
          <ac:spMkLst>
            <pc:docMk/>
            <pc:sldMk cId="398850156" sldId="308"/>
            <ac:spMk id="4" creationId="{394505F1-A846-448C-17D9-2F878B1E51A2}"/>
          </ac:spMkLst>
        </pc:spChg>
        <pc:spChg chg="mod">
          <ac:chgData name="Famiglia Frasca" userId="bb3c054bf86d7ba1" providerId="LiveId" clId="{445723B5-B4A0-4146-8BC5-F665D490B8BC}" dt="2023-01-16T16:31:30.729" v="5151" actId="20577"/>
          <ac:spMkLst>
            <pc:docMk/>
            <pc:sldMk cId="398850156" sldId="308"/>
            <ac:spMk id="5" creationId="{303B516B-86FE-383F-B9EF-7C4922EB1EDB}"/>
          </ac:spMkLst>
        </pc:spChg>
        <pc:spChg chg="add mod">
          <ac:chgData name="Famiglia Frasca" userId="bb3c054bf86d7ba1" providerId="LiveId" clId="{445723B5-B4A0-4146-8BC5-F665D490B8BC}" dt="2023-01-16T13:14:24.932" v="4390" actId="14100"/>
          <ac:spMkLst>
            <pc:docMk/>
            <pc:sldMk cId="398850156" sldId="308"/>
            <ac:spMk id="6" creationId="{03A13240-131F-CE2C-8F50-CD467D3012C7}"/>
          </ac:spMkLst>
        </pc:spChg>
      </pc:sldChg>
      <pc:sldChg chg="add del">
        <pc:chgData name="Famiglia Frasca" userId="bb3c054bf86d7ba1" providerId="LiveId" clId="{445723B5-B4A0-4146-8BC5-F665D490B8BC}" dt="2023-01-16T18:17:51.646" v="6216" actId="47"/>
        <pc:sldMkLst>
          <pc:docMk/>
          <pc:sldMk cId="1194675252" sldId="309"/>
        </pc:sldMkLst>
      </pc:sldChg>
      <pc:sldChg chg="addSp delSp modSp add mod">
        <pc:chgData name="Famiglia Frasca" userId="bb3c054bf86d7ba1" providerId="LiveId" clId="{445723B5-B4A0-4146-8BC5-F665D490B8BC}" dt="2023-01-16T16:33:03.252" v="5154" actId="20577"/>
        <pc:sldMkLst>
          <pc:docMk/>
          <pc:sldMk cId="596764478" sldId="310"/>
        </pc:sldMkLst>
        <pc:spChg chg="mod">
          <ac:chgData name="Famiglia Frasca" userId="bb3c054bf86d7ba1" providerId="LiveId" clId="{445723B5-B4A0-4146-8BC5-F665D490B8BC}" dt="2023-01-16T13:30:03.789" v="4844" actId="14100"/>
          <ac:spMkLst>
            <pc:docMk/>
            <pc:sldMk cId="596764478" sldId="310"/>
            <ac:spMk id="3" creationId="{D5D6FA7C-E224-38AB-8F1A-3909D88F9B55}"/>
          </ac:spMkLst>
        </pc:spChg>
        <pc:spChg chg="add del mod">
          <ac:chgData name="Famiglia Frasca" userId="bb3c054bf86d7ba1" providerId="LiveId" clId="{445723B5-B4A0-4146-8BC5-F665D490B8BC}" dt="2023-01-16T13:21:04.628" v="4470" actId="478"/>
          <ac:spMkLst>
            <pc:docMk/>
            <pc:sldMk cId="596764478" sldId="310"/>
            <ac:spMk id="4" creationId="{909123D4-B87C-1102-20C0-BAA154A8818D}"/>
          </ac:spMkLst>
        </pc:spChg>
        <pc:spChg chg="mod">
          <ac:chgData name="Famiglia Frasca" userId="bb3c054bf86d7ba1" providerId="LiveId" clId="{445723B5-B4A0-4146-8BC5-F665D490B8BC}" dt="2023-01-16T16:33:03.252" v="5154" actId="20577"/>
          <ac:spMkLst>
            <pc:docMk/>
            <pc:sldMk cId="596764478" sldId="310"/>
            <ac:spMk id="5" creationId="{303B516B-86FE-383F-B9EF-7C4922EB1EDB}"/>
          </ac:spMkLst>
        </pc:spChg>
        <pc:spChg chg="add mod">
          <ac:chgData name="Famiglia Frasca" userId="bb3c054bf86d7ba1" providerId="LiveId" clId="{445723B5-B4A0-4146-8BC5-F665D490B8BC}" dt="2023-01-16T13:29:49.942" v="4843" actId="5793"/>
          <ac:spMkLst>
            <pc:docMk/>
            <pc:sldMk cId="596764478" sldId="310"/>
            <ac:spMk id="6" creationId="{0E29CE0A-5F09-6C49-1E38-817660D3DBCC}"/>
          </ac:spMkLst>
        </pc:spChg>
      </pc:sldChg>
      <pc:sldChg chg="modSp add mod">
        <pc:chgData name="Famiglia Frasca" userId="bb3c054bf86d7ba1" providerId="LiveId" clId="{445723B5-B4A0-4146-8BC5-F665D490B8BC}" dt="2023-01-16T18:05:12.566" v="6147" actId="403"/>
        <pc:sldMkLst>
          <pc:docMk/>
          <pc:sldMk cId="1652226644" sldId="311"/>
        </pc:sldMkLst>
        <pc:spChg chg="mod">
          <ac:chgData name="Famiglia Frasca" userId="bb3c054bf86d7ba1" providerId="LiveId" clId="{445723B5-B4A0-4146-8BC5-F665D490B8BC}" dt="2023-01-16T18:05:12.566" v="6147" actId="403"/>
          <ac:spMkLst>
            <pc:docMk/>
            <pc:sldMk cId="1652226644" sldId="311"/>
            <ac:spMk id="3" creationId="{D5D6FA7C-E224-38AB-8F1A-3909D88F9B55}"/>
          </ac:spMkLst>
        </pc:spChg>
        <pc:spChg chg="mod">
          <ac:chgData name="Famiglia Frasca" userId="bb3c054bf86d7ba1" providerId="LiveId" clId="{445723B5-B4A0-4146-8BC5-F665D490B8BC}" dt="2023-01-16T18:04:59.751" v="6146" actId="5793"/>
          <ac:spMkLst>
            <pc:docMk/>
            <pc:sldMk cId="1652226644" sldId="311"/>
            <ac:spMk id="5" creationId="{303B516B-86FE-383F-B9EF-7C4922EB1EDB}"/>
          </ac:spMkLst>
        </pc:spChg>
      </pc:sldChg>
      <pc:sldChg chg="addSp delSp modSp add mod">
        <pc:chgData name="Famiglia Frasca" userId="bb3c054bf86d7ba1" providerId="LiveId" clId="{445723B5-B4A0-4146-8BC5-F665D490B8BC}" dt="2023-01-16T18:18:49.486" v="6239" actId="14100"/>
        <pc:sldMkLst>
          <pc:docMk/>
          <pc:sldMk cId="4267469369" sldId="312"/>
        </pc:sldMkLst>
        <pc:spChg chg="mod">
          <ac:chgData name="Famiglia Frasca" userId="bb3c054bf86d7ba1" providerId="LiveId" clId="{445723B5-B4A0-4146-8BC5-F665D490B8BC}" dt="2023-01-16T18:18:49.486" v="6239" actId="14100"/>
          <ac:spMkLst>
            <pc:docMk/>
            <pc:sldMk cId="4267469369" sldId="312"/>
            <ac:spMk id="3" creationId="{D5D6FA7C-E224-38AB-8F1A-3909D88F9B55}"/>
          </ac:spMkLst>
        </pc:spChg>
        <pc:spChg chg="del">
          <ac:chgData name="Famiglia Frasca" userId="bb3c054bf86d7ba1" providerId="LiveId" clId="{445723B5-B4A0-4146-8BC5-F665D490B8BC}" dt="2023-01-16T18:13:43.940" v="6205" actId="478"/>
          <ac:spMkLst>
            <pc:docMk/>
            <pc:sldMk cId="4267469369" sldId="312"/>
            <ac:spMk id="5" creationId="{303B516B-86FE-383F-B9EF-7C4922EB1EDB}"/>
          </ac:spMkLst>
        </pc:spChg>
        <pc:picChg chg="add mod">
          <ac:chgData name="Famiglia Frasca" userId="bb3c054bf86d7ba1" providerId="LiveId" clId="{445723B5-B4A0-4146-8BC5-F665D490B8BC}" dt="2023-01-16T18:14:36.844" v="6209" actId="14100"/>
          <ac:picMkLst>
            <pc:docMk/>
            <pc:sldMk cId="4267469369" sldId="312"/>
            <ac:picMk id="6" creationId="{58BBDBD3-7B45-C10A-43C7-1AA998B9F562}"/>
          </ac:picMkLst>
        </pc:picChg>
        <pc:picChg chg="add mod">
          <ac:chgData name="Famiglia Frasca" userId="bb3c054bf86d7ba1" providerId="LiveId" clId="{445723B5-B4A0-4146-8BC5-F665D490B8BC}" dt="2023-01-16T18:16:02.910" v="6212" actId="14100"/>
          <ac:picMkLst>
            <pc:docMk/>
            <pc:sldMk cId="4267469369" sldId="312"/>
            <ac:picMk id="8" creationId="{F2214E09-2365-56E4-9FAA-535E11D36A56}"/>
          </ac:picMkLst>
        </pc:picChg>
        <pc:picChg chg="add mod">
          <ac:chgData name="Famiglia Frasca" userId="bb3c054bf86d7ba1" providerId="LiveId" clId="{445723B5-B4A0-4146-8BC5-F665D490B8BC}" dt="2023-01-16T18:17:10.813" v="6215" actId="14100"/>
          <ac:picMkLst>
            <pc:docMk/>
            <pc:sldMk cId="4267469369" sldId="312"/>
            <ac:picMk id="10" creationId="{8C65EBD0-5771-ADBF-C359-4B92FA0935E4}"/>
          </ac:picMkLst>
        </pc:picChg>
      </pc:sldChg>
    </pc:docChg>
  </pc:docChgLst>
  <pc:docChgLst>
    <pc:chgData name="Famiglia Frasca" userId="bb3c054bf86d7ba1" providerId="LiveId" clId="{F91275AE-6359-4432-9ECC-B5AD569A143A}"/>
    <pc:docChg chg="undo custSel modSld">
      <pc:chgData name="Famiglia Frasca" userId="bb3c054bf86d7ba1" providerId="LiveId" clId="{F91275AE-6359-4432-9ECC-B5AD569A143A}" dt="2023-01-14T16:11:58.206" v="127" actId="20577"/>
      <pc:docMkLst>
        <pc:docMk/>
      </pc:docMkLst>
      <pc:sldChg chg="modSp mod">
        <pc:chgData name="Famiglia Frasca" userId="bb3c054bf86d7ba1" providerId="LiveId" clId="{F91275AE-6359-4432-9ECC-B5AD569A143A}" dt="2023-01-14T16:11:01.134" v="121" actId="20577"/>
        <pc:sldMkLst>
          <pc:docMk/>
          <pc:sldMk cId="1208019288" sldId="256"/>
        </pc:sldMkLst>
        <pc:spChg chg="mod">
          <ac:chgData name="Famiglia Frasca" userId="bb3c054bf86d7ba1" providerId="LiveId" clId="{F91275AE-6359-4432-9ECC-B5AD569A143A}" dt="2023-01-14T16:11:01.134" v="121" actId="20577"/>
          <ac:spMkLst>
            <pc:docMk/>
            <pc:sldMk cId="1208019288" sldId="256"/>
            <ac:spMk id="2" creationId="{C3DF35CF-C96D-4794-8CF9-2407F457EA7B}"/>
          </ac:spMkLst>
        </pc:spChg>
      </pc:sldChg>
      <pc:sldChg chg="modSp mod">
        <pc:chgData name="Famiglia Frasca" userId="bb3c054bf86d7ba1" providerId="LiveId" clId="{F91275AE-6359-4432-9ECC-B5AD569A143A}" dt="2023-01-14T16:11:58.206" v="127" actId="20577"/>
        <pc:sldMkLst>
          <pc:docMk/>
          <pc:sldMk cId="3804905029" sldId="298"/>
        </pc:sldMkLst>
        <pc:spChg chg="mod">
          <ac:chgData name="Famiglia Frasca" userId="bb3c054bf86d7ba1" providerId="LiveId" clId="{F91275AE-6359-4432-9ECC-B5AD569A143A}" dt="2023-01-12T12:02:51.126" v="0" actId="1076"/>
          <ac:spMkLst>
            <pc:docMk/>
            <pc:sldMk cId="3804905029" sldId="298"/>
            <ac:spMk id="3" creationId="{BEF81F9A-4E18-604A-7374-ADEF979AB9F5}"/>
          </ac:spMkLst>
        </pc:spChg>
        <pc:spChg chg="mod">
          <ac:chgData name="Famiglia Frasca" userId="bb3c054bf86d7ba1" providerId="LiveId" clId="{F91275AE-6359-4432-9ECC-B5AD569A143A}" dt="2023-01-14T16:11:58.206" v="127" actId="20577"/>
          <ac:spMkLst>
            <pc:docMk/>
            <pc:sldMk cId="3804905029" sldId="298"/>
            <ac:spMk id="4" creationId="{1FCD42DA-1285-15C0-82AD-368AD6497E84}"/>
          </ac:spMkLst>
        </pc:spChg>
        <pc:spChg chg="mod">
          <ac:chgData name="Famiglia Frasca" userId="bb3c054bf86d7ba1" providerId="LiveId" clId="{F91275AE-6359-4432-9ECC-B5AD569A143A}" dt="2023-01-14T16:03:35.246" v="93" actId="20577"/>
          <ac:spMkLst>
            <pc:docMk/>
            <pc:sldMk cId="3804905029" sldId="298"/>
            <ac:spMk id="5" creationId="{71661012-A020-05D4-5652-D629A405A717}"/>
          </ac:spMkLst>
        </pc:spChg>
      </pc:sldChg>
    </pc:docChg>
  </pc:docChgLst>
  <pc:docChgLst>
    <pc:chgData name="Famiglia Frasca" userId="bb3c054bf86d7ba1" providerId="LiveId" clId="{AABF36B7-2A5A-45C5-961A-75398C0AF597}"/>
    <pc:docChg chg="undo redo custSel addSld delSld modSld">
      <pc:chgData name="Famiglia Frasca" userId="bb3c054bf86d7ba1" providerId="LiveId" clId="{AABF36B7-2A5A-45C5-961A-75398C0AF597}" dt="2023-02-23T19:27:16.738" v="1840" actId="20577"/>
      <pc:docMkLst>
        <pc:docMk/>
      </pc:docMkLst>
      <pc:sldChg chg="modSp mod">
        <pc:chgData name="Famiglia Frasca" userId="bb3c054bf86d7ba1" providerId="LiveId" clId="{AABF36B7-2A5A-45C5-961A-75398C0AF597}" dt="2023-02-22T10:47:22.661" v="1" actId="20577"/>
        <pc:sldMkLst>
          <pc:docMk/>
          <pc:sldMk cId="1208019288" sldId="256"/>
        </pc:sldMkLst>
        <pc:spChg chg="mod">
          <ac:chgData name="Famiglia Frasca" userId="bb3c054bf86d7ba1" providerId="LiveId" clId="{AABF36B7-2A5A-45C5-961A-75398C0AF597}" dt="2023-02-22T10:47:22.661" v="1" actId="20577"/>
          <ac:spMkLst>
            <pc:docMk/>
            <pc:sldMk cId="1208019288" sldId="256"/>
            <ac:spMk id="2" creationId="{C3DF35CF-C96D-4794-8CF9-2407F457EA7B}"/>
          </ac:spMkLst>
        </pc:spChg>
      </pc:sldChg>
      <pc:sldChg chg="modSp mod">
        <pc:chgData name="Famiglia Frasca" userId="bb3c054bf86d7ba1" providerId="LiveId" clId="{AABF36B7-2A5A-45C5-961A-75398C0AF597}" dt="2023-02-22T16:19:23.835" v="822" actId="20577"/>
        <pc:sldMkLst>
          <pc:docMk/>
          <pc:sldMk cId="3804905029" sldId="298"/>
        </pc:sldMkLst>
        <pc:spChg chg="mod">
          <ac:chgData name="Famiglia Frasca" userId="bb3c054bf86d7ba1" providerId="LiveId" clId="{AABF36B7-2A5A-45C5-961A-75398C0AF597}" dt="2023-02-22T11:14:07.897" v="747" actId="207"/>
          <ac:spMkLst>
            <pc:docMk/>
            <pc:sldMk cId="3804905029" sldId="298"/>
            <ac:spMk id="4" creationId="{1FCD42DA-1285-15C0-82AD-368AD6497E84}"/>
          </ac:spMkLst>
        </pc:spChg>
        <pc:spChg chg="mod">
          <ac:chgData name="Famiglia Frasca" userId="bb3c054bf86d7ba1" providerId="LiveId" clId="{AABF36B7-2A5A-45C5-961A-75398C0AF597}" dt="2023-02-22T16:19:23.835" v="822" actId="20577"/>
          <ac:spMkLst>
            <pc:docMk/>
            <pc:sldMk cId="3804905029" sldId="298"/>
            <ac:spMk id="5" creationId="{71661012-A020-05D4-5652-D629A405A717}"/>
          </ac:spMkLst>
        </pc:spChg>
      </pc:sldChg>
      <pc:sldChg chg="modSp mod">
        <pc:chgData name="Famiglia Frasca" userId="bb3c054bf86d7ba1" providerId="LiveId" clId="{AABF36B7-2A5A-45C5-961A-75398C0AF597}" dt="2023-02-22T11:19:24.988" v="769" actId="20577"/>
        <pc:sldMkLst>
          <pc:docMk/>
          <pc:sldMk cId="1462013200" sldId="299"/>
        </pc:sldMkLst>
        <pc:spChg chg="mod">
          <ac:chgData name="Famiglia Frasca" userId="bb3c054bf86d7ba1" providerId="LiveId" clId="{AABF36B7-2A5A-45C5-961A-75398C0AF597}" dt="2023-02-22T11:19:24.988" v="769" actId="20577"/>
          <ac:spMkLst>
            <pc:docMk/>
            <pc:sldMk cId="1462013200" sldId="299"/>
            <ac:spMk id="6" creationId="{CA655F22-4DFA-AF3A-261C-8A4ACC7AE173}"/>
          </ac:spMkLst>
        </pc:spChg>
      </pc:sldChg>
      <pc:sldChg chg="modSp mod">
        <pc:chgData name="Famiglia Frasca" userId="bb3c054bf86d7ba1" providerId="LiveId" clId="{AABF36B7-2A5A-45C5-961A-75398C0AF597}" dt="2023-02-23T19:27:16.738" v="1840" actId="20577"/>
        <pc:sldMkLst>
          <pc:docMk/>
          <pc:sldMk cId="545342666" sldId="300"/>
        </pc:sldMkLst>
        <pc:spChg chg="mod">
          <ac:chgData name="Famiglia Frasca" userId="bb3c054bf86d7ba1" providerId="LiveId" clId="{AABF36B7-2A5A-45C5-961A-75398C0AF597}" dt="2023-02-23T19:27:16.738" v="1840" actId="20577"/>
          <ac:spMkLst>
            <pc:docMk/>
            <pc:sldMk cId="545342666" sldId="300"/>
            <ac:spMk id="5" creationId="{303B516B-86FE-383F-B9EF-7C4922EB1EDB}"/>
          </ac:spMkLst>
        </pc:spChg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864846485" sldId="301"/>
        </pc:sldMkLst>
      </pc:sldChg>
      <pc:sldChg chg="modSp add del mod">
        <pc:chgData name="Famiglia Frasca" userId="bb3c054bf86d7ba1" providerId="LiveId" clId="{AABF36B7-2A5A-45C5-961A-75398C0AF597}" dt="2023-02-23T13:20:07.580" v="975" actId="47"/>
        <pc:sldMkLst>
          <pc:docMk/>
          <pc:sldMk cId="1592624847" sldId="301"/>
        </pc:sldMkLst>
        <pc:spChg chg="mod">
          <ac:chgData name="Famiglia Frasca" userId="bb3c054bf86d7ba1" providerId="LiveId" clId="{AABF36B7-2A5A-45C5-961A-75398C0AF597}" dt="2023-02-23T13:13:54.502" v="923" actId="404"/>
          <ac:spMkLst>
            <pc:docMk/>
            <pc:sldMk cId="1592624847" sldId="301"/>
            <ac:spMk id="3" creationId="{D5D6FA7C-E224-38AB-8F1A-3909D88F9B55}"/>
          </ac:spMkLst>
        </pc:spChg>
        <pc:spChg chg="mod">
          <ac:chgData name="Famiglia Frasca" userId="bb3c054bf86d7ba1" providerId="LiveId" clId="{AABF36B7-2A5A-45C5-961A-75398C0AF597}" dt="2023-02-23T13:17:01.787" v="954" actId="20577"/>
          <ac:spMkLst>
            <pc:docMk/>
            <pc:sldMk cId="1592624847" sldId="301"/>
            <ac:spMk id="5" creationId="{303B516B-86FE-383F-B9EF-7C4922EB1EDB}"/>
          </ac:spMkLst>
        </pc:spChg>
      </pc:sldChg>
      <pc:sldChg chg="addSp modSp new del mod">
        <pc:chgData name="Famiglia Frasca" userId="bb3c054bf86d7ba1" providerId="LiveId" clId="{AABF36B7-2A5A-45C5-961A-75398C0AF597}" dt="2023-02-23T13:19:57.296" v="973" actId="47"/>
        <pc:sldMkLst>
          <pc:docMk/>
          <pc:sldMk cId="1065563888" sldId="302"/>
        </pc:sldMkLst>
        <pc:spChg chg="mod">
          <ac:chgData name="Famiglia Frasca" userId="bb3c054bf86d7ba1" providerId="LiveId" clId="{AABF36B7-2A5A-45C5-961A-75398C0AF597}" dt="2023-02-23T13:19:13.212" v="971"/>
          <ac:spMkLst>
            <pc:docMk/>
            <pc:sldMk cId="1065563888" sldId="302"/>
            <ac:spMk id="2" creationId="{F400100A-CEE8-7721-879E-444593B314A6}"/>
          </ac:spMkLst>
        </pc:spChg>
        <pc:picChg chg="add">
          <ac:chgData name="Famiglia Frasca" userId="bb3c054bf86d7ba1" providerId="LiveId" clId="{AABF36B7-2A5A-45C5-961A-75398C0AF597}" dt="2023-02-23T13:19:13.233" v="972" actId="22"/>
          <ac:picMkLst>
            <pc:docMk/>
            <pc:sldMk cId="1065563888" sldId="302"/>
            <ac:picMk id="5" creationId="{46215E70-0F47-A92C-09B4-93325FF05368}"/>
          </ac:picMkLst>
        </pc:picChg>
      </pc:sldChg>
      <pc:sldChg chg="addSp delSp modSp add mod">
        <pc:chgData name="Famiglia Frasca" userId="bb3c054bf86d7ba1" providerId="LiveId" clId="{AABF36B7-2A5A-45C5-961A-75398C0AF597}" dt="2023-02-23T13:34:29.237" v="1306" actId="20577"/>
        <pc:sldMkLst>
          <pc:docMk/>
          <pc:sldMk cId="2995319059" sldId="302"/>
        </pc:sldMkLst>
        <pc:spChg chg="mod">
          <ac:chgData name="Famiglia Frasca" userId="bb3c054bf86d7ba1" providerId="LiveId" clId="{AABF36B7-2A5A-45C5-961A-75398C0AF597}" dt="2023-02-23T13:21:15.930" v="988" actId="20577"/>
          <ac:spMkLst>
            <pc:docMk/>
            <pc:sldMk cId="2995319059" sldId="302"/>
            <ac:spMk id="3" creationId="{D5D6FA7C-E224-38AB-8F1A-3909D88F9B55}"/>
          </ac:spMkLst>
        </pc:spChg>
        <pc:spChg chg="add del mod">
          <ac:chgData name="Famiglia Frasca" userId="bb3c054bf86d7ba1" providerId="LiveId" clId="{AABF36B7-2A5A-45C5-961A-75398C0AF597}" dt="2023-02-23T13:21:48.112" v="994"/>
          <ac:spMkLst>
            <pc:docMk/>
            <pc:sldMk cId="2995319059" sldId="302"/>
            <ac:spMk id="4" creationId="{DCF73F83-8C87-4F2A-4900-E5954A0C297B}"/>
          </ac:spMkLst>
        </pc:spChg>
        <pc:spChg chg="del mod">
          <ac:chgData name="Famiglia Frasca" userId="bb3c054bf86d7ba1" providerId="LiveId" clId="{AABF36B7-2A5A-45C5-961A-75398C0AF597}" dt="2023-02-23T13:21:19.413" v="990"/>
          <ac:spMkLst>
            <pc:docMk/>
            <pc:sldMk cId="2995319059" sldId="302"/>
            <ac:spMk id="5" creationId="{303B516B-86FE-383F-B9EF-7C4922EB1EDB}"/>
          </ac:spMkLst>
        </pc:spChg>
        <pc:spChg chg="add mod">
          <ac:chgData name="Famiglia Frasca" userId="bb3c054bf86d7ba1" providerId="LiveId" clId="{AABF36B7-2A5A-45C5-961A-75398C0AF597}" dt="2023-02-23T13:34:29.237" v="1306" actId="20577"/>
          <ac:spMkLst>
            <pc:docMk/>
            <pc:sldMk cId="2995319059" sldId="302"/>
            <ac:spMk id="6" creationId="{44E78D5D-57EA-5793-57DA-DABD3874AC17}"/>
          </ac:spMkLst>
        </pc:spChg>
        <pc:picChg chg="add del mod">
          <ac:chgData name="Famiglia Frasca" userId="bb3c054bf86d7ba1" providerId="LiveId" clId="{AABF36B7-2A5A-45C5-961A-75398C0AF597}" dt="2023-02-23T13:24:52.406" v="1028" actId="22"/>
          <ac:picMkLst>
            <pc:docMk/>
            <pc:sldMk cId="2995319059" sldId="302"/>
            <ac:picMk id="8" creationId="{BA5F0B05-70F2-9429-1BE8-C4A81C28A80F}"/>
          </ac:picMkLst>
        </pc:picChg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3254110524" sldId="302"/>
        </pc:sldMkLst>
      </pc:sldChg>
      <pc:sldChg chg="add del">
        <pc:chgData name="Famiglia Frasca" userId="bb3c054bf86d7ba1" providerId="LiveId" clId="{AABF36B7-2A5A-45C5-961A-75398C0AF597}" dt="2023-02-23T13:19:57.296" v="973" actId="47"/>
        <pc:sldMkLst>
          <pc:docMk/>
          <pc:sldMk cId="1766458202" sldId="303"/>
        </pc:sldMkLst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2163594661" sldId="303"/>
        </pc:sldMkLst>
      </pc:sldChg>
      <pc:sldChg chg="addSp modSp add mod">
        <pc:chgData name="Famiglia Frasca" userId="bb3c054bf86d7ba1" providerId="LiveId" clId="{AABF36B7-2A5A-45C5-961A-75398C0AF597}" dt="2023-02-23T13:41:24.366" v="1316" actId="113"/>
        <pc:sldMkLst>
          <pc:docMk/>
          <pc:sldMk cId="2411072218" sldId="303"/>
        </pc:sldMkLst>
        <pc:spChg chg="mod">
          <ac:chgData name="Famiglia Frasca" userId="bb3c054bf86d7ba1" providerId="LiveId" clId="{AABF36B7-2A5A-45C5-961A-75398C0AF597}" dt="2023-02-23T13:29:22.277" v="1103" actId="20577"/>
          <ac:spMkLst>
            <pc:docMk/>
            <pc:sldMk cId="2411072218" sldId="303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3:41:24.366" v="1316" actId="113"/>
          <ac:spMkLst>
            <pc:docMk/>
            <pc:sldMk cId="2411072218" sldId="303"/>
            <ac:spMk id="4" creationId="{E65289A7-3A3C-92FB-340F-64A9388A42B1}"/>
          </ac:spMkLst>
        </pc:spChg>
      </pc:sldChg>
      <pc:sldChg chg="add del">
        <pc:chgData name="Famiglia Frasca" userId="bb3c054bf86d7ba1" providerId="LiveId" clId="{AABF36B7-2A5A-45C5-961A-75398C0AF597}" dt="2023-02-23T13:19:57.296" v="973" actId="47"/>
        <pc:sldMkLst>
          <pc:docMk/>
          <pc:sldMk cId="977989855" sldId="304"/>
        </pc:sldMkLst>
      </pc:sldChg>
      <pc:sldChg chg="addSp modSp add mod">
        <pc:chgData name="Famiglia Frasca" userId="bb3c054bf86d7ba1" providerId="LiveId" clId="{AABF36B7-2A5A-45C5-961A-75398C0AF597}" dt="2023-02-23T13:51:02.765" v="1459" actId="1076"/>
        <pc:sldMkLst>
          <pc:docMk/>
          <pc:sldMk cId="3613998714" sldId="304"/>
        </pc:sldMkLst>
        <pc:spChg chg="mod">
          <ac:chgData name="Famiglia Frasca" userId="bb3c054bf86d7ba1" providerId="LiveId" clId="{AABF36B7-2A5A-45C5-961A-75398C0AF597}" dt="2023-02-23T13:43:02.570" v="1348" actId="20577"/>
          <ac:spMkLst>
            <pc:docMk/>
            <pc:sldMk cId="3613998714" sldId="304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3:51:02.765" v="1459" actId="1076"/>
          <ac:spMkLst>
            <pc:docMk/>
            <pc:sldMk cId="3613998714" sldId="304"/>
            <ac:spMk id="4" creationId="{D36E392C-6D26-63BC-06F5-8A0801278801}"/>
          </ac:spMkLst>
        </pc:spChg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4181903433" sldId="304"/>
        </pc:sldMkLst>
      </pc:sldChg>
      <pc:sldChg chg="add del">
        <pc:chgData name="Famiglia Frasca" userId="bb3c054bf86d7ba1" providerId="LiveId" clId="{AABF36B7-2A5A-45C5-961A-75398C0AF597}" dt="2023-02-23T13:19:57.296" v="973" actId="47"/>
        <pc:sldMkLst>
          <pc:docMk/>
          <pc:sldMk cId="2061032896" sldId="305"/>
        </pc:sldMkLst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2355075685" sldId="305"/>
        </pc:sldMkLst>
      </pc:sldChg>
      <pc:sldChg chg="addSp delSp modSp add mod">
        <pc:chgData name="Famiglia Frasca" userId="bb3c054bf86d7ba1" providerId="LiveId" clId="{AABF36B7-2A5A-45C5-961A-75398C0AF597}" dt="2023-02-23T13:56:57.110" v="1506" actId="20577"/>
        <pc:sldMkLst>
          <pc:docMk/>
          <pc:sldMk cId="3329551156" sldId="305"/>
        </pc:sldMkLst>
        <pc:spChg chg="mod">
          <ac:chgData name="Famiglia Frasca" userId="bb3c054bf86d7ba1" providerId="LiveId" clId="{AABF36B7-2A5A-45C5-961A-75398C0AF597}" dt="2023-02-23T13:52:37.121" v="1481" actId="20577"/>
          <ac:spMkLst>
            <pc:docMk/>
            <pc:sldMk cId="3329551156" sldId="305"/>
            <ac:spMk id="3" creationId="{D5D6FA7C-E224-38AB-8F1A-3909D88F9B55}"/>
          </ac:spMkLst>
        </pc:spChg>
        <pc:spChg chg="add del mod">
          <ac:chgData name="Famiglia Frasca" userId="bb3c054bf86d7ba1" providerId="LiveId" clId="{AABF36B7-2A5A-45C5-961A-75398C0AF597}" dt="2023-02-23T13:53:09.454" v="1486"/>
          <ac:spMkLst>
            <pc:docMk/>
            <pc:sldMk cId="3329551156" sldId="305"/>
            <ac:spMk id="4" creationId="{A4EF2FB7-14B4-560E-E005-B5788C3094BA}"/>
          </ac:spMkLst>
        </pc:spChg>
        <pc:spChg chg="add mod">
          <ac:chgData name="Famiglia Frasca" userId="bb3c054bf86d7ba1" providerId="LiveId" clId="{AABF36B7-2A5A-45C5-961A-75398C0AF597}" dt="2023-02-23T13:56:57.110" v="1506" actId="20577"/>
          <ac:spMkLst>
            <pc:docMk/>
            <pc:sldMk cId="3329551156" sldId="305"/>
            <ac:spMk id="5" creationId="{49C2D444-2D56-DC4A-6BBC-364DD792BABC}"/>
          </ac:spMkLst>
        </pc:spChg>
      </pc:sldChg>
      <pc:sldChg chg="addSp modSp add mod">
        <pc:chgData name="Famiglia Frasca" userId="bb3c054bf86d7ba1" providerId="LiveId" clId="{AABF36B7-2A5A-45C5-961A-75398C0AF597}" dt="2023-02-23T13:59:59.509" v="1537" actId="15"/>
        <pc:sldMkLst>
          <pc:docMk/>
          <pc:sldMk cId="818906271" sldId="306"/>
        </pc:sldMkLst>
        <pc:spChg chg="mod">
          <ac:chgData name="Famiglia Frasca" userId="bb3c054bf86d7ba1" providerId="LiveId" clId="{AABF36B7-2A5A-45C5-961A-75398C0AF597}" dt="2023-02-23T13:58:29.574" v="1528" actId="20577"/>
          <ac:spMkLst>
            <pc:docMk/>
            <pc:sldMk cId="818906271" sldId="306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3:59:59.509" v="1537" actId="15"/>
          <ac:spMkLst>
            <pc:docMk/>
            <pc:sldMk cId="818906271" sldId="306"/>
            <ac:spMk id="4" creationId="{A3FF5293-696F-A6F4-2C3B-A311431E844F}"/>
          </ac:spMkLst>
        </pc:spChg>
      </pc:sldChg>
      <pc:sldChg chg="add del">
        <pc:chgData name="Famiglia Frasca" userId="bb3c054bf86d7ba1" providerId="LiveId" clId="{AABF36B7-2A5A-45C5-961A-75398C0AF597}" dt="2023-02-23T13:19:57.296" v="973" actId="47"/>
        <pc:sldMkLst>
          <pc:docMk/>
          <pc:sldMk cId="975496125" sldId="306"/>
        </pc:sldMkLst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3994854136" sldId="306"/>
        </pc:sldMkLst>
      </pc:sldChg>
      <pc:sldChg chg="add del">
        <pc:chgData name="Famiglia Frasca" userId="bb3c054bf86d7ba1" providerId="LiveId" clId="{AABF36B7-2A5A-45C5-961A-75398C0AF597}" dt="2023-02-23T13:19:57.296" v="973" actId="47"/>
        <pc:sldMkLst>
          <pc:docMk/>
          <pc:sldMk cId="241497893" sldId="307"/>
        </pc:sldMkLst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3344233772" sldId="307"/>
        </pc:sldMkLst>
      </pc:sldChg>
      <pc:sldChg chg="addSp modSp add mod">
        <pc:chgData name="Famiglia Frasca" userId="bb3c054bf86d7ba1" providerId="LiveId" clId="{AABF36B7-2A5A-45C5-961A-75398C0AF597}" dt="2023-02-23T19:06:03.155" v="1571" actId="1076"/>
        <pc:sldMkLst>
          <pc:docMk/>
          <pc:sldMk cId="4111724624" sldId="307"/>
        </pc:sldMkLst>
        <pc:spChg chg="mod">
          <ac:chgData name="Famiglia Frasca" userId="bb3c054bf86d7ba1" providerId="LiveId" clId="{AABF36B7-2A5A-45C5-961A-75398C0AF597}" dt="2023-02-23T19:02:05.150" v="1557" actId="20577"/>
          <ac:spMkLst>
            <pc:docMk/>
            <pc:sldMk cId="4111724624" sldId="307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9:05:09.859" v="1567" actId="1076"/>
          <ac:spMkLst>
            <pc:docMk/>
            <pc:sldMk cId="4111724624" sldId="307"/>
            <ac:spMk id="4" creationId="{1E859EB1-D9C2-7782-867D-B480D9546D15}"/>
          </ac:spMkLst>
        </pc:spChg>
        <pc:picChg chg="add mod">
          <ac:chgData name="Famiglia Frasca" userId="bb3c054bf86d7ba1" providerId="LiveId" clId="{AABF36B7-2A5A-45C5-961A-75398C0AF597}" dt="2023-02-23T19:06:03.155" v="1571" actId="1076"/>
          <ac:picMkLst>
            <pc:docMk/>
            <pc:sldMk cId="4111724624" sldId="307"/>
            <ac:picMk id="5" creationId="{AE37B500-1FCF-33BF-C88B-8EBC53A99AB6}"/>
          </ac:picMkLst>
        </pc:picChg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398850156" sldId="308"/>
        </pc:sldMkLst>
      </pc:sldChg>
      <pc:sldChg chg="addSp delSp modSp add mod">
        <pc:chgData name="Famiglia Frasca" userId="bb3c054bf86d7ba1" providerId="LiveId" clId="{AABF36B7-2A5A-45C5-961A-75398C0AF597}" dt="2023-02-23T19:11:46.245" v="1614" actId="113"/>
        <pc:sldMkLst>
          <pc:docMk/>
          <pc:sldMk cId="804667192" sldId="308"/>
        </pc:sldMkLst>
        <pc:spChg chg="del mod">
          <ac:chgData name="Famiglia Frasca" userId="bb3c054bf86d7ba1" providerId="LiveId" clId="{AABF36B7-2A5A-45C5-961A-75398C0AF597}" dt="2023-02-23T19:09:08.314" v="1599" actId="478"/>
          <ac:spMkLst>
            <pc:docMk/>
            <pc:sldMk cId="804667192" sldId="308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9:11:46.245" v="1614" actId="113"/>
          <ac:spMkLst>
            <pc:docMk/>
            <pc:sldMk cId="804667192" sldId="308"/>
            <ac:spMk id="4" creationId="{0FF06C17-EFC5-C4C3-57B3-744B75C26C5B}"/>
          </ac:spMkLst>
        </pc:spChg>
        <pc:spChg chg="add mod">
          <ac:chgData name="Famiglia Frasca" userId="bb3c054bf86d7ba1" providerId="LiveId" clId="{AABF36B7-2A5A-45C5-961A-75398C0AF597}" dt="2023-02-23T19:11:29.425" v="1613" actId="1076"/>
          <ac:spMkLst>
            <pc:docMk/>
            <pc:sldMk cId="804667192" sldId="308"/>
            <ac:spMk id="5" creationId="{C59E9EA5-FDB6-EBE7-6A55-BFF65FB8DD31}"/>
          </ac:spMkLst>
        </pc:spChg>
        <pc:picChg chg="add mod">
          <ac:chgData name="Famiglia Frasca" userId="bb3c054bf86d7ba1" providerId="LiveId" clId="{AABF36B7-2A5A-45C5-961A-75398C0AF597}" dt="2023-02-23T19:11:22.225" v="1612" actId="14100"/>
          <ac:picMkLst>
            <pc:docMk/>
            <pc:sldMk cId="804667192" sldId="308"/>
            <ac:picMk id="6" creationId="{539C08E5-E2BC-FEAE-DAC1-BC24D5A200E7}"/>
          </ac:picMkLst>
        </pc:picChg>
      </pc:sldChg>
      <pc:sldChg chg="addSp modSp add mod">
        <pc:chgData name="Famiglia Frasca" userId="bb3c054bf86d7ba1" providerId="LiveId" clId="{AABF36B7-2A5A-45C5-961A-75398C0AF597}" dt="2023-02-23T19:14:18.466" v="1655" actId="14100"/>
        <pc:sldMkLst>
          <pc:docMk/>
          <pc:sldMk cId="4254491042" sldId="309"/>
        </pc:sldMkLst>
        <pc:spChg chg="mod">
          <ac:chgData name="Famiglia Frasca" userId="bb3c054bf86d7ba1" providerId="LiveId" clId="{AABF36B7-2A5A-45C5-961A-75398C0AF597}" dt="2023-02-23T19:12:38.772" v="1645" actId="20577"/>
          <ac:spMkLst>
            <pc:docMk/>
            <pc:sldMk cId="4254491042" sldId="309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9:13:49.993" v="1652" actId="1076"/>
          <ac:spMkLst>
            <pc:docMk/>
            <pc:sldMk cId="4254491042" sldId="309"/>
            <ac:spMk id="4" creationId="{0A00DC43-7CC2-CA11-29E0-C429BDD00057}"/>
          </ac:spMkLst>
        </pc:spChg>
        <pc:picChg chg="add mod">
          <ac:chgData name="Famiglia Frasca" userId="bb3c054bf86d7ba1" providerId="LiveId" clId="{AABF36B7-2A5A-45C5-961A-75398C0AF597}" dt="2023-02-23T19:14:18.466" v="1655" actId="14100"/>
          <ac:picMkLst>
            <pc:docMk/>
            <pc:sldMk cId="4254491042" sldId="309"/>
            <ac:picMk id="5" creationId="{A8C2D518-DE5D-3756-0DA0-CE5ED58218A1}"/>
          </ac:picMkLst>
        </pc:picChg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596764478" sldId="310"/>
        </pc:sldMkLst>
      </pc:sldChg>
      <pc:sldChg chg="addSp modSp add mod">
        <pc:chgData name="Famiglia Frasca" userId="bb3c054bf86d7ba1" providerId="LiveId" clId="{AABF36B7-2A5A-45C5-961A-75398C0AF597}" dt="2023-02-23T19:18:36.241" v="1679" actId="1076"/>
        <pc:sldMkLst>
          <pc:docMk/>
          <pc:sldMk cId="2781829923" sldId="310"/>
        </pc:sldMkLst>
        <pc:spChg chg="mod">
          <ac:chgData name="Famiglia Frasca" userId="bb3c054bf86d7ba1" providerId="LiveId" clId="{AABF36B7-2A5A-45C5-961A-75398C0AF597}" dt="2023-02-23T19:15:07.468" v="1660"/>
          <ac:spMkLst>
            <pc:docMk/>
            <pc:sldMk cId="2781829923" sldId="310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9:17:44.149" v="1675" actId="403"/>
          <ac:spMkLst>
            <pc:docMk/>
            <pc:sldMk cId="2781829923" sldId="310"/>
            <ac:spMk id="4" creationId="{4948EE14-247E-8301-1C86-E1430FDF6F51}"/>
          </ac:spMkLst>
        </pc:spChg>
        <pc:picChg chg="add mod">
          <ac:chgData name="Famiglia Frasca" userId="bb3c054bf86d7ba1" providerId="LiveId" clId="{AABF36B7-2A5A-45C5-961A-75398C0AF597}" dt="2023-02-23T19:18:36.241" v="1679" actId="1076"/>
          <ac:picMkLst>
            <pc:docMk/>
            <pc:sldMk cId="2781829923" sldId="310"/>
            <ac:picMk id="5" creationId="{53E26830-5DFB-B6AC-7F85-5366DD390D0C}"/>
          </ac:picMkLst>
        </pc:picChg>
      </pc:sldChg>
      <pc:sldChg chg="addSp modSp add mod">
        <pc:chgData name="Famiglia Frasca" userId="bb3c054bf86d7ba1" providerId="LiveId" clId="{AABF36B7-2A5A-45C5-961A-75398C0AF597}" dt="2023-02-23T19:20:26.914" v="1697" actId="404"/>
        <pc:sldMkLst>
          <pc:docMk/>
          <pc:sldMk cId="760140721" sldId="311"/>
        </pc:sldMkLst>
        <pc:spChg chg="mod">
          <ac:chgData name="Famiglia Frasca" userId="bb3c054bf86d7ba1" providerId="LiveId" clId="{AABF36B7-2A5A-45C5-961A-75398C0AF597}" dt="2023-02-23T19:20:26.914" v="1697" actId="404"/>
          <ac:spMkLst>
            <pc:docMk/>
            <pc:sldMk cId="760140721" sldId="311"/>
            <ac:spMk id="3" creationId="{D5D6FA7C-E224-38AB-8F1A-3909D88F9B55}"/>
          </ac:spMkLst>
        </pc:spChg>
        <pc:picChg chg="add mod">
          <ac:chgData name="Famiglia Frasca" userId="bb3c054bf86d7ba1" providerId="LiveId" clId="{AABF36B7-2A5A-45C5-961A-75398C0AF597}" dt="2023-02-23T19:20:06.844" v="1693" actId="14100"/>
          <ac:picMkLst>
            <pc:docMk/>
            <pc:sldMk cId="760140721" sldId="311"/>
            <ac:picMk id="4" creationId="{06EB5F8C-6ED6-E143-6B4E-25BEC4E7CE01}"/>
          </ac:picMkLst>
        </pc:picChg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1652226644" sldId="311"/>
        </pc:sldMkLst>
      </pc:sldChg>
      <pc:sldChg chg="add del">
        <pc:chgData name="Famiglia Frasca" userId="bb3c054bf86d7ba1" providerId="LiveId" clId="{AABF36B7-2A5A-45C5-961A-75398C0AF597}" dt="2023-02-23T19:23:52.166" v="1720" actId="2696"/>
        <pc:sldMkLst>
          <pc:docMk/>
          <pc:sldMk cId="3069073314" sldId="312"/>
        </pc:sldMkLst>
      </pc:sldChg>
      <pc:sldChg chg="del">
        <pc:chgData name="Famiglia Frasca" userId="bb3c054bf86d7ba1" providerId="LiveId" clId="{AABF36B7-2A5A-45C5-961A-75398C0AF597}" dt="2023-02-22T11:16:07.428" v="748" actId="47"/>
        <pc:sldMkLst>
          <pc:docMk/>
          <pc:sldMk cId="4267469369" sldId="312"/>
        </pc:sldMkLst>
      </pc:sldChg>
      <pc:sldChg chg="addSp modSp add mod">
        <pc:chgData name="Famiglia Frasca" userId="bb3c054bf86d7ba1" providerId="LiveId" clId="{AABF36B7-2A5A-45C5-961A-75398C0AF597}" dt="2023-02-23T19:23:35.120" v="1719" actId="14100"/>
        <pc:sldMkLst>
          <pc:docMk/>
          <pc:sldMk cId="463140663" sldId="313"/>
        </pc:sldMkLst>
        <pc:spChg chg="mod">
          <ac:chgData name="Famiglia Frasca" userId="bb3c054bf86d7ba1" providerId="LiveId" clId="{AABF36B7-2A5A-45C5-961A-75398C0AF597}" dt="2023-02-23T19:23:23.385" v="1715" actId="1076"/>
          <ac:spMkLst>
            <pc:docMk/>
            <pc:sldMk cId="463140663" sldId="313"/>
            <ac:spMk id="3" creationId="{D5D6FA7C-E224-38AB-8F1A-3909D88F9B55}"/>
          </ac:spMkLst>
        </pc:spChg>
        <pc:spChg chg="add mod">
          <ac:chgData name="Famiglia Frasca" userId="bb3c054bf86d7ba1" providerId="LiveId" clId="{AABF36B7-2A5A-45C5-961A-75398C0AF597}" dt="2023-02-23T19:23:28.010" v="1716" actId="1076"/>
          <ac:spMkLst>
            <pc:docMk/>
            <pc:sldMk cId="463140663" sldId="313"/>
            <ac:spMk id="4" creationId="{752C63C0-825C-F824-CF8C-70273B14BB94}"/>
          </ac:spMkLst>
        </pc:spChg>
        <pc:picChg chg="add mod">
          <ac:chgData name="Famiglia Frasca" userId="bb3c054bf86d7ba1" providerId="LiveId" clId="{AABF36B7-2A5A-45C5-961A-75398C0AF597}" dt="2023-02-23T19:23:35.120" v="1719" actId="14100"/>
          <ac:picMkLst>
            <pc:docMk/>
            <pc:sldMk cId="463140663" sldId="313"/>
            <ac:picMk id="5" creationId="{D53F87BE-E2B4-31F5-4281-42940233365A}"/>
          </ac:picMkLst>
        </pc:picChg>
      </pc:sldChg>
    </pc:docChg>
  </pc:docChgLst>
  <pc:docChgLst>
    <pc:chgData name="Famiglia Frasca" userId="bb3c054bf86d7ba1" providerId="LiveId" clId="{36911A39-C873-47E8-B0C9-7265D283C170}"/>
    <pc:docChg chg="undo redo custSel addSld delSld modSld sldOrd">
      <pc:chgData name="Famiglia Frasca" userId="bb3c054bf86d7ba1" providerId="LiveId" clId="{36911A39-C873-47E8-B0C9-7265D283C170}" dt="2023-05-10T07:47:07.288" v="12958" actId="14100"/>
      <pc:docMkLst>
        <pc:docMk/>
      </pc:docMkLst>
      <pc:sldChg chg="modSp mod">
        <pc:chgData name="Famiglia Frasca" userId="bb3c054bf86d7ba1" providerId="LiveId" clId="{36911A39-C873-47E8-B0C9-7265D283C170}" dt="2023-04-11T15:06:37.856" v="1" actId="20577"/>
        <pc:sldMkLst>
          <pc:docMk/>
          <pc:sldMk cId="1208019288" sldId="256"/>
        </pc:sldMkLst>
        <pc:spChg chg="mod">
          <ac:chgData name="Famiglia Frasca" userId="bb3c054bf86d7ba1" providerId="LiveId" clId="{36911A39-C873-47E8-B0C9-7265D283C170}" dt="2023-04-11T15:06:37.856" v="1" actId="20577"/>
          <ac:spMkLst>
            <pc:docMk/>
            <pc:sldMk cId="1208019288" sldId="256"/>
            <ac:spMk id="2" creationId="{C3DF35CF-C96D-4794-8CF9-2407F457EA7B}"/>
          </ac:spMkLst>
        </pc:spChg>
      </pc:sldChg>
      <pc:sldChg chg="modSp mod">
        <pc:chgData name="Famiglia Frasca" userId="bb3c054bf86d7ba1" providerId="LiveId" clId="{36911A39-C873-47E8-B0C9-7265D283C170}" dt="2023-05-10T07:47:07.288" v="12958" actId="14100"/>
        <pc:sldMkLst>
          <pc:docMk/>
          <pc:sldMk cId="3804905029" sldId="298"/>
        </pc:sldMkLst>
        <pc:spChg chg="mod">
          <ac:chgData name="Famiglia Frasca" userId="bb3c054bf86d7ba1" providerId="LiveId" clId="{36911A39-C873-47E8-B0C9-7265D283C170}" dt="2023-05-05T09:37:45.491" v="11059" actId="207"/>
          <ac:spMkLst>
            <pc:docMk/>
            <pc:sldMk cId="3804905029" sldId="298"/>
            <ac:spMk id="4" creationId="{1FCD42DA-1285-15C0-82AD-368AD6497E84}"/>
          </ac:spMkLst>
        </pc:spChg>
        <pc:spChg chg="mod">
          <ac:chgData name="Famiglia Frasca" userId="bb3c054bf86d7ba1" providerId="LiveId" clId="{36911A39-C873-47E8-B0C9-7265D283C170}" dt="2023-05-10T07:47:07.288" v="12958" actId="14100"/>
          <ac:spMkLst>
            <pc:docMk/>
            <pc:sldMk cId="3804905029" sldId="298"/>
            <ac:spMk id="5" creationId="{71661012-A020-05D4-5652-D629A405A717}"/>
          </ac:spMkLst>
        </pc:spChg>
        <pc:spChg chg="mod">
          <ac:chgData name="Famiglia Frasca" userId="bb3c054bf86d7ba1" providerId="LiveId" clId="{36911A39-C873-47E8-B0C9-7265D283C170}" dt="2023-04-11T15:16:05.054" v="223" actId="207"/>
          <ac:spMkLst>
            <pc:docMk/>
            <pc:sldMk cId="3804905029" sldId="298"/>
            <ac:spMk id="6" creationId="{63A691E3-5E6B-13C2-6C20-1CB77703A699}"/>
          </ac:spMkLst>
        </pc:spChg>
      </pc:sldChg>
      <pc:sldChg chg="modSp mod">
        <pc:chgData name="Famiglia Frasca" userId="bb3c054bf86d7ba1" providerId="LiveId" clId="{36911A39-C873-47E8-B0C9-7265D283C170}" dt="2023-05-09T19:00:23.306" v="11901" actId="20577"/>
        <pc:sldMkLst>
          <pc:docMk/>
          <pc:sldMk cId="1462013200" sldId="299"/>
        </pc:sldMkLst>
        <pc:spChg chg="mod">
          <ac:chgData name="Famiglia Frasca" userId="bb3c054bf86d7ba1" providerId="LiveId" clId="{36911A39-C873-47E8-B0C9-7265D283C170}" dt="2023-05-09T19:00:23.306" v="11901" actId="20577"/>
          <ac:spMkLst>
            <pc:docMk/>
            <pc:sldMk cId="1462013200" sldId="299"/>
            <ac:spMk id="3" creationId="{93F66888-384C-BE48-2504-9B3DF0DF3981}"/>
          </ac:spMkLst>
        </pc:spChg>
        <pc:spChg chg="mod">
          <ac:chgData name="Famiglia Frasca" userId="bb3c054bf86d7ba1" providerId="LiveId" clId="{36911A39-C873-47E8-B0C9-7265D283C170}" dt="2023-05-04T13:37:17.530" v="11023" actId="20577"/>
          <ac:spMkLst>
            <pc:docMk/>
            <pc:sldMk cId="1462013200" sldId="299"/>
            <ac:spMk id="6" creationId="{CA655F22-4DFA-AF3A-261C-8A4ACC7AE173}"/>
          </ac:spMkLst>
        </pc:spChg>
      </pc:sldChg>
      <pc:sldChg chg="modSp mod">
        <pc:chgData name="Famiglia Frasca" userId="bb3c054bf86d7ba1" providerId="LiveId" clId="{36911A39-C873-47E8-B0C9-7265D283C170}" dt="2023-05-09T19:03:05.659" v="11960" actId="20577"/>
        <pc:sldMkLst>
          <pc:docMk/>
          <pc:sldMk cId="545342666" sldId="300"/>
        </pc:sldMkLst>
        <pc:spChg chg="mod">
          <ac:chgData name="Famiglia Frasca" userId="bb3c054bf86d7ba1" providerId="LiveId" clId="{36911A39-C873-47E8-B0C9-7265D283C170}" dt="2023-05-09T19:03:05.659" v="11960" actId="20577"/>
          <ac:spMkLst>
            <pc:docMk/>
            <pc:sldMk cId="545342666" sldId="300"/>
            <ac:spMk id="5" creationId="{303B516B-86FE-383F-B9EF-7C4922EB1EDB}"/>
          </ac:spMkLst>
        </pc:sp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1592624847" sldId="301"/>
        </pc:sldMkLst>
      </pc:sldChg>
      <pc:sldChg chg="addSp delSp modSp mod">
        <pc:chgData name="Famiglia Frasca" userId="bb3c054bf86d7ba1" providerId="LiveId" clId="{36911A39-C873-47E8-B0C9-7265D283C170}" dt="2023-04-22T17:07:49.310" v="10362" actId="5793"/>
        <pc:sldMkLst>
          <pc:docMk/>
          <pc:sldMk cId="2689419842" sldId="301"/>
        </pc:sldMkLst>
        <pc:spChg chg="mod">
          <ac:chgData name="Famiglia Frasca" userId="bb3c054bf86d7ba1" providerId="LiveId" clId="{36911A39-C873-47E8-B0C9-7265D283C170}" dt="2023-04-11T15:21:36.098" v="289" actId="20577"/>
          <ac:spMkLst>
            <pc:docMk/>
            <pc:sldMk cId="2689419842" sldId="301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22T17:07:49.310" v="10362" actId="5793"/>
          <ac:spMkLst>
            <pc:docMk/>
            <pc:sldMk cId="2689419842" sldId="301"/>
            <ac:spMk id="4" creationId="{301AF5F2-7872-E20B-7696-34E2A78FB73C}"/>
          </ac:spMkLst>
        </pc:spChg>
        <pc:spChg chg="del mod">
          <ac:chgData name="Famiglia Frasca" userId="bb3c054bf86d7ba1" providerId="LiveId" clId="{36911A39-C873-47E8-B0C9-7265D283C170}" dt="2023-04-11T15:21:55.632" v="292"/>
          <ac:spMkLst>
            <pc:docMk/>
            <pc:sldMk cId="2689419842" sldId="301"/>
            <ac:spMk id="5" creationId="{303B516B-86FE-383F-B9EF-7C4922EB1EDB}"/>
          </ac:spMkLst>
        </pc:spChg>
      </pc:sldChg>
      <pc:sldChg chg="addSp modSp add mod">
        <pc:chgData name="Famiglia Frasca" userId="bb3c054bf86d7ba1" providerId="LiveId" clId="{36911A39-C873-47E8-B0C9-7265D283C170}" dt="2023-04-11T15:49:19.462" v="857" actId="1076"/>
        <pc:sldMkLst>
          <pc:docMk/>
          <pc:sldMk cId="2730293551" sldId="302"/>
        </pc:sldMkLst>
        <pc:spChg chg="mod">
          <ac:chgData name="Famiglia Frasca" userId="bb3c054bf86d7ba1" providerId="LiveId" clId="{36911A39-C873-47E8-B0C9-7265D283C170}" dt="2023-04-11T15:49:19.462" v="857" actId="1076"/>
          <ac:spMkLst>
            <pc:docMk/>
            <pc:sldMk cId="2730293551" sldId="302"/>
            <ac:spMk id="3" creationId="{D5D6FA7C-E224-38AB-8F1A-3909D88F9B55}"/>
          </ac:spMkLst>
        </pc:spChg>
        <pc:picChg chg="add mod">
          <ac:chgData name="Famiglia Frasca" userId="bb3c054bf86d7ba1" providerId="LiveId" clId="{36911A39-C873-47E8-B0C9-7265D283C170}" dt="2023-04-11T15:49:15.166" v="856" actId="1076"/>
          <ac:picMkLst>
            <pc:docMk/>
            <pc:sldMk cId="2730293551" sldId="302"/>
            <ac:picMk id="5" creationId="{3DAEACD4-AE9C-3C47-8BB0-63ABA260892C}"/>
          </ac:picMkLst>
        </pc:pic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2995319059" sldId="302"/>
        </pc:sldMkLst>
      </pc:sldChg>
      <pc:sldChg chg="addSp modSp add mod">
        <pc:chgData name="Famiglia Frasca" userId="bb3c054bf86d7ba1" providerId="LiveId" clId="{36911A39-C873-47E8-B0C9-7265D283C170}" dt="2023-04-17T19:49:33.759" v="9067" actId="1076"/>
        <pc:sldMkLst>
          <pc:docMk/>
          <pc:sldMk cId="262515137" sldId="303"/>
        </pc:sldMkLst>
        <pc:spChg chg="mod">
          <ac:chgData name="Famiglia Frasca" userId="bb3c054bf86d7ba1" providerId="LiveId" clId="{36911A39-C873-47E8-B0C9-7265D283C170}" dt="2023-04-17T19:49:29.964" v="9066" actId="1076"/>
          <ac:spMkLst>
            <pc:docMk/>
            <pc:sldMk cId="262515137" sldId="303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17T19:49:33.759" v="9067" actId="1076"/>
          <ac:spMkLst>
            <pc:docMk/>
            <pc:sldMk cId="262515137" sldId="303"/>
            <ac:spMk id="4" creationId="{667CA04C-CD8C-FB1A-00CF-8055849BD202}"/>
          </ac:spMkLst>
        </pc:sp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2411072218" sldId="303"/>
        </pc:sldMkLst>
      </pc:sldChg>
      <pc:sldChg chg="addSp delSp modSp add mod">
        <pc:chgData name="Famiglia Frasca" userId="bb3c054bf86d7ba1" providerId="LiveId" clId="{36911A39-C873-47E8-B0C9-7265D283C170}" dt="2023-04-15T21:18:11.156" v="8364" actId="207"/>
        <pc:sldMkLst>
          <pc:docMk/>
          <pc:sldMk cId="2861708704" sldId="304"/>
        </pc:sldMkLst>
        <pc:spChg chg="mod">
          <ac:chgData name="Famiglia Frasca" userId="bb3c054bf86d7ba1" providerId="LiveId" clId="{36911A39-C873-47E8-B0C9-7265D283C170}" dt="2023-04-11T16:23:04.632" v="1656" actId="207"/>
          <ac:spMkLst>
            <pc:docMk/>
            <pc:sldMk cId="2861708704" sldId="304"/>
            <ac:spMk id="3" creationId="{D5D6FA7C-E224-38AB-8F1A-3909D88F9B55}"/>
          </ac:spMkLst>
        </pc:spChg>
        <pc:spChg chg="add del mod">
          <ac:chgData name="Famiglia Frasca" userId="bb3c054bf86d7ba1" providerId="LiveId" clId="{36911A39-C873-47E8-B0C9-7265D283C170}" dt="2023-04-11T16:24:25.321" v="1659"/>
          <ac:spMkLst>
            <pc:docMk/>
            <pc:sldMk cId="2861708704" sldId="304"/>
            <ac:spMk id="4" creationId="{18B5F7AF-34C9-105F-B698-DF1ED692DBB4}"/>
          </ac:spMkLst>
        </pc:spChg>
        <pc:spChg chg="add del mod">
          <ac:chgData name="Famiglia Frasca" userId="bb3c054bf86d7ba1" providerId="LiveId" clId="{36911A39-C873-47E8-B0C9-7265D283C170}" dt="2023-04-11T16:24:46.442" v="1663"/>
          <ac:spMkLst>
            <pc:docMk/>
            <pc:sldMk cId="2861708704" sldId="304"/>
            <ac:spMk id="6" creationId="{DC45F8A7-6FFA-58B1-838A-E112BE32BFC2}"/>
          </ac:spMkLst>
        </pc:spChg>
        <pc:spChg chg="add mod">
          <ac:chgData name="Famiglia Frasca" userId="bb3c054bf86d7ba1" providerId="LiveId" clId="{36911A39-C873-47E8-B0C9-7265D283C170}" dt="2023-04-15T21:18:11.156" v="8364" actId="207"/>
          <ac:spMkLst>
            <pc:docMk/>
            <pc:sldMk cId="2861708704" sldId="304"/>
            <ac:spMk id="7" creationId="{7D994151-96EF-3366-C012-E2AE8B650767}"/>
          </ac:spMkLst>
        </pc:sp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3613998714" sldId="304"/>
        </pc:sldMkLst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3329551156" sldId="305"/>
        </pc:sldMkLst>
      </pc:sldChg>
      <pc:sldChg chg="addSp delSp modSp add mod ord">
        <pc:chgData name="Famiglia Frasca" userId="bb3c054bf86d7ba1" providerId="LiveId" clId="{36911A39-C873-47E8-B0C9-7265D283C170}" dt="2023-04-14T16:44:17.282" v="7892" actId="20577"/>
        <pc:sldMkLst>
          <pc:docMk/>
          <pc:sldMk cId="4285653781" sldId="305"/>
        </pc:sldMkLst>
        <pc:spChg chg="mod">
          <ac:chgData name="Famiglia Frasca" userId="bb3c054bf86d7ba1" providerId="LiveId" clId="{36911A39-C873-47E8-B0C9-7265D283C170}" dt="2023-04-11T21:39:42.311" v="4462" actId="14100"/>
          <ac:spMkLst>
            <pc:docMk/>
            <pc:sldMk cId="4285653781" sldId="305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14T16:44:17.282" v="7892" actId="20577"/>
          <ac:spMkLst>
            <pc:docMk/>
            <pc:sldMk cId="4285653781" sldId="305"/>
            <ac:spMk id="4" creationId="{BC9F0A18-2FEF-EC92-9218-265313FAC193}"/>
          </ac:spMkLst>
        </pc:spChg>
        <pc:spChg chg="add del mod">
          <ac:chgData name="Famiglia Frasca" userId="bb3c054bf86d7ba1" providerId="LiveId" clId="{36911A39-C873-47E8-B0C9-7265D283C170}" dt="2023-04-11T21:37:48.947" v="4366" actId="478"/>
          <ac:spMkLst>
            <pc:docMk/>
            <pc:sldMk cId="4285653781" sldId="305"/>
            <ac:spMk id="5" creationId="{92DB53E3-2378-0E4E-0594-5A6EE3CDB79B}"/>
          </ac:spMkLst>
        </pc:spChg>
      </pc:sldChg>
      <pc:sldChg chg="addSp modSp add mod">
        <pc:chgData name="Famiglia Frasca" userId="bb3c054bf86d7ba1" providerId="LiveId" clId="{36911A39-C873-47E8-B0C9-7265D283C170}" dt="2023-04-11T21:27:52.952" v="4050" actId="20577"/>
        <pc:sldMkLst>
          <pc:docMk/>
          <pc:sldMk cId="70772299" sldId="306"/>
        </pc:sldMkLst>
        <pc:spChg chg="mod">
          <ac:chgData name="Famiglia Frasca" userId="bb3c054bf86d7ba1" providerId="LiveId" clId="{36911A39-C873-47E8-B0C9-7265D283C170}" dt="2023-04-11T17:16:18.010" v="2367" actId="1076"/>
          <ac:spMkLst>
            <pc:docMk/>
            <pc:sldMk cId="70772299" sldId="306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11T21:27:52.952" v="4050" actId="20577"/>
          <ac:spMkLst>
            <pc:docMk/>
            <pc:sldMk cId="70772299" sldId="306"/>
            <ac:spMk id="4" creationId="{90116BEB-5DD1-9344-C914-7E7C4A84C037}"/>
          </ac:spMkLst>
        </pc:spChg>
        <pc:picChg chg="add mod">
          <ac:chgData name="Famiglia Frasca" userId="bb3c054bf86d7ba1" providerId="LiveId" clId="{36911A39-C873-47E8-B0C9-7265D283C170}" dt="2023-04-11T17:16:25.593" v="2369" actId="14100"/>
          <ac:picMkLst>
            <pc:docMk/>
            <pc:sldMk cId="70772299" sldId="306"/>
            <ac:picMk id="6" creationId="{0E89E69E-FAEB-7180-B52A-957A5A585C0B}"/>
          </ac:picMkLst>
        </pc:pic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818906271" sldId="306"/>
        </pc:sldMkLst>
      </pc:sldChg>
      <pc:sldChg chg="addSp modSp add mod">
        <pc:chgData name="Famiglia Frasca" userId="bb3c054bf86d7ba1" providerId="LiveId" clId="{36911A39-C873-47E8-B0C9-7265D283C170}" dt="2023-04-15T21:20:44.624" v="8365" actId="12"/>
        <pc:sldMkLst>
          <pc:docMk/>
          <pc:sldMk cId="4002581030" sldId="307"/>
        </pc:sldMkLst>
        <pc:spChg chg="mod">
          <ac:chgData name="Famiglia Frasca" userId="bb3c054bf86d7ba1" providerId="LiveId" clId="{36911A39-C873-47E8-B0C9-7265D283C170}" dt="2023-04-11T17:19:23.190" v="2411" actId="20577"/>
          <ac:spMkLst>
            <pc:docMk/>
            <pc:sldMk cId="4002581030" sldId="307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15T21:20:44.624" v="8365" actId="12"/>
          <ac:spMkLst>
            <pc:docMk/>
            <pc:sldMk cId="4002581030" sldId="307"/>
            <ac:spMk id="4" creationId="{22469EB7-D6C4-D7E7-D9E5-81A87A09DC92}"/>
          </ac:spMkLst>
        </pc:sp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4111724624" sldId="307"/>
        </pc:sldMkLst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804667192" sldId="308"/>
        </pc:sldMkLst>
      </pc:sldChg>
      <pc:sldChg chg="addSp modSp add mod">
        <pc:chgData name="Famiglia Frasca" userId="bb3c054bf86d7ba1" providerId="LiveId" clId="{36911A39-C873-47E8-B0C9-7265D283C170}" dt="2023-04-22T19:17:32.552" v="10363" actId="14100"/>
        <pc:sldMkLst>
          <pc:docMk/>
          <pc:sldMk cId="1963860125" sldId="308"/>
        </pc:sldMkLst>
        <pc:spChg chg="mod">
          <ac:chgData name="Famiglia Frasca" userId="bb3c054bf86d7ba1" providerId="LiveId" clId="{36911A39-C873-47E8-B0C9-7265D283C170}" dt="2023-04-22T19:17:32.552" v="10363" actId="14100"/>
          <ac:spMkLst>
            <pc:docMk/>
            <pc:sldMk cId="1963860125" sldId="308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17T19:52:01.056" v="9068" actId="1076"/>
          <ac:spMkLst>
            <pc:docMk/>
            <pc:sldMk cId="1963860125" sldId="308"/>
            <ac:spMk id="4" creationId="{DBE5B528-05DB-F185-D695-D4DFEFBAF12E}"/>
          </ac:spMkLst>
        </pc:spChg>
      </pc:sldChg>
      <pc:sldChg chg="addSp modSp add mod">
        <pc:chgData name="Famiglia Frasca" userId="bb3c054bf86d7ba1" providerId="LiveId" clId="{36911A39-C873-47E8-B0C9-7265D283C170}" dt="2023-04-17T19:59:17.066" v="9180" actId="1076"/>
        <pc:sldMkLst>
          <pc:docMk/>
          <pc:sldMk cId="1493393880" sldId="309"/>
        </pc:sldMkLst>
        <pc:spChg chg="add mod">
          <ac:chgData name="Famiglia Frasca" userId="bb3c054bf86d7ba1" providerId="LiveId" clId="{36911A39-C873-47E8-B0C9-7265D283C170}" dt="2023-04-17T19:59:17.066" v="9180" actId="1076"/>
          <ac:spMkLst>
            <pc:docMk/>
            <pc:sldMk cId="1493393880" sldId="309"/>
            <ac:spMk id="6" creationId="{42DD9A5B-9A6A-0B5B-8F3E-0DE877A3F74D}"/>
          </ac:spMkLst>
        </pc:spChg>
        <pc:picChg chg="add mod">
          <ac:chgData name="Famiglia Frasca" userId="bb3c054bf86d7ba1" providerId="LiveId" clId="{36911A39-C873-47E8-B0C9-7265D283C170}" dt="2023-04-11T18:52:31.703" v="3652" actId="1076"/>
          <ac:picMkLst>
            <pc:docMk/>
            <pc:sldMk cId="1493393880" sldId="309"/>
            <ac:picMk id="5" creationId="{6AB6E719-A092-191D-969A-7260ECCE6FA7}"/>
          </ac:picMkLst>
        </pc:pic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4254491042" sldId="309"/>
        </pc:sldMkLst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2781829923" sldId="310"/>
        </pc:sldMkLst>
      </pc:sldChg>
      <pc:sldChg chg="addSp delSp modSp add mod">
        <pc:chgData name="Famiglia Frasca" userId="bb3c054bf86d7ba1" providerId="LiveId" clId="{36911A39-C873-47E8-B0C9-7265D283C170}" dt="2023-04-12T11:37:34.186" v="4862" actId="207"/>
        <pc:sldMkLst>
          <pc:docMk/>
          <pc:sldMk cId="3402657564" sldId="310"/>
        </pc:sldMkLst>
        <pc:spChg chg="mod">
          <ac:chgData name="Famiglia Frasca" userId="bb3c054bf86d7ba1" providerId="LiveId" clId="{36911A39-C873-47E8-B0C9-7265D283C170}" dt="2023-04-12T11:35:38.647" v="4813" actId="1076"/>
          <ac:spMkLst>
            <pc:docMk/>
            <pc:sldMk cId="3402657564" sldId="310"/>
            <ac:spMk id="3" creationId="{D5D6FA7C-E224-38AB-8F1A-3909D88F9B55}"/>
          </ac:spMkLst>
        </pc:spChg>
        <pc:spChg chg="del mod">
          <ac:chgData name="Famiglia Frasca" userId="bb3c054bf86d7ba1" providerId="LiveId" clId="{36911A39-C873-47E8-B0C9-7265D283C170}" dt="2023-04-12T11:20:00.011" v="4783"/>
          <ac:spMkLst>
            <pc:docMk/>
            <pc:sldMk cId="3402657564" sldId="310"/>
            <ac:spMk id="4" creationId="{22469EB7-D6C4-D7E7-D9E5-81A87A09DC92}"/>
          </ac:spMkLst>
        </pc:spChg>
        <pc:spChg chg="add mod">
          <ac:chgData name="Famiglia Frasca" userId="bb3c054bf86d7ba1" providerId="LiveId" clId="{36911A39-C873-47E8-B0C9-7265D283C170}" dt="2023-04-12T11:37:34.186" v="4862" actId="207"/>
          <ac:spMkLst>
            <pc:docMk/>
            <pc:sldMk cId="3402657564" sldId="310"/>
            <ac:spMk id="6" creationId="{6387B3F7-A313-1D38-3380-8F532823075C}"/>
          </ac:spMkLst>
        </pc:spChg>
        <pc:picChg chg="add mod">
          <ac:chgData name="Famiglia Frasca" userId="bb3c054bf86d7ba1" providerId="LiveId" clId="{36911A39-C873-47E8-B0C9-7265D283C170}" dt="2023-04-12T11:35:41.480" v="4814" actId="1076"/>
          <ac:picMkLst>
            <pc:docMk/>
            <pc:sldMk cId="3402657564" sldId="310"/>
            <ac:picMk id="5" creationId="{75A21077-09A7-EEBC-FF0C-272A36370A44}"/>
          </ac:picMkLst>
        </pc:pic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760140721" sldId="311"/>
        </pc:sldMkLst>
      </pc:sldChg>
      <pc:sldChg chg="addSp delSp modSp add mod">
        <pc:chgData name="Famiglia Frasca" userId="bb3c054bf86d7ba1" providerId="LiveId" clId="{36911A39-C873-47E8-B0C9-7265D283C170}" dt="2023-04-22T07:56:53.529" v="9826" actId="20577"/>
        <pc:sldMkLst>
          <pc:docMk/>
          <pc:sldMk cId="1635857089" sldId="311"/>
        </pc:sldMkLst>
        <pc:spChg chg="mod">
          <ac:chgData name="Famiglia Frasca" userId="bb3c054bf86d7ba1" providerId="LiveId" clId="{36911A39-C873-47E8-B0C9-7265D283C170}" dt="2023-04-20T11:00:06.644" v="9332" actId="1076"/>
          <ac:spMkLst>
            <pc:docMk/>
            <pc:sldMk cId="1635857089" sldId="311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22T07:56:53.529" v="9826" actId="20577"/>
          <ac:spMkLst>
            <pc:docMk/>
            <pc:sldMk cId="1635857089" sldId="311"/>
            <ac:spMk id="5" creationId="{CABB60A5-77FF-3F02-F37D-BE001529543B}"/>
          </ac:spMkLst>
        </pc:spChg>
        <pc:picChg chg="add del">
          <ac:chgData name="Famiglia Frasca" userId="bb3c054bf86d7ba1" providerId="LiveId" clId="{36911A39-C873-47E8-B0C9-7265D283C170}" dt="2023-04-13T16:51:34.509" v="6509" actId="478"/>
          <ac:picMkLst>
            <pc:docMk/>
            <pc:sldMk cId="1635857089" sldId="311"/>
            <ac:picMk id="4" creationId="{7E680040-82E0-9F43-0D4C-DF55535EEC15}"/>
          </ac:picMkLst>
        </pc:picChg>
      </pc:sldChg>
      <pc:sldChg chg="addSp modSp add mod">
        <pc:chgData name="Famiglia Frasca" userId="bb3c054bf86d7ba1" providerId="LiveId" clId="{36911A39-C873-47E8-B0C9-7265D283C170}" dt="2023-04-16T15:51:59.694" v="8693" actId="207"/>
        <pc:sldMkLst>
          <pc:docMk/>
          <pc:sldMk cId="313207842" sldId="312"/>
        </pc:sldMkLst>
        <pc:spChg chg="add mod">
          <ac:chgData name="Famiglia Frasca" userId="bb3c054bf86d7ba1" providerId="LiveId" clId="{36911A39-C873-47E8-B0C9-7265D283C170}" dt="2023-04-16T15:51:59.694" v="8693" actId="207"/>
          <ac:spMkLst>
            <pc:docMk/>
            <pc:sldMk cId="313207842" sldId="312"/>
            <ac:spMk id="6" creationId="{4ADA69D2-596D-7504-88E0-3FD7E5816165}"/>
          </ac:spMkLst>
        </pc:spChg>
        <pc:picChg chg="add mod">
          <ac:chgData name="Famiglia Frasca" userId="bb3c054bf86d7ba1" providerId="LiveId" clId="{36911A39-C873-47E8-B0C9-7265D283C170}" dt="2023-04-16T15:50:29.085" v="8662" actId="1076"/>
          <ac:picMkLst>
            <pc:docMk/>
            <pc:sldMk cId="313207842" sldId="312"/>
            <ac:picMk id="5" creationId="{E1A4A75C-A296-5A0A-6D9B-DF75992C5DCA}"/>
          </ac:picMkLst>
        </pc:picChg>
      </pc:sldChg>
      <pc:sldChg chg="del">
        <pc:chgData name="Famiglia Frasca" userId="bb3c054bf86d7ba1" providerId="LiveId" clId="{36911A39-C873-47E8-B0C9-7265D283C170}" dt="2023-04-11T15:20:28.219" v="259" actId="47"/>
        <pc:sldMkLst>
          <pc:docMk/>
          <pc:sldMk cId="463140663" sldId="313"/>
        </pc:sldMkLst>
      </pc:sldChg>
      <pc:sldChg chg="addSp delSp modSp add mod">
        <pc:chgData name="Famiglia Frasca" userId="bb3c054bf86d7ba1" providerId="LiveId" clId="{36911A39-C873-47E8-B0C9-7265D283C170}" dt="2023-04-20T10:39:51.457" v="9243" actId="166"/>
        <pc:sldMkLst>
          <pc:docMk/>
          <pc:sldMk cId="1874814835" sldId="313"/>
        </pc:sldMkLst>
        <pc:spChg chg="mod">
          <ac:chgData name="Famiglia Frasca" userId="bb3c054bf86d7ba1" providerId="LiveId" clId="{36911A39-C873-47E8-B0C9-7265D283C170}" dt="2023-04-20T10:21:18.980" v="9212" actId="1076"/>
          <ac:spMkLst>
            <pc:docMk/>
            <pc:sldMk cId="1874814835" sldId="313"/>
            <ac:spMk id="3" creationId="{D5D6FA7C-E224-38AB-8F1A-3909D88F9B55}"/>
          </ac:spMkLst>
        </pc:spChg>
        <pc:picChg chg="add del">
          <ac:chgData name="Famiglia Frasca" userId="bb3c054bf86d7ba1" providerId="LiveId" clId="{36911A39-C873-47E8-B0C9-7265D283C170}" dt="2023-04-16T15:48:30.996" v="8656"/>
          <ac:picMkLst>
            <pc:docMk/>
            <pc:sldMk cId="1874814835" sldId="313"/>
            <ac:picMk id="4" creationId="{98942ECE-BE0A-A294-3B4B-C9DD88D243BB}"/>
          </ac:picMkLst>
        </pc:picChg>
        <pc:picChg chg="add mod">
          <ac:chgData name="Famiglia Frasca" userId="bb3c054bf86d7ba1" providerId="LiveId" clId="{36911A39-C873-47E8-B0C9-7265D283C170}" dt="2023-04-20T10:24:33.657" v="9219" actId="1076"/>
          <ac:picMkLst>
            <pc:docMk/>
            <pc:sldMk cId="1874814835" sldId="313"/>
            <ac:picMk id="5" creationId="{FE7D942E-60E3-FF56-9CDA-321972BD52E3}"/>
          </ac:picMkLst>
        </pc:picChg>
        <pc:picChg chg="add del mod">
          <ac:chgData name="Famiglia Frasca" userId="bb3c054bf86d7ba1" providerId="LiveId" clId="{36911A39-C873-47E8-B0C9-7265D283C170}" dt="2023-04-16T16:34:02.177" v="8716" actId="478"/>
          <ac:picMkLst>
            <pc:docMk/>
            <pc:sldMk cId="1874814835" sldId="313"/>
            <ac:picMk id="6" creationId="{20FC79B9-1E6F-DE47-65EC-B17829AF2C05}"/>
          </ac:picMkLst>
        </pc:picChg>
        <pc:picChg chg="add mod">
          <ac:chgData name="Famiglia Frasca" userId="bb3c054bf86d7ba1" providerId="LiveId" clId="{36911A39-C873-47E8-B0C9-7265D283C170}" dt="2023-04-20T10:24:55.336" v="9224" actId="1076"/>
          <ac:picMkLst>
            <pc:docMk/>
            <pc:sldMk cId="1874814835" sldId="313"/>
            <ac:picMk id="7" creationId="{F02978E6-8FD4-8DAF-0A98-79059CF733EC}"/>
          </ac:picMkLst>
        </pc:picChg>
        <pc:picChg chg="add del mod">
          <ac:chgData name="Famiglia Frasca" userId="bb3c054bf86d7ba1" providerId="LiveId" clId="{36911A39-C873-47E8-B0C9-7265D283C170}" dt="2023-04-20T10:39:24.165" v="9240" actId="478"/>
          <ac:picMkLst>
            <pc:docMk/>
            <pc:sldMk cId="1874814835" sldId="313"/>
            <ac:picMk id="8" creationId="{C7A8C095-E4D7-4108-CB96-BB4882D5920E}"/>
          </ac:picMkLst>
        </pc:picChg>
        <pc:picChg chg="add del mod">
          <ac:chgData name="Famiglia Frasca" userId="bb3c054bf86d7ba1" providerId="LiveId" clId="{36911A39-C873-47E8-B0C9-7265D283C170}" dt="2023-04-20T10:21:10.178" v="9209" actId="478"/>
          <ac:picMkLst>
            <pc:docMk/>
            <pc:sldMk cId="1874814835" sldId="313"/>
            <ac:picMk id="10" creationId="{532CD5D2-BED2-C2CE-067F-1DD59BA94395}"/>
          </ac:picMkLst>
        </pc:picChg>
        <pc:picChg chg="add mod ord">
          <ac:chgData name="Famiglia Frasca" userId="bb3c054bf86d7ba1" providerId="LiveId" clId="{36911A39-C873-47E8-B0C9-7265D283C170}" dt="2023-04-20T10:39:51.457" v="9243" actId="166"/>
          <ac:picMkLst>
            <pc:docMk/>
            <pc:sldMk cId="1874814835" sldId="313"/>
            <ac:picMk id="11" creationId="{14E59325-40DE-FF7A-911B-3C0E97CB9C0B}"/>
          </ac:picMkLst>
        </pc:picChg>
        <pc:picChg chg="add del mod">
          <ac:chgData name="Famiglia Frasca" userId="bb3c054bf86d7ba1" providerId="LiveId" clId="{36911A39-C873-47E8-B0C9-7265D283C170}" dt="2023-04-20T10:21:12.677" v="9211" actId="478"/>
          <ac:picMkLst>
            <pc:docMk/>
            <pc:sldMk cId="1874814835" sldId="313"/>
            <ac:picMk id="12" creationId="{28B2C6E2-A76B-26E1-3AB1-CB0C89CCC93A}"/>
          </ac:picMkLst>
        </pc:picChg>
        <pc:picChg chg="add del mod">
          <ac:chgData name="Famiglia Frasca" userId="bb3c054bf86d7ba1" providerId="LiveId" clId="{36911A39-C873-47E8-B0C9-7265D283C170}" dt="2023-04-20T10:36:11.832" v="9225" actId="478"/>
          <ac:picMkLst>
            <pc:docMk/>
            <pc:sldMk cId="1874814835" sldId="313"/>
            <ac:picMk id="14" creationId="{A6D81849-FBDB-C1E7-C365-5B5D25479865}"/>
          </ac:picMkLst>
        </pc:picChg>
        <pc:picChg chg="add mod">
          <ac:chgData name="Famiglia Frasca" userId="bb3c054bf86d7ba1" providerId="LiveId" clId="{36911A39-C873-47E8-B0C9-7265D283C170}" dt="2023-04-20T10:38:03.947" v="9239" actId="1076"/>
          <ac:picMkLst>
            <pc:docMk/>
            <pc:sldMk cId="1874814835" sldId="313"/>
            <ac:picMk id="15" creationId="{B79DD0EF-F82C-12BD-3F6B-302A8B7B7DAD}"/>
          </ac:picMkLst>
        </pc:picChg>
        <pc:picChg chg="add del mod">
          <ac:chgData name="Famiglia Frasca" userId="bb3c054bf86d7ba1" providerId="LiveId" clId="{36911A39-C873-47E8-B0C9-7265D283C170}" dt="2023-04-16T16:43:39.678" v="8736" actId="478"/>
          <ac:picMkLst>
            <pc:docMk/>
            <pc:sldMk cId="1874814835" sldId="313"/>
            <ac:picMk id="16" creationId="{5F5285A0-AB16-F591-42D7-F8E322DD9135}"/>
          </ac:picMkLst>
        </pc:picChg>
        <pc:picChg chg="add mod">
          <ac:chgData name="Famiglia Frasca" userId="bb3c054bf86d7ba1" providerId="LiveId" clId="{36911A39-C873-47E8-B0C9-7265D283C170}" dt="2023-04-20T10:39:39.242" v="9242" actId="1076"/>
          <ac:picMkLst>
            <pc:docMk/>
            <pc:sldMk cId="1874814835" sldId="313"/>
            <ac:picMk id="17" creationId="{AE470E8E-2FE0-02BC-2D46-FC7DEB7E0E22}"/>
          </ac:picMkLst>
        </pc:picChg>
        <pc:picChg chg="add del mod">
          <ac:chgData name="Famiglia Frasca" userId="bb3c054bf86d7ba1" providerId="LiveId" clId="{36911A39-C873-47E8-B0C9-7265D283C170}" dt="2023-04-20T10:36:15.816" v="9226" actId="478"/>
          <ac:picMkLst>
            <pc:docMk/>
            <pc:sldMk cId="1874814835" sldId="313"/>
            <ac:picMk id="18" creationId="{9E7B0B5D-C40C-B8DC-CF64-FFFAA9F1B1B7}"/>
          </ac:picMkLst>
        </pc:picChg>
      </pc:sldChg>
      <pc:sldChg chg="addSp modSp add mod">
        <pc:chgData name="Famiglia Frasca" userId="bb3c054bf86d7ba1" providerId="LiveId" clId="{36911A39-C873-47E8-B0C9-7265D283C170}" dt="2023-04-22T16:23:21.364" v="10051" actId="20577"/>
        <pc:sldMkLst>
          <pc:docMk/>
          <pc:sldMk cId="1101295175" sldId="314"/>
        </pc:sldMkLst>
        <pc:spChg chg="mod">
          <ac:chgData name="Famiglia Frasca" userId="bb3c054bf86d7ba1" providerId="LiveId" clId="{36911A39-C873-47E8-B0C9-7265D283C170}" dt="2023-04-22T13:04:38.048" v="9902" actId="14100"/>
          <ac:spMkLst>
            <pc:docMk/>
            <pc:sldMk cId="1101295175" sldId="314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22T16:23:21.364" v="10051" actId="20577"/>
          <ac:spMkLst>
            <pc:docMk/>
            <pc:sldMk cId="1101295175" sldId="314"/>
            <ac:spMk id="4" creationId="{67EC574D-CC14-5A48-01BE-7D232EF50DDD}"/>
          </ac:spMkLst>
        </pc:spChg>
        <pc:spChg chg="add mod">
          <ac:chgData name="Famiglia Frasca" userId="bb3c054bf86d7ba1" providerId="LiveId" clId="{36911A39-C873-47E8-B0C9-7265D283C170}" dt="2023-04-22T13:03:07.697" v="9898" actId="1076"/>
          <ac:spMkLst>
            <pc:docMk/>
            <pc:sldMk cId="1101295175" sldId="314"/>
            <ac:spMk id="5" creationId="{8D648798-9525-66CA-927E-A5CE485AA253}"/>
          </ac:spMkLst>
        </pc:spChg>
      </pc:sldChg>
      <pc:sldChg chg="addSp modSp add mod">
        <pc:chgData name="Famiglia Frasca" userId="bb3c054bf86d7ba1" providerId="LiveId" clId="{36911A39-C873-47E8-B0C9-7265D283C170}" dt="2023-05-09T19:28:19.086" v="12019" actId="20577"/>
        <pc:sldMkLst>
          <pc:docMk/>
          <pc:sldMk cId="2603386016" sldId="315"/>
        </pc:sldMkLst>
        <pc:spChg chg="mod">
          <ac:chgData name="Famiglia Frasca" userId="bb3c054bf86d7ba1" providerId="LiveId" clId="{36911A39-C873-47E8-B0C9-7265D283C170}" dt="2023-04-13T12:07:23.099" v="4872" actId="20577"/>
          <ac:spMkLst>
            <pc:docMk/>
            <pc:sldMk cId="2603386016" sldId="315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5-09T19:28:19.086" v="12019" actId="20577"/>
          <ac:spMkLst>
            <pc:docMk/>
            <pc:sldMk cId="2603386016" sldId="315"/>
            <ac:spMk id="4" creationId="{0B68EA2D-7F76-C520-5853-C7F878912300}"/>
          </ac:spMkLst>
        </pc:spChg>
      </pc:sldChg>
      <pc:sldChg chg="addSp new mod">
        <pc:chgData name="Famiglia Frasca" userId="bb3c054bf86d7ba1" providerId="LiveId" clId="{36911A39-C873-47E8-B0C9-7265D283C170}" dt="2023-04-13T12:44:52.789" v="5653" actId="22"/>
        <pc:sldMkLst>
          <pc:docMk/>
          <pc:sldMk cId="1697286605" sldId="316"/>
        </pc:sldMkLst>
        <pc:picChg chg="add">
          <ac:chgData name="Famiglia Frasca" userId="bb3c054bf86d7ba1" providerId="LiveId" clId="{36911A39-C873-47E8-B0C9-7265D283C170}" dt="2023-04-13T12:44:52.789" v="5653" actId="22"/>
          <ac:picMkLst>
            <pc:docMk/>
            <pc:sldMk cId="1697286605" sldId="316"/>
            <ac:picMk id="4" creationId="{F49E00B4-E0C0-6459-7916-B4E2EE375374}"/>
          </ac:picMkLst>
        </pc:picChg>
      </pc:sldChg>
      <pc:sldChg chg="addSp modSp new mod">
        <pc:chgData name="Famiglia Frasca" userId="bb3c054bf86d7ba1" providerId="LiveId" clId="{36911A39-C873-47E8-B0C9-7265D283C170}" dt="2023-04-13T12:48:52.792" v="5696" actId="14100"/>
        <pc:sldMkLst>
          <pc:docMk/>
          <pc:sldMk cId="3897477147" sldId="317"/>
        </pc:sldMkLst>
        <pc:spChg chg="add mod">
          <ac:chgData name="Famiglia Frasca" userId="bb3c054bf86d7ba1" providerId="LiveId" clId="{36911A39-C873-47E8-B0C9-7265D283C170}" dt="2023-04-13T12:47:39.403" v="5694" actId="20577"/>
          <ac:spMkLst>
            <pc:docMk/>
            <pc:sldMk cId="3897477147" sldId="317"/>
            <ac:spMk id="3" creationId="{AFF0315D-5069-CD40-179D-F6EA3214E8CC}"/>
          </ac:spMkLst>
        </pc:spChg>
        <pc:picChg chg="add mod">
          <ac:chgData name="Famiglia Frasca" userId="bb3c054bf86d7ba1" providerId="LiveId" clId="{36911A39-C873-47E8-B0C9-7265D283C170}" dt="2023-04-13T12:48:52.792" v="5696" actId="14100"/>
          <ac:picMkLst>
            <pc:docMk/>
            <pc:sldMk cId="3897477147" sldId="317"/>
            <ac:picMk id="5" creationId="{FAF42E37-FB37-B4A3-6DD7-F740E20D0C69}"/>
          </ac:picMkLst>
        </pc:picChg>
      </pc:sldChg>
      <pc:sldChg chg="addSp modSp new mod">
        <pc:chgData name="Famiglia Frasca" userId="bb3c054bf86d7ba1" providerId="LiveId" clId="{36911A39-C873-47E8-B0C9-7265D283C170}" dt="2023-04-14T17:06:12.793" v="8353" actId="207"/>
        <pc:sldMkLst>
          <pc:docMk/>
          <pc:sldMk cId="4043213146" sldId="318"/>
        </pc:sldMkLst>
        <pc:spChg chg="add mod">
          <ac:chgData name="Famiglia Frasca" userId="bb3c054bf86d7ba1" providerId="LiveId" clId="{36911A39-C873-47E8-B0C9-7265D283C170}" dt="2023-04-14T17:06:12.793" v="8353" actId="207"/>
          <ac:spMkLst>
            <pc:docMk/>
            <pc:sldMk cId="4043213146" sldId="318"/>
            <ac:spMk id="3" creationId="{244CEC38-8675-2EBA-F760-E19257FEC892}"/>
          </ac:spMkLst>
        </pc:spChg>
      </pc:sldChg>
      <pc:sldChg chg="addSp modSp add mod">
        <pc:chgData name="Famiglia Frasca" userId="bb3c054bf86d7ba1" providerId="LiveId" clId="{36911A39-C873-47E8-B0C9-7265D283C170}" dt="2023-04-15T22:05:58.670" v="8654" actId="1076"/>
        <pc:sldMkLst>
          <pc:docMk/>
          <pc:sldMk cId="2241814016" sldId="319"/>
        </pc:sldMkLst>
        <pc:spChg chg="mod">
          <ac:chgData name="Famiglia Frasca" userId="bb3c054bf86d7ba1" providerId="LiveId" clId="{36911A39-C873-47E8-B0C9-7265D283C170}" dt="2023-04-15T22:04:10.241" v="8627" actId="1076"/>
          <ac:spMkLst>
            <pc:docMk/>
            <pc:sldMk cId="2241814016" sldId="319"/>
            <ac:spMk id="2" creationId="{FB210142-F8FA-AFFD-83C4-DCDEAE505735}"/>
          </ac:spMkLst>
        </pc:spChg>
        <pc:spChg chg="mod">
          <ac:chgData name="Famiglia Frasca" userId="bb3c054bf86d7ba1" providerId="LiveId" clId="{36911A39-C873-47E8-B0C9-7265D283C170}" dt="2023-04-15T21:44:07.576" v="8593" actId="20577"/>
          <ac:spMkLst>
            <pc:docMk/>
            <pc:sldMk cId="2241814016" sldId="319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15T21:52:15.292" v="8618" actId="1076"/>
          <ac:spMkLst>
            <pc:docMk/>
            <pc:sldMk cId="2241814016" sldId="319"/>
            <ac:spMk id="4" creationId="{1C523DFE-B4D0-2014-747F-93922D0D0A12}"/>
          </ac:spMkLst>
        </pc:spChg>
        <pc:spChg chg="add mod">
          <ac:chgData name="Famiglia Frasca" userId="bb3c054bf86d7ba1" providerId="LiveId" clId="{36911A39-C873-47E8-B0C9-7265D283C170}" dt="2023-04-15T22:01:13.374" v="8622" actId="1076"/>
          <ac:spMkLst>
            <pc:docMk/>
            <pc:sldMk cId="2241814016" sldId="319"/>
            <ac:spMk id="5" creationId="{BB47F809-FE2C-3071-912F-1B9FF4B9E778}"/>
          </ac:spMkLst>
        </pc:spChg>
        <pc:picChg chg="add mod">
          <ac:chgData name="Famiglia Frasca" userId="bb3c054bf86d7ba1" providerId="LiveId" clId="{36911A39-C873-47E8-B0C9-7265D283C170}" dt="2023-04-15T22:04:25.034" v="8643" actId="1035"/>
          <ac:picMkLst>
            <pc:docMk/>
            <pc:sldMk cId="2241814016" sldId="319"/>
            <ac:picMk id="7" creationId="{4872F82C-BF6B-35A3-FA3E-35FF009E00EE}"/>
          </ac:picMkLst>
        </pc:picChg>
        <pc:picChg chg="add mod">
          <ac:chgData name="Famiglia Frasca" userId="bb3c054bf86d7ba1" providerId="LiveId" clId="{36911A39-C873-47E8-B0C9-7265D283C170}" dt="2023-04-15T22:04:32.709" v="8650" actId="1035"/>
          <ac:picMkLst>
            <pc:docMk/>
            <pc:sldMk cId="2241814016" sldId="319"/>
            <ac:picMk id="9" creationId="{6624EA32-9A94-C956-B942-2704B72041E9}"/>
          </ac:picMkLst>
        </pc:picChg>
        <pc:picChg chg="add mod">
          <ac:chgData name="Famiglia Frasca" userId="bb3c054bf86d7ba1" providerId="LiveId" clId="{36911A39-C873-47E8-B0C9-7265D283C170}" dt="2023-04-15T22:05:58.670" v="8654" actId="1076"/>
          <ac:picMkLst>
            <pc:docMk/>
            <pc:sldMk cId="2241814016" sldId="319"/>
            <ac:picMk id="11" creationId="{289A14B1-5F8B-6F70-70AF-819FD8F6E2BB}"/>
          </ac:picMkLst>
        </pc:picChg>
      </pc:sldChg>
      <pc:sldChg chg="addSp modSp add mod">
        <pc:chgData name="Famiglia Frasca" userId="bb3c054bf86d7ba1" providerId="LiveId" clId="{36911A39-C873-47E8-B0C9-7265D283C170}" dt="2023-05-09T19:35:16.998" v="12173" actId="1076"/>
        <pc:sldMkLst>
          <pc:docMk/>
          <pc:sldMk cId="1406098459" sldId="320"/>
        </pc:sldMkLst>
        <pc:spChg chg="mod">
          <ac:chgData name="Famiglia Frasca" userId="bb3c054bf86d7ba1" providerId="LiveId" clId="{36911A39-C873-47E8-B0C9-7265D283C170}" dt="2023-04-22T16:35:50.799" v="10333" actId="14100"/>
          <ac:spMkLst>
            <pc:docMk/>
            <pc:sldMk cId="1406098459" sldId="320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5-09T19:35:16.998" v="12173" actId="1076"/>
          <ac:spMkLst>
            <pc:docMk/>
            <pc:sldMk cId="1406098459" sldId="320"/>
            <ac:spMk id="4" creationId="{6270DD36-E37E-E9FD-38B6-7214E825C70D}"/>
          </ac:spMkLst>
        </pc:spChg>
      </pc:sldChg>
      <pc:sldChg chg="addSp modSp add mod ord">
        <pc:chgData name="Famiglia Frasca" userId="bb3c054bf86d7ba1" providerId="LiveId" clId="{36911A39-C873-47E8-B0C9-7265D283C170}" dt="2023-05-02T10:31:43.340" v="10952" actId="1076"/>
        <pc:sldMkLst>
          <pc:docMk/>
          <pc:sldMk cId="1879440967" sldId="321"/>
        </pc:sldMkLst>
        <pc:spChg chg="mod">
          <ac:chgData name="Famiglia Frasca" userId="bb3c054bf86d7ba1" providerId="LiveId" clId="{36911A39-C873-47E8-B0C9-7265D283C170}" dt="2023-05-01T15:08:27.465" v="10708" actId="1076"/>
          <ac:spMkLst>
            <pc:docMk/>
            <pc:sldMk cId="1879440967" sldId="321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5-02T10:31:43.340" v="10952" actId="1076"/>
          <ac:spMkLst>
            <pc:docMk/>
            <pc:sldMk cId="1879440967" sldId="321"/>
            <ac:spMk id="4" creationId="{2937C794-EAE7-4A3E-AA65-BB9CEF75B401}"/>
          </ac:spMkLst>
        </pc:spChg>
        <pc:spChg chg="add mod">
          <ac:chgData name="Famiglia Frasca" userId="bb3c054bf86d7ba1" providerId="LiveId" clId="{36911A39-C873-47E8-B0C9-7265D283C170}" dt="2023-05-01T15:05:26.048" v="10704" actId="403"/>
          <ac:spMkLst>
            <pc:docMk/>
            <pc:sldMk cId="1879440967" sldId="321"/>
            <ac:spMk id="5" creationId="{2BA99E83-FE26-26A4-DA75-2025CAFD8DF8}"/>
          </ac:spMkLst>
        </pc:spChg>
      </pc:sldChg>
      <pc:sldChg chg="addSp modSp add mod">
        <pc:chgData name="Famiglia Frasca" userId="bb3c054bf86d7ba1" providerId="LiveId" clId="{36911A39-C873-47E8-B0C9-7265D283C170}" dt="2023-04-20T10:49:47.081" v="9310" actId="1076"/>
        <pc:sldMkLst>
          <pc:docMk/>
          <pc:sldMk cId="4266117714" sldId="322"/>
        </pc:sldMkLst>
        <pc:spChg chg="mod">
          <ac:chgData name="Famiglia Frasca" userId="bb3c054bf86d7ba1" providerId="LiveId" clId="{36911A39-C873-47E8-B0C9-7265D283C170}" dt="2023-04-20T10:41:18.828" v="9272" actId="404"/>
          <ac:spMkLst>
            <pc:docMk/>
            <pc:sldMk cId="4266117714" sldId="322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20T10:45:21.520" v="9299" actId="5793"/>
          <ac:spMkLst>
            <pc:docMk/>
            <pc:sldMk cId="4266117714" sldId="322"/>
            <ac:spMk id="4" creationId="{47764568-B1AD-FA7E-C2D3-5E9A84729986}"/>
          </ac:spMkLst>
        </pc:spChg>
        <pc:picChg chg="add mod">
          <ac:chgData name="Famiglia Frasca" userId="bb3c054bf86d7ba1" providerId="LiveId" clId="{36911A39-C873-47E8-B0C9-7265D283C170}" dt="2023-04-20T10:49:28.408" v="9305" actId="14100"/>
          <ac:picMkLst>
            <pc:docMk/>
            <pc:sldMk cId="4266117714" sldId="322"/>
            <ac:picMk id="6" creationId="{038EEAF1-3E34-D1BB-E979-6B353AB4B371}"/>
          </ac:picMkLst>
        </pc:picChg>
        <pc:picChg chg="add mod">
          <ac:chgData name="Famiglia Frasca" userId="bb3c054bf86d7ba1" providerId="LiveId" clId="{36911A39-C873-47E8-B0C9-7265D283C170}" dt="2023-04-20T10:49:47.081" v="9310" actId="1076"/>
          <ac:picMkLst>
            <pc:docMk/>
            <pc:sldMk cId="4266117714" sldId="322"/>
            <ac:picMk id="8" creationId="{73E9ABE0-F501-0FE2-5BDF-9BA14DC098E8}"/>
          </ac:picMkLst>
        </pc:picChg>
      </pc:sldChg>
      <pc:sldChg chg="addSp delSp modSp add mod">
        <pc:chgData name="Famiglia Frasca" userId="bb3c054bf86d7ba1" providerId="LiveId" clId="{36911A39-C873-47E8-B0C9-7265D283C170}" dt="2023-04-22T15:41:05.472" v="9933" actId="14100"/>
        <pc:sldMkLst>
          <pc:docMk/>
          <pc:sldMk cId="4088660068" sldId="323"/>
        </pc:sldMkLst>
        <pc:spChg chg="mod">
          <ac:chgData name="Famiglia Frasca" userId="bb3c054bf86d7ba1" providerId="LiveId" clId="{36911A39-C873-47E8-B0C9-7265D283C170}" dt="2023-04-22T15:39:53.794" v="9918" actId="1076"/>
          <ac:spMkLst>
            <pc:docMk/>
            <pc:sldMk cId="4088660068" sldId="323"/>
            <ac:spMk id="3" creationId="{D5D6FA7C-E224-38AB-8F1A-3909D88F9B55}"/>
          </ac:spMkLst>
        </pc:spChg>
        <pc:spChg chg="add mod">
          <ac:chgData name="Famiglia Frasca" userId="bb3c054bf86d7ba1" providerId="LiveId" clId="{36911A39-C873-47E8-B0C9-7265D283C170}" dt="2023-04-21T21:41:15.074" v="9729" actId="207"/>
          <ac:spMkLst>
            <pc:docMk/>
            <pc:sldMk cId="4088660068" sldId="323"/>
            <ac:spMk id="4" creationId="{E9FF3B5D-68DC-762C-D473-353ED9238E8B}"/>
          </ac:spMkLst>
        </pc:spChg>
        <pc:spChg chg="add mod">
          <ac:chgData name="Famiglia Frasca" userId="bb3c054bf86d7ba1" providerId="LiveId" clId="{36911A39-C873-47E8-B0C9-7265D283C170}" dt="2023-04-21T21:45:42.014" v="9811" actId="207"/>
          <ac:spMkLst>
            <pc:docMk/>
            <pc:sldMk cId="4088660068" sldId="323"/>
            <ac:spMk id="13" creationId="{2E2AB143-78BF-0DE3-DA9C-23E03AED0038}"/>
          </ac:spMkLst>
        </pc:spChg>
        <pc:picChg chg="add del mod">
          <ac:chgData name="Famiglia Frasca" userId="bb3c054bf86d7ba1" providerId="LiveId" clId="{36911A39-C873-47E8-B0C9-7265D283C170}" dt="2023-04-22T15:21:31.856" v="9903" actId="478"/>
          <ac:picMkLst>
            <pc:docMk/>
            <pc:sldMk cId="4088660068" sldId="323"/>
            <ac:picMk id="6" creationId="{F5C3806E-894D-2373-CA60-76FA01D82963}"/>
          </ac:picMkLst>
        </pc:picChg>
        <pc:picChg chg="add mod">
          <ac:chgData name="Famiglia Frasca" userId="bb3c054bf86d7ba1" providerId="LiveId" clId="{36911A39-C873-47E8-B0C9-7265D283C170}" dt="2023-04-22T15:40:12.781" v="9920" actId="1076"/>
          <ac:picMkLst>
            <pc:docMk/>
            <pc:sldMk cId="4088660068" sldId="323"/>
            <ac:picMk id="7" creationId="{8267E5A1-4112-A250-E1C6-77FECDA30DBE}"/>
          </ac:picMkLst>
        </pc:picChg>
        <pc:picChg chg="add del mod">
          <ac:chgData name="Famiglia Frasca" userId="bb3c054bf86d7ba1" providerId="LiveId" clId="{36911A39-C873-47E8-B0C9-7265D283C170}" dt="2023-04-22T15:22:09.055" v="9908" actId="478"/>
          <ac:picMkLst>
            <pc:docMk/>
            <pc:sldMk cId="4088660068" sldId="323"/>
            <ac:picMk id="8" creationId="{612AD98F-D114-C789-7BE1-256960574831}"/>
          </ac:picMkLst>
        </pc:picChg>
        <pc:picChg chg="add del mod">
          <ac:chgData name="Famiglia Frasca" userId="bb3c054bf86d7ba1" providerId="LiveId" clId="{36911A39-C873-47E8-B0C9-7265D283C170}" dt="2023-04-22T15:22:12.073" v="9909" actId="478"/>
          <ac:picMkLst>
            <pc:docMk/>
            <pc:sldMk cId="4088660068" sldId="323"/>
            <ac:picMk id="10" creationId="{4011C33E-1EB9-CE54-D905-6CA0E9E36B96}"/>
          </ac:picMkLst>
        </pc:picChg>
        <pc:picChg chg="add mod">
          <ac:chgData name="Famiglia Frasca" userId="bb3c054bf86d7ba1" providerId="LiveId" clId="{36911A39-C873-47E8-B0C9-7265D283C170}" dt="2023-04-22T15:40:45.297" v="9927" actId="14100"/>
          <ac:picMkLst>
            <pc:docMk/>
            <pc:sldMk cId="4088660068" sldId="323"/>
            <ac:picMk id="11" creationId="{E01661DB-1A3F-11D6-C8D0-E9CB2FDDD704}"/>
          </ac:picMkLst>
        </pc:picChg>
        <pc:picChg chg="add del mod">
          <ac:chgData name="Famiglia Frasca" userId="bb3c054bf86d7ba1" providerId="LiveId" clId="{36911A39-C873-47E8-B0C9-7265D283C170}" dt="2023-04-22T15:22:15.639" v="9910" actId="478"/>
          <ac:picMkLst>
            <pc:docMk/>
            <pc:sldMk cId="4088660068" sldId="323"/>
            <ac:picMk id="12" creationId="{22E3540A-51E6-3D9A-5D7B-8E509BC6E9E1}"/>
          </ac:picMkLst>
        </pc:picChg>
        <pc:picChg chg="add mod">
          <ac:chgData name="Famiglia Frasca" userId="bb3c054bf86d7ba1" providerId="LiveId" clId="{36911A39-C873-47E8-B0C9-7265D283C170}" dt="2023-04-22T15:40:38.795" v="9926" actId="14100"/>
          <ac:picMkLst>
            <pc:docMk/>
            <pc:sldMk cId="4088660068" sldId="323"/>
            <ac:picMk id="15" creationId="{712CF4AA-14D8-2F4C-D57F-0A739B86CC50}"/>
          </ac:picMkLst>
        </pc:picChg>
        <pc:picChg chg="add mod">
          <ac:chgData name="Famiglia Frasca" userId="bb3c054bf86d7ba1" providerId="LiveId" clId="{36911A39-C873-47E8-B0C9-7265D283C170}" dt="2023-04-22T15:41:05.472" v="9933" actId="14100"/>
          <ac:picMkLst>
            <pc:docMk/>
            <pc:sldMk cId="4088660068" sldId="323"/>
            <ac:picMk id="17" creationId="{F70CDA93-3D87-B5F8-469B-A4FA27B0A4B0}"/>
          </ac:picMkLst>
        </pc:picChg>
      </pc:sldChg>
      <pc:sldChg chg="addSp modSp add mod">
        <pc:chgData name="Famiglia Frasca" userId="bb3c054bf86d7ba1" providerId="LiveId" clId="{36911A39-C873-47E8-B0C9-7265D283C170}" dt="2023-04-22T15:46:29.397" v="10003" actId="14100"/>
        <pc:sldMkLst>
          <pc:docMk/>
          <pc:sldMk cId="441248949" sldId="324"/>
        </pc:sldMkLst>
        <pc:spChg chg="mod">
          <ac:chgData name="Famiglia Frasca" userId="bb3c054bf86d7ba1" providerId="LiveId" clId="{36911A39-C873-47E8-B0C9-7265D283C170}" dt="2023-04-22T15:42:54.795" v="9952" actId="207"/>
          <ac:spMkLst>
            <pc:docMk/>
            <pc:sldMk cId="441248949" sldId="324"/>
            <ac:spMk id="3" creationId="{D5D6FA7C-E224-38AB-8F1A-3909D88F9B55}"/>
          </ac:spMkLst>
        </pc:spChg>
        <pc:picChg chg="add mod">
          <ac:chgData name="Famiglia Frasca" userId="bb3c054bf86d7ba1" providerId="LiveId" clId="{36911A39-C873-47E8-B0C9-7265D283C170}" dt="2023-04-22T15:43:54.156" v="9959" actId="1076"/>
          <ac:picMkLst>
            <pc:docMk/>
            <pc:sldMk cId="441248949" sldId="324"/>
            <ac:picMk id="5" creationId="{8076BA3C-9C42-3FD0-1159-EE4D28242EBD}"/>
          </ac:picMkLst>
        </pc:picChg>
        <pc:picChg chg="add mod">
          <ac:chgData name="Famiglia Frasca" userId="bb3c054bf86d7ba1" providerId="LiveId" clId="{36911A39-C873-47E8-B0C9-7265D283C170}" dt="2023-04-22T15:44:23.825" v="9965" actId="14100"/>
          <ac:picMkLst>
            <pc:docMk/>
            <pc:sldMk cId="441248949" sldId="324"/>
            <ac:picMk id="7" creationId="{B27BEF0A-F3C8-DC87-A1AA-D962EBA69AF0}"/>
          </ac:picMkLst>
        </pc:picChg>
        <pc:picChg chg="add mod">
          <ac:chgData name="Famiglia Frasca" userId="bb3c054bf86d7ba1" providerId="LiveId" clId="{36911A39-C873-47E8-B0C9-7265D283C170}" dt="2023-04-22T15:44:45.700" v="9970" actId="1076"/>
          <ac:picMkLst>
            <pc:docMk/>
            <pc:sldMk cId="441248949" sldId="324"/>
            <ac:picMk id="9" creationId="{D8E00CBE-F1E9-E42D-CD1E-A272F7D75291}"/>
          </ac:picMkLst>
        </pc:picChg>
        <pc:picChg chg="add mod">
          <ac:chgData name="Famiglia Frasca" userId="bb3c054bf86d7ba1" providerId="LiveId" clId="{36911A39-C873-47E8-B0C9-7265D283C170}" dt="2023-04-22T15:45:18.139" v="9988" actId="1035"/>
          <ac:picMkLst>
            <pc:docMk/>
            <pc:sldMk cId="441248949" sldId="324"/>
            <ac:picMk id="11" creationId="{63C8D2DC-2709-1417-568C-5A6EA57D1614}"/>
          </ac:picMkLst>
        </pc:picChg>
        <pc:picChg chg="add mod">
          <ac:chgData name="Famiglia Frasca" userId="bb3c054bf86d7ba1" providerId="LiveId" clId="{36911A39-C873-47E8-B0C9-7265D283C170}" dt="2023-04-22T15:45:50.534" v="9995" actId="1076"/>
          <ac:picMkLst>
            <pc:docMk/>
            <pc:sldMk cId="441248949" sldId="324"/>
            <ac:picMk id="13" creationId="{1439F3EA-1F37-B323-3566-03F0CF800E04}"/>
          </ac:picMkLst>
        </pc:picChg>
        <pc:picChg chg="add mod">
          <ac:chgData name="Famiglia Frasca" userId="bb3c054bf86d7ba1" providerId="LiveId" clId="{36911A39-C873-47E8-B0C9-7265D283C170}" dt="2023-04-22T15:46:29.397" v="10003" actId="14100"/>
          <ac:picMkLst>
            <pc:docMk/>
            <pc:sldMk cId="441248949" sldId="324"/>
            <ac:picMk id="15" creationId="{36677296-D913-16E4-0CEE-C1F3B601CD1B}"/>
          </ac:picMkLst>
        </pc:picChg>
      </pc:sldChg>
      <pc:sldChg chg="addSp delSp modSp add mod">
        <pc:chgData name="Famiglia Frasca" userId="bb3c054bf86d7ba1" providerId="LiveId" clId="{36911A39-C873-47E8-B0C9-7265D283C170}" dt="2023-05-02T12:46:05.088" v="10994" actId="1076"/>
        <pc:sldMkLst>
          <pc:docMk/>
          <pc:sldMk cId="517680360" sldId="325"/>
        </pc:sldMkLst>
        <pc:spChg chg="mod">
          <ac:chgData name="Famiglia Frasca" userId="bb3c054bf86d7ba1" providerId="LiveId" clId="{36911A39-C873-47E8-B0C9-7265D283C170}" dt="2023-05-01T15:09:37.166" v="10723" actId="20577"/>
          <ac:spMkLst>
            <pc:docMk/>
            <pc:sldMk cId="517680360" sldId="325"/>
            <ac:spMk id="3" creationId="{D5D6FA7C-E224-38AB-8F1A-3909D88F9B55}"/>
          </ac:spMkLst>
        </pc:spChg>
        <pc:spChg chg="mod">
          <ac:chgData name="Famiglia Frasca" userId="bb3c054bf86d7ba1" providerId="LiveId" clId="{36911A39-C873-47E8-B0C9-7265D283C170}" dt="2023-05-01T15:38:22.954" v="10843" actId="1076"/>
          <ac:spMkLst>
            <pc:docMk/>
            <pc:sldMk cId="517680360" sldId="325"/>
            <ac:spMk id="5" creationId="{2BA99E83-FE26-26A4-DA75-2025CAFD8DF8}"/>
          </ac:spMkLst>
        </pc:spChg>
        <pc:spChg chg="add mod">
          <ac:chgData name="Famiglia Frasca" userId="bb3c054bf86d7ba1" providerId="LiveId" clId="{36911A39-C873-47E8-B0C9-7265D283C170}" dt="2023-05-02T11:52:56.260" v="10962" actId="1076"/>
          <ac:spMkLst>
            <pc:docMk/>
            <pc:sldMk cId="517680360" sldId="325"/>
            <ac:spMk id="7" creationId="{31CCEE9F-0C23-93BD-BAD2-4B3E6FD9F8E2}"/>
          </ac:spMkLst>
        </pc:spChg>
        <pc:spChg chg="add mod">
          <ac:chgData name="Famiglia Frasca" userId="bb3c054bf86d7ba1" providerId="LiveId" clId="{36911A39-C873-47E8-B0C9-7265D283C170}" dt="2023-05-02T12:46:05.088" v="10994" actId="1076"/>
          <ac:spMkLst>
            <pc:docMk/>
            <pc:sldMk cId="517680360" sldId="325"/>
            <ac:spMk id="11" creationId="{3B763BF3-2CEC-1AC8-A640-8BEEFE89FD34}"/>
          </ac:spMkLst>
        </pc:spChg>
        <pc:picChg chg="add mod">
          <ac:chgData name="Famiglia Frasca" userId="bb3c054bf86d7ba1" providerId="LiveId" clId="{36911A39-C873-47E8-B0C9-7265D283C170}" dt="2023-05-02T12:44:05.550" v="10974" actId="1076"/>
          <ac:picMkLst>
            <pc:docMk/>
            <pc:sldMk cId="517680360" sldId="325"/>
            <ac:picMk id="6" creationId="{BA6642BF-F618-D472-A01B-CCB9071523E4}"/>
          </ac:picMkLst>
        </pc:picChg>
        <pc:picChg chg="add del mod">
          <ac:chgData name="Famiglia Frasca" userId="bb3c054bf86d7ba1" providerId="LiveId" clId="{36911A39-C873-47E8-B0C9-7265D283C170}" dt="2023-05-01T17:03:18.059" v="10866" actId="478"/>
          <ac:picMkLst>
            <pc:docMk/>
            <pc:sldMk cId="517680360" sldId="325"/>
            <ac:picMk id="6" creationId="{FA57C6B0-0CD7-CF98-F29D-3A31666712DF}"/>
          </ac:picMkLst>
        </pc:picChg>
        <pc:picChg chg="add del mod">
          <ac:chgData name="Famiglia Frasca" userId="bb3c054bf86d7ba1" providerId="LiveId" clId="{36911A39-C873-47E8-B0C9-7265D283C170}" dt="2023-05-02T11:52:30.786" v="10957" actId="478"/>
          <ac:picMkLst>
            <pc:docMk/>
            <pc:sldMk cId="517680360" sldId="325"/>
            <ac:picMk id="8" creationId="{18086F74-8732-3FF5-4114-3C7860C297EC}"/>
          </ac:picMkLst>
        </pc:picChg>
        <pc:picChg chg="add mod">
          <ac:chgData name="Famiglia Frasca" userId="bb3c054bf86d7ba1" providerId="LiveId" clId="{36911A39-C873-47E8-B0C9-7265D283C170}" dt="2023-05-02T12:45:53.749" v="10993" actId="14100"/>
          <ac:picMkLst>
            <pc:docMk/>
            <pc:sldMk cId="517680360" sldId="325"/>
            <ac:picMk id="10" creationId="{1CBE830A-F835-AE3E-9AAF-461E4F77B107}"/>
          </ac:picMkLst>
        </pc:picChg>
      </pc:sldChg>
      <pc:sldChg chg="addSp delSp modSp add mod">
        <pc:chgData name="Famiglia Frasca" userId="bb3c054bf86d7ba1" providerId="LiveId" clId="{36911A39-C873-47E8-B0C9-7265D283C170}" dt="2023-05-05T17:10:14.483" v="11193" actId="1076"/>
        <pc:sldMkLst>
          <pc:docMk/>
          <pc:sldMk cId="1813601678" sldId="326"/>
        </pc:sldMkLst>
        <pc:spChg chg="mod">
          <ac:chgData name="Famiglia Frasca" userId="bb3c054bf86d7ba1" providerId="LiveId" clId="{36911A39-C873-47E8-B0C9-7265D283C170}" dt="2023-05-05T17:04:39.028" v="11163" actId="20577"/>
          <ac:spMkLst>
            <pc:docMk/>
            <pc:sldMk cId="1813601678" sldId="326"/>
            <ac:spMk id="3" creationId="{D5D6FA7C-E224-38AB-8F1A-3909D88F9B55}"/>
          </ac:spMkLst>
        </pc:spChg>
        <pc:spChg chg="del mod">
          <ac:chgData name="Famiglia Frasca" userId="bb3c054bf86d7ba1" providerId="LiveId" clId="{36911A39-C873-47E8-B0C9-7265D283C170}" dt="2023-05-05T17:01:38.017" v="11128"/>
          <ac:spMkLst>
            <pc:docMk/>
            <pc:sldMk cId="1813601678" sldId="326"/>
            <ac:spMk id="5" creationId="{2BA99E83-FE26-26A4-DA75-2025CAFD8DF8}"/>
          </ac:spMkLst>
        </pc:spChg>
        <pc:picChg chg="add del mod">
          <ac:chgData name="Famiglia Frasca" userId="bb3c054bf86d7ba1" providerId="LiveId" clId="{36911A39-C873-47E8-B0C9-7265D283C170}" dt="2023-05-05T17:09:52.512" v="11188" actId="478"/>
          <ac:picMkLst>
            <pc:docMk/>
            <pc:sldMk cId="1813601678" sldId="326"/>
            <ac:picMk id="6" creationId="{5F1F41E4-84C3-A2B4-317F-6F66CC1E1110}"/>
          </ac:picMkLst>
        </pc:picChg>
        <pc:picChg chg="add mod">
          <ac:chgData name="Famiglia Frasca" userId="bb3c054bf86d7ba1" providerId="LiveId" clId="{36911A39-C873-47E8-B0C9-7265D283C170}" dt="2023-05-05T17:10:14.483" v="11193" actId="1076"/>
          <ac:picMkLst>
            <pc:docMk/>
            <pc:sldMk cId="1813601678" sldId="326"/>
            <ac:picMk id="8" creationId="{3875C0FB-335C-88F5-68EB-107B7A7C24BF}"/>
          </ac:picMkLst>
        </pc:picChg>
      </pc:sldChg>
      <pc:sldChg chg="modSp add mod">
        <pc:chgData name="Famiglia Frasca" userId="bb3c054bf86d7ba1" providerId="LiveId" clId="{36911A39-C873-47E8-B0C9-7265D283C170}" dt="2023-05-09T18:56:34.311" v="11867" actId="20577"/>
        <pc:sldMkLst>
          <pc:docMk/>
          <pc:sldMk cId="1214978458" sldId="327"/>
        </pc:sldMkLst>
        <pc:spChg chg="mod">
          <ac:chgData name="Famiglia Frasca" userId="bb3c054bf86d7ba1" providerId="LiveId" clId="{36911A39-C873-47E8-B0C9-7265D283C170}" dt="2023-05-07T19:25:33.147" v="11210" actId="20577"/>
          <ac:spMkLst>
            <pc:docMk/>
            <pc:sldMk cId="1214978458" sldId="327"/>
            <ac:spMk id="3" creationId="{D5D6FA7C-E224-38AB-8F1A-3909D88F9B55}"/>
          </ac:spMkLst>
        </pc:spChg>
        <pc:spChg chg="mod">
          <ac:chgData name="Famiglia Frasca" userId="bb3c054bf86d7ba1" providerId="LiveId" clId="{36911A39-C873-47E8-B0C9-7265D283C170}" dt="2023-05-09T18:56:34.311" v="11867" actId="20577"/>
          <ac:spMkLst>
            <pc:docMk/>
            <pc:sldMk cId="1214978458" sldId="327"/>
            <ac:spMk id="5" creationId="{2BA99E83-FE26-26A4-DA75-2025CAFD8DF8}"/>
          </ac:spMkLst>
        </pc:spChg>
      </pc:sldChg>
      <pc:sldChg chg="modSp new del mod">
        <pc:chgData name="Famiglia Frasca" userId="bb3c054bf86d7ba1" providerId="LiveId" clId="{36911A39-C873-47E8-B0C9-7265D283C170}" dt="2023-05-05T17:00:35.802" v="11084" actId="2696"/>
        <pc:sldMkLst>
          <pc:docMk/>
          <pc:sldMk cId="3562373776" sldId="327"/>
        </pc:sldMkLst>
        <pc:spChg chg="mod">
          <ac:chgData name="Famiglia Frasca" userId="bb3c054bf86d7ba1" providerId="LiveId" clId="{36911A39-C873-47E8-B0C9-7265D283C170}" dt="2023-05-05T17:00:14.501" v="11083" actId="20577"/>
          <ac:spMkLst>
            <pc:docMk/>
            <pc:sldMk cId="3562373776" sldId="327"/>
            <ac:spMk id="2" creationId="{627C2703-36C1-8C4A-EC68-6CA16890C378}"/>
          </ac:spMkLst>
        </pc:spChg>
      </pc:sldChg>
      <pc:sldChg chg="addSp modSp add mod ord">
        <pc:chgData name="Famiglia Frasca" userId="bb3c054bf86d7ba1" providerId="LiveId" clId="{36911A39-C873-47E8-B0C9-7265D283C170}" dt="2023-05-05T17:05:44.291" v="11187" actId="20577"/>
        <pc:sldMkLst>
          <pc:docMk/>
          <pc:sldMk cId="1350480639" sldId="328"/>
        </pc:sldMkLst>
        <pc:spChg chg="mod">
          <ac:chgData name="Famiglia Frasca" userId="bb3c054bf86d7ba1" providerId="LiveId" clId="{36911A39-C873-47E8-B0C9-7265D283C170}" dt="2023-05-05T17:05:44.291" v="11187" actId="20577"/>
          <ac:spMkLst>
            <pc:docMk/>
            <pc:sldMk cId="1350480639" sldId="328"/>
            <ac:spMk id="3" creationId="{D5D6FA7C-E224-38AB-8F1A-3909D88F9B55}"/>
          </ac:spMkLst>
        </pc:spChg>
        <pc:picChg chg="add mod">
          <ac:chgData name="Famiglia Frasca" userId="bb3c054bf86d7ba1" providerId="LiveId" clId="{36911A39-C873-47E8-B0C9-7265D283C170}" dt="2023-05-05T17:02:40.901" v="11134" actId="1076"/>
          <ac:picMkLst>
            <pc:docMk/>
            <pc:sldMk cId="1350480639" sldId="328"/>
            <ac:picMk id="5" creationId="{F5FC3D34-3DC3-73D8-52B2-821E9003B2C9}"/>
          </ac:picMkLst>
        </pc:picChg>
      </pc:sldChg>
      <pc:sldChg chg="add">
        <pc:chgData name="Famiglia Frasca" userId="bb3c054bf86d7ba1" providerId="LiveId" clId="{36911A39-C873-47E8-B0C9-7265D283C170}" dt="2023-05-07T19:25:13.586" v="11194"/>
        <pc:sldMkLst>
          <pc:docMk/>
          <pc:sldMk cId="2334505566" sldId="329"/>
        </pc:sldMkLst>
      </pc:sldChg>
      <pc:sldChg chg="addSp modSp new add del mod ord">
        <pc:chgData name="Famiglia Frasca" userId="bb3c054bf86d7ba1" providerId="LiveId" clId="{36911A39-C873-47E8-B0C9-7265D283C170}" dt="2023-05-10T07:43:41.564" v="12956" actId="20577"/>
        <pc:sldMkLst>
          <pc:docMk/>
          <pc:sldMk cId="895349582" sldId="330"/>
        </pc:sldMkLst>
        <pc:spChg chg="add mod">
          <ac:chgData name="Famiglia Frasca" userId="bb3c054bf86d7ba1" providerId="LiveId" clId="{36911A39-C873-47E8-B0C9-7265D283C170}" dt="2023-05-10T07:15:06.030" v="12207" actId="1076"/>
          <ac:spMkLst>
            <pc:docMk/>
            <pc:sldMk cId="895349582" sldId="330"/>
            <ac:spMk id="3" creationId="{954F41CC-0F2F-8DA8-A91B-835BEFBA5489}"/>
          </ac:spMkLst>
        </pc:spChg>
        <pc:spChg chg="add mod">
          <ac:chgData name="Famiglia Frasca" userId="bb3c054bf86d7ba1" providerId="LiveId" clId="{36911A39-C873-47E8-B0C9-7265D283C170}" dt="2023-05-10T07:43:41.564" v="12956" actId="20577"/>
          <ac:spMkLst>
            <pc:docMk/>
            <pc:sldMk cId="895349582" sldId="330"/>
            <ac:spMk id="4" creationId="{1C8C1666-A6E2-719F-22A3-44266A1CDA29}"/>
          </ac:spMkLst>
        </pc:spChg>
      </pc:sldChg>
      <pc:sldChg chg="add">
        <pc:chgData name="Famiglia Frasca" userId="bb3c054bf86d7ba1" providerId="LiveId" clId="{36911A39-C873-47E8-B0C9-7265D283C170}" dt="2023-05-10T07:11:29.337" v="12175"/>
        <pc:sldMkLst>
          <pc:docMk/>
          <pc:sldMk cId="398850156" sldId="331"/>
        </pc:sldMkLst>
      </pc:sldChg>
      <pc:sldChg chg="add">
        <pc:chgData name="Famiglia Frasca" userId="bb3c054bf86d7ba1" providerId="LiveId" clId="{36911A39-C873-47E8-B0C9-7265D283C170}" dt="2023-05-10T07:11:29.337" v="12175"/>
        <pc:sldMkLst>
          <pc:docMk/>
          <pc:sldMk cId="596764478" sldId="3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0BA31-C8A9-43DD-A40A-0688D227A51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F8FC3-0AA2-43C4-B5B2-55BB85194F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E10B-7D18-436D-8C9D-3D7F46357368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3B20-64F9-4ADB-AE68-B96CF4262B59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EC1E-6B6B-47E9-8714-E91573E0F14D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FC28-A426-4B54-B8D0-AD19397A8A28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339E-8749-498C-B882-A50D536E71FB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4F5-6046-44B5-892D-7BF0F719275D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7BB3-A0B1-4A78-A4E8-AA732A2385C9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8546-1571-4A63-B22A-8F50A4744B94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6798-494D-403D-9109-FA6B5591D999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FB31-0A7C-4E3A-8A21-B21A6CB5E956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BDA7-ECDF-4191-A1D0-F2BB626BEB44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E563-21A7-4833-90C7-9123E1C793FD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0605-CF22-4929-A9C8-4B63E07A5B5E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972B-6721-4473-AED4-F58C3C74BD94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601E-0D3D-409F-93D6-9167C6098CA4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C204-D136-439B-8D24-C6AAC728DB3A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1A0D-6EF5-4B02-984F-1E50B55C238B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7F3223-5E7C-499B-B9EC-EF9189971B1E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obyp.x10host.com/3/inspect.html" TargetMode="External"/><Relationship Id="rId2" Type="http://schemas.openxmlformats.org/officeDocument/2006/relationships/hyperlink" Target="http://robyp.x10host.com/3/pydoc.htm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robyp.x10host.com/3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pydoc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35CF-C96D-4794-8CF9-2407F457E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685799"/>
            <a:ext cx="6494462" cy="2971801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rgbClr val="FFFF00"/>
                </a:solidFill>
              </a:rPr>
              <a:t>            </a:t>
            </a:r>
            <a:r>
              <a:rPr lang="en-US" b="1" cap="none" dirty="0">
                <a:solidFill>
                  <a:srgbClr val="C00000"/>
                </a:solidFill>
              </a:rPr>
              <a:t>SnagPy</a:t>
            </a:r>
            <a:br>
              <a:rPr lang="en-US" b="1" cap="none" dirty="0">
                <a:solidFill>
                  <a:srgbClr val="C00000"/>
                </a:solidFill>
              </a:rPr>
            </a:br>
            <a:r>
              <a:rPr lang="en-US" b="1" cap="none" dirty="0">
                <a:solidFill>
                  <a:srgbClr val="C00000"/>
                </a:solidFill>
              </a:rPr>
              <a:t>                  4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F3D-E592-4C7B-B3D6-4650D71C2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100" y="3843867"/>
            <a:ext cx="5924550" cy="194733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Sergio Frasca 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for the Rome Virgo Data Analysis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D7952-18BD-4289-AEBF-9A9350D5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1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9897" y="149363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0000"/>
                </a:solidFill>
                <a:latin typeface="Century Gothic" panose="020B0502020202020204"/>
              </a:rPr>
              <a:t>Auto-d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ocumentazione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come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funziona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Python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0116BEB-5DD1-9344-C914-7E7C4A84C037}"/>
              </a:ext>
            </a:extLst>
          </p:cNvPr>
          <p:cNvSpPr txBox="1"/>
          <p:nvPr/>
        </p:nvSpPr>
        <p:spPr>
          <a:xfrm>
            <a:off x="584520" y="1455337"/>
            <a:ext cx="6720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La base è la cosiddetta «</a:t>
            </a:r>
            <a:r>
              <a:rPr lang="it-IT" b="1" dirty="0" err="1">
                <a:solidFill>
                  <a:srgbClr val="FFFF00"/>
                </a:solidFill>
              </a:rPr>
              <a:t>docstring</a:t>
            </a:r>
            <a:r>
              <a:rPr lang="it-IT" b="1" dirty="0">
                <a:solidFill>
                  <a:srgbClr val="FFFF00"/>
                </a:solidFill>
              </a:rPr>
              <a:t>», una stringa tra triplici apici posta all’inizio di un modulo o dopo la definizione di una funzione, di una classe o di un metodo. Questa compare come attributo __doc__ del modulo, della funzione, della classe o del metodo. 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Per esempio, provare print(</a:t>
            </a:r>
            <a:r>
              <a:rPr lang="it-IT" b="1" dirty="0" err="1">
                <a:solidFill>
                  <a:srgbClr val="FFFF00"/>
                </a:solidFill>
              </a:rPr>
              <a:t>numpy</a:t>
            </a:r>
            <a:r>
              <a:rPr lang="it-IT" b="1" dirty="0">
                <a:solidFill>
                  <a:srgbClr val="FFFF00"/>
                </a:solidFill>
              </a:rPr>
              <a:t>.__doc__) o print(numpy.</a:t>
            </a:r>
            <a:r>
              <a:rPr lang="it-IT" b="1" dirty="0" err="1">
                <a:solidFill>
                  <a:srgbClr val="FFFF00"/>
                </a:solidFill>
              </a:rPr>
              <a:t>arange</a:t>
            </a:r>
            <a:r>
              <a:rPr lang="it-IT" b="1" dirty="0">
                <a:solidFill>
                  <a:srgbClr val="FFFF00"/>
                </a:solidFill>
              </a:rPr>
              <a:t>.__doc__) oppure, se si è installato una versione recente di SnagPy, print(GD.</a:t>
            </a:r>
            <a:r>
              <a:rPr lang="it-IT" b="1" dirty="0" err="1">
                <a:solidFill>
                  <a:srgbClr val="FFFF00"/>
                </a:solidFill>
              </a:rPr>
              <a:t>gd</a:t>
            </a:r>
            <a:r>
              <a:rPr lang="it-IT" b="1" dirty="0">
                <a:solidFill>
                  <a:srgbClr val="FFFF00"/>
                </a:solidFill>
              </a:rPr>
              <a:t>.__doc__). 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O anche, usando la function help(), help(GD.gd), ottenendo il seguente testo: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E89E69E-FAEB-7180-B52A-957A5A585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797" y="770576"/>
            <a:ext cx="3985683" cy="60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basta?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469EB7-D6C4-D7E7-D9E5-81A87A09DC92}"/>
              </a:ext>
            </a:extLst>
          </p:cNvPr>
          <p:cNvSpPr txBox="1"/>
          <p:nvPr/>
        </p:nvSpPr>
        <p:spPr>
          <a:xfrm>
            <a:off x="562708" y="1185705"/>
            <a:ext cx="108322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Questo è quello che si ottiene anche con le altre auto-documentazioni, anche se in una forma forse più piacevole (cosa ottenibile in parte anche con </a:t>
            </a:r>
            <a:r>
              <a:rPr lang="it-IT" b="1" dirty="0" err="1">
                <a:solidFill>
                  <a:srgbClr val="FFFF00"/>
                </a:solidFill>
              </a:rPr>
              <a:t>pydoc</a:t>
            </a:r>
            <a:r>
              <a:rPr lang="it-IT" b="1" dirty="0">
                <a:solidFill>
                  <a:srgbClr val="FFFF00"/>
                </a:solidFill>
              </a:rPr>
              <a:t>). In questo caso senza dover imparare niente di nuovo (e di superfluo).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Ma basta?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Ricordiamo che occorre documentare: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FFFF00"/>
                </a:solidFill>
              </a:rPr>
              <a:t>a livello di package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FFFF00"/>
                </a:solidFill>
              </a:rPr>
              <a:t>a livello di modulo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FFFF00"/>
                </a:solidFill>
              </a:rPr>
              <a:t>a livello di sezione di modulo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FFFF00"/>
                </a:solidFill>
              </a:rPr>
              <a:t>a livello di classe/funzione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Con l’attuale sistema si copre solo il secondo e il quarto livello.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E gli altri?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C000"/>
                </a:solidFill>
              </a:rPr>
              <a:t>(E poi ci sono la programming guide, la guida a come documentare e i tutorial)</a:t>
            </a:r>
          </a:p>
          <a:p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8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40" y="341644"/>
            <a:ext cx="6551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la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soluzione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E5B528-05DB-F185-D695-D4DFEFBAF12E}"/>
              </a:ext>
            </a:extLst>
          </p:cNvPr>
          <p:cNvSpPr txBox="1"/>
          <p:nvPr/>
        </p:nvSpPr>
        <p:spPr>
          <a:xfrm>
            <a:off x="686555" y="1235947"/>
            <a:ext cx="100885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La soluzione al problema si ha usando due «trucchi»: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per la documentazione di package, si introduce un package fittizio, chiamato SNAGPY, non contenente funzioni (o forse solo qualche funzione di servizio) con una opportuna </a:t>
            </a:r>
            <a:r>
              <a:rPr lang="it-IT" b="1" dirty="0" err="1">
                <a:solidFill>
                  <a:srgbClr val="FFFF00"/>
                </a:solidFill>
              </a:rPr>
              <a:t>docstring</a:t>
            </a:r>
            <a:r>
              <a:rPr lang="it-IT" b="1" dirty="0">
                <a:solidFill>
                  <a:srgbClr val="FFFF00"/>
                </a:solidFill>
              </a:rPr>
              <a:t> di modulo. Si potrebbe anche usare il modulo che gestisce il package __init__.py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per la documentazione di sezione, vengono introdotte delle funzioni «finte», denominate «</a:t>
            </a:r>
            <a:r>
              <a:rPr lang="it-IT" b="1" dirty="0" err="1">
                <a:solidFill>
                  <a:srgbClr val="FFFF00"/>
                </a:solidFill>
              </a:rPr>
              <a:t>dummy_qualcosa</a:t>
            </a:r>
            <a:r>
              <a:rPr lang="it-IT" b="1" dirty="0">
                <a:solidFill>
                  <a:srgbClr val="FFFF00"/>
                </a:solidFill>
              </a:rPr>
              <a:t>» contenenti </a:t>
            </a:r>
            <a:r>
              <a:rPr lang="it-IT" b="1" dirty="0" err="1">
                <a:solidFill>
                  <a:srgbClr val="FFFF00"/>
                </a:solidFill>
              </a:rPr>
              <a:t>docstring</a:t>
            </a:r>
            <a:r>
              <a:rPr lang="it-IT" b="1" dirty="0">
                <a:solidFill>
                  <a:srgbClr val="FFFF00"/>
                </a:solidFill>
              </a:rPr>
              <a:t> con la documentazione delle varie sezioni, le quali sono elencate nella documentazione del modulo. Queste funzioni hanno ovviamente una </a:t>
            </a:r>
            <a:r>
              <a:rPr lang="it-IT" b="1" dirty="0" err="1">
                <a:solidFill>
                  <a:srgbClr val="FFFF00"/>
                </a:solidFill>
              </a:rPr>
              <a:t>docstring</a:t>
            </a:r>
            <a:r>
              <a:rPr lang="it-IT" b="1" dirty="0">
                <a:solidFill>
                  <a:srgbClr val="FFFF00"/>
                </a:solidFill>
              </a:rPr>
              <a:t> e possono avere del codice di servizio (per esempio la lista dei nomi delle funzioni più importanti della sezione) . Anche il modulo SNAGPY può avere funzioni dummy per gestire documentazione di livelli «ulteriori».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In questi elementi « dummy» ci possono essere riferimenti a documenti o siti esterni.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Nelle </a:t>
            </a:r>
            <a:r>
              <a:rPr lang="it-IT" b="1" dirty="0" err="1">
                <a:solidFill>
                  <a:srgbClr val="FFFF00"/>
                </a:solidFill>
              </a:rPr>
              <a:t>docstring</a:t>
            </a:r>
            <a:r>
              <a:rPr lang="it-IT" b="1" dirty="0">
                <a:solidFill>
                  <a:srgbClr val="FFFF00"/>
                </a:solidFill>
              </a:rPr>
              <a:t> possono essere anche inserite keywords per la ricerca testuale.</a:t>
            </a:r>
          </a:p>
        </p:txBody>
      </p:sp>
    </p:spTree>
    <p:extLst>
      <p:ext uri="{BB962C8B-B14F-4D97-AF65-F5344CB8AC3E}">
        <p14:creationId xmlns:p14="http://schemas.microsoft.com/office/powerpoint/2010/main" val="196386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B6E719-A092-191D-969A-7260ECCE6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334" y="11134"/>
            <a:ext cx="5753599" cy="683573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DD9A5B-9A6A-0B5B-8F3E-0DE877A3F74D}"/>
              </a:ext>
            </a:extLst>
          </p:cNvPr>
          <p:cNvSpPr txBox="1"/>
          <p:nvPr/>
        </p:nvSpPr>
        <p:spPr>
          <a:xfrm>
            <a:off x="342402" y="1256929"/>
            <a:ext cx="57535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In Python c’è il comando help() o help(qualcosa)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Esempio di help(GD):                                          --</a:t>
            </a:r>
            <a:r>
              <a:rPr lang="it-IT" b="1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endParaRPr lang="it-IT" b="1" dirty="0">
              <a:solidFill>
                <a:srgbClr val="FFFF00"/>
              </a:solidFill>
            </a:endParaRPr>
          </a:p>
          <a:p>
            <a:endParaRPr lang="it-IT" b="1" dirty="0">
              <a:solidFill>
                <a:srgbClr val="FFFF00"/>
              </a:solidFill>
            </a:endParaRP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Notare le «</a:t>
            </a:r>
            <a:r>
              <a:rPr lang="it-IT" b="1" dirty="0" err="1">
                <a:solidFill>
                  <a:srgbClr val="FFFF00"/>
                </a:solidFill>
              </a:rPr>
              <a:t>sections</a:t>
            </a:r>
            <a:r>
              <a:rPr lang="it-IT" b="1" dirty="0">
                <a:solidFill>
                  <a:srgbClr val="FFFF00"/>
                </a:solidFill>
              </a:rPr>
              <a:t>» del modulo, con le relative «</a:t>
            </a:r>
            <a:r>
              <a:rPr lang="it-IT" b="1" dirty="0" err="1">
                <a:solidFill>
                  <a:srgbClr val="FFFF00"/>
                </a:solidFill>
              </a:rPr>
              <a:t>dummy_functions</a:t>
            </a:r>
            <a:r>
              <a:rPr lang="it-IT" b="1" dirty="0">
                <a:solidFill>
                  <a:srgbClr val="FFFF00"/>
                </a:solidFill>
              </a:rPr>
              <a:t>».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Le informazioni presenti possono essere gestite ovviamente in vario modo.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Penso di fare anche una gestione con GUI, per cui si possa passare tra le varie forme di documentazione in modo semplice ed intuitivo.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Scrivendo tutto in modo semplice e senza markup criptici.</a:t>
            </a:r>
          </a:p>
        </p:txBody>
      </p:sp>
    </p:spTree>
    <p:extLst>
      <p:ext uri="{BB962C8B-B14F-4D97-AF65-F5344CB8AC3E}">
        <p14:creationId xmlns:p14="http://schemas.microsoft.com/office/powerpoint/2010/main" val="149339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9897" y="180872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Documentation: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pydoc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A21077-09A7-EEBC-FF0C-272A3637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904" y="974587"/>
            <a:ext cx="6543943" cy="571258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87B3F7-A313-1D38-3380-8F532823075C}"/>
              </a:ext>
            </a:extLst>
          </p:cNvPr>
          <p:cNvSpPr txBox="1"/>
          <p:nvPr/>
        </p:nvSpPr>
        <p:spPr>
          <a:xfrm>
            <a:off x="522514" y="1125415"/>
            <a:ext cx="372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Fa parte della libreria standard di Python.</a:t>
            </a:r>
          </a:p>
        </p:txBody>
      </p:sp>
    </p:spTree>
    <p:extLst>
      <p:ext uri="{BB962C8B-B14F-4D97-AF65-F5344CB8AC3E}">
        <p14:creationId xmlns:p14="http://schemas.microsoft.com/office/powerpoint/2010/main" val="340265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Documentation: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pydoc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e inspect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68EA2D-7F76-C520-5853-C7F878912300}"/>
              </a:ext>
            </a:extLst>
          </p:cNvPr>
          <p:cNvSpPr txBox="1"/>
          <p:nvPr/>
        </p:nvSpPr>
        <p:spPr>
          <a:xfrm>
            <a:off x="745293" y="1124958"/>
            <a:ext cx="1018902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FFF00"/>
                </a:solidFill>
              </a:rPr>
              <a:t>I moduli standard </a:t>
            </a:r>
            <a:r>
              <a:rPr lang="it-IT" sz="2400" b="1" dirty="0" err="1">
                <a:solidFill>
                  <a:srgbClr val="FF0000"/>
                </a:solidFill>
              </a:rPr>
              <a:t>pydoc</a:t>
            </a:r>
            <a:r>
              <a:rPr lang="it-IT" b="1" dirty="0">
                <a:solidFill>
                  <a:srgbClr val="FFFF00"/>
                </a:solidFill>
              </a:rPr>
              <a:t> e </a:t>
            </a:r>
            <a:r>
              <a:rPr lang="it-IT" sz="2400" b="1" dirty="0" err="1">
                <a:solidFill>
                  <a:srgbClr val="FF0000"/>
                </a:solidFill>
              </a:rPr>
              <a:t>inspect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it-IT" b="1" dirty="0">
                <a:solidFill>
                  <a:srgbClr val="FFFF00"/>
                </a:solidFill>
              </a:rPr>
              <a:t>permettono di accedere alla documentazione e al codice dei moduli Python, sia di quelli standard, sia quelli di altri package, sia quelli utente.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Se si vuole utilizzarli, vanno «importati». Con essi si possono realizzare funzioni di documentazione e di help molto ricche.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Per un’introduzione, vedere per esempio </a:t>
            </a:r>
            <a:r>
              <a:rPr lang="it-IT" b="1" dirty="0">
                <a:solidFill>
                  <a:srgbClr val="FFFF00"/>
                </a:solidFill>
                <a:hlinkClick r:id="rId2"/>
              </a:rPr>
              <a:t>http://robyp.x10host.com/3/pydoc.html</a:t>
            </a:r>
            <a:r>
              <a:rPr lang="it-IT" b="1" dirty="0">
                <a:solidFill>
                  <a:srgbClr val="FFFF00"/>
                </a:solidFill>
              </a:rPr>
              <a:t> e </a:t>
            </a:r>
            <a:r>
              <a:rPr lang="it-IT" b="1" dirty="0">
                <a:solidFill>
                  <a:srgbClr val="FFFF00"/>
                </a:solidFill>
                <a:hlinkClick r:id="rId3"/>
              </a:rPr>
              <a:t>http://robyp.x10host.com/3/inspect.html</a:t>
            </a:r>
            <a:r>
              <a:rPr lang="it-IT" b="1" dirty="0">
                <a:solidFill>
                  <a:srgbClr val="FFFF00"/>
                </a:solidFill>
              </a:rPr>
              <a:t> 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Per esempio, se si dà il comando (sul mio pc, altrove con ovvie modifiche):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sz="2400" b="1" dirty="0">
                <a:solidFill>
                  <a:srgbClr val="C00000"/>
                </a:solidFill>
              </a:rPr>
              <a:t>   </a:t>
            </a:r>
            <a:r>
              <a:rPr lang="it-IT" sz="24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pydoc.writedocs</a:t>
            </a:r>
            <a:r>
              <a:rPr lang="it-IT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('D:\OneDrive\SF\_</a:t>
            </a:r>
            <a:r>
              <a:rPr lang="it-IT" sz="24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Prog</a:t>
            </a:r>
            <a:r>
              <a:rPr lang="it-IT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\Python\SnagPy')</a:t>
            </a:r>
          </a:p>
          <a:p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si creano in un attimo alcuni file *.html ; starting.html contiene…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(gli html creati li trovate nel folder html del </a:t>
            </a:r>
            <a:r>
              <a:rPr lang="it-IT" b="1" dirty="0" err="1">
                <a:solidFill>
                  <a:srgbClr val="FFFF00"/>
                </a:solidFill>
              </a:rPr>
              <a:t>github</a:t>
            </a:r>
            <a:r>
              <a:rPr lang="it-IT" b="1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3386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AF659B9-7777-A445-1C2F-57746A79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9E00B4-E0C0-6459-7916-B4E2EE37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499"/>
            <a:ext cx="12192000" cy="617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8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EAF23E-CA21-C4EA-D494-FC1DB315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F0315D-5069-CD40-179D-F6EA3214E8CC}"/>
              </a:ext>
            </a:extLst>
          </p:cNvPr>
          <p:cNvSpPr txBox="1"/>
          <p:nvPr/>
        </p:nvSpPr>
        <p:spPr>
          <a:xfrm>
            <a:off x="211015" y="241160"/>
            <a:ext cx="763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e cliccando per esempio su GD, si ha: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AF42E37-FB37-B4A3-6DD7-F740E20D0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69" y="869164"/>
            <a:ext cx="9129141" cy="59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77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48E859F-6BBC-1BCB-711C-3EFB7FC1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4CEC38-8675-2EBA-F760-E19257FEC892}"/>
              </a:ext>
            </a:extLst>
          </p:cNvPr>
          <p:cNvSpPr txBox="1"/>
          <p:nvPr/>
        </p:nvSpPr>
        <p:spPr>
          <a:xfrm>
            <a:off x="693336" y="813916"/>
            <a:ext cx="103799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E tutto questo (e molto, molto altro) senza imparare rigidi linguaggi di markup.</a:t>
            </a:r>
          </a:p>
          <a:p>
            <a:endParaRPr lang="it-IT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2000" b="1" dirty="0">
                <a:solidFill>
                  <a:srgbClr val="FFFF00"/>
                </a:solidFill>
              </a:rPr>
              <a:t>Inoltre si possono creare o modificare da Python file Word, con le innumerevoli possibilità che ciò offre; per esempio si può usare un tema «</a:t>
            </a:r>
            <a:r>
              <a:rPr lang="it-IT" sz="2000" b="1" dirty="0" err="1">
                <a:solidFill>
                  <a:srgbClr val="FFFF00"/>
                </a:solidFill>
              </a:rPr>
              <a:t>Material</a:t>
            </a:r>
            <a:r>
              <a:rPr lang="it-IT" sz="2000" b="1" dirty="0">
                <a:solidFill>
                  <a:srgbClr val="FFFF00"/>
                </a:solidFill>
              </a:rPr>
              <a:t> Design», se si vuole, ma anche tanti altri.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000" b="1" dirty="0">
                <a:solidFill>
                  <a:srgbClr val="FFC000"/>
                </a:solidFill>
              </a:rPr>
              <a:t>Per quanto riguarda gli altri argomenti:</a:t>
            </a:r>
          </a:p>
          <a:p>
            <a:endParaRPr lang="it-IT" sz="2000" b="1" dirty="0">
              <a:solidFill>
                <a:srgbClr val="FFC000"/>
              </a:solidFill>
            </a:endParaRPr>
          </a:p>
          <a:p>
            <a:pPr marL="342900" indent="-342900">
              <a:buFontTx/>
              <a:buChar char="-"/>
            </a:pPr>
            <a:r>
              <a:rPr lang="it-IT" sz="2000" b="1" dirty="0">
                <a:solidFill>
                  <a:srgbClr val="FFC000"/>
                </a:solidFill>
              </a:rPr>
              <a:t>La programming guide, con la guida alla documentazione, sarà in Word</a:t>
            </a:r>
          </a:p>
          <a:p>
            <a:endParaRPr lang="it-IT" sz="2000" b="1" dirty="0">
              <a:solidFill>
                <a:srgbClr val="FFC000"/>
              </a:solidFill>
            </a:endParaRPr>
          </a:p>
          <a:p>
            <a:pPr marL="342900" indent="-342900">
              <a:buFontTx/>
              <a:buChar char="-"/>
            </a:pPr>
            <a:r>
              <a:rPr lang="it-IT" sz="2000" b="1" dirty="0">
                <a:solidFill>
                  <a:srgbClr val="FFC000"/>
                </a:solidFill>
              </a:rPr>
              <a:t>I tutorial saranno sviluppati con </a:t>
            </a:r>
            <a:r>
              <a:rPr lang="it-IT" sz="2000" b="1" dirty="0" err="1">
                <a:solidFill>
                  <a:srgbClr val="FFC000"/>
                </a:solidFill>
              </a:rPr>
              <a:t>Jupyter</a:t>
            </a:r>
            <a:endParaRPr lang="it-IT" sz="2000" b="1" dirty="0">
              <a:solidFill>
                <a:srgbClr val="FFC000"/>
              </a:solidFill>
            </a:endParaRPr>
          </a:p>
          <a:p>
            <a:pPr marL="342900" indent="-342900">
              <a:buFontTx/>
              <a:buChar char="-"/>
            </a:pPr>
            <a:endParaRPr lang="it-IT" sz="2000" b="1" dirty="0">
              <a:solidFill>
                <a:srgbClr val="FFC000"/>
              </a:solidFill>
            </a:endParaRPr>
          </a:p>
          <a:p>
            <a:r>
              <a:rPr lang="it-IT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 prospettiva si potrebbe sviluppare un accesso a SnagPy, ed ovviamente alla sua documentazione, dal Web, e quindi anche da telefonini e tablet. Lo strumento ideale da utilizzare sarebbe Django.</a:t>
            </a:r>
          </a:p>
          <a:p>
            <a:pPr marL="342900" indent="-342900">
              <a:buFontTx/>
              <a:buChar char="-"/>
            </a:pPr>
            <a:endParaRPr lang="it-IT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13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9897" y="46702"/>
            <a:ext cx="4464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EC574D-CC14-5A48-01BE-7D232EF50DDD}"/>
              </a:ext>
            </a:extLst>
          </p:cNvPr>
          <p:cNvSpPr txBox="1"/>
          <p:nvPr/>
        </p:nvSpPr>
        <p:spPr>
          <a:xfrm>
            <a:off x="438777" y="713434"/>
            <a:ext cx="1165943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Questa classe serve a gestire intervalli delle ascisse in </a:t>
            </a:r>
            <a:r>
              <a:rPr lang="it-IT" b="1" dirty="0" err="1">
                <a:solidFill>
                  <a:srgbClr val="FFFF00"/>
                </a:solidFill>
              </a:rPr>
              <a:t>gd</a:t>
            </a:r>
            <a:r>
              <a:rPr lang="it-IT" b="1" dirty="0">
                <a:solidFill>
                  <a:srgbClr val="FFFF00"/>
                </a:solidFill>
              </a:rPr>
              <a:t> e gd2 o, anche, in array a 1 o 2 dimensioni.</a:t>
            </a:r>
          </a:p>
          <a:p>
            <a:r>
              <a:rPr lang="it-IT" b="1" dirty="0">
                <a:solidFill>
                  <a:srgbClr val="FFFF00"/>
                </a:solidFill>
              </a:rPr>
              <a:t>Ricordiamo che l’ascissa dei </a:t>
            </a:r>
            <a:r>
              <a:rPr lang="it-IT" b="1" dirty="0" err="1">
                <a:solidFill>
                  <a:srgbClr val="FFFF00"/>
                </a:solidFill>
              </a:rPr>
              <a:t>gd</a:t>
            </a:r>
            <a:r>
              <a:rPr lang="it-IT" b="1" dirty="0">
                <a:solidFill>
                  <a:srgbClr val="FFFF00"/>
                </a:solidFill>
              </a:rPr>
              <a:t> e la prima ascissa dei gd2 possono essere di tipo 1 (ascissa «virtuale», cioè uniforme) o 2 (ascissa «reale», cioè non necessariamente uniforme, ma libera. La seconda ascissa di un gd2 è invece sempre uniforme.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400" b="1" dirty="0">
                <a:solidFill>
                  <a:schemeClr val="accent6">
                    <a:lumMod val="75000"/>
                  </a:schemeClr>
                </a:solidFill>
              </a:rPr>
              <a:t>                  </a:t>
            </a:r>
            <a:r>
              <a:rPr lang="it-IT" sz="2400" b="1" dirty="0">
                <a:solidFill>
                  <a:srgbClr val="C00000"/>
                </a:solidFill>
              </a:rPr>
              <a:t>Questa è una classe complessa e importante!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Ecco gli attributi 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(in rosa quelli principali)</a:t>
            </a:r>
            <a:r>
              <a:rPr lang="it-IT" b="1" dirty="0">
                <a:solidFill>
                  <a:srgbClr val="FFFF00"/>
                </a:solidFill>
              </a:rPr>
              <a:t>: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    &gt;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lar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	array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length</a:t>
            </a:r>
            <a:endParaRPr lang="it-IT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    &gt;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nar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	second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dimension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of the array (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def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=1)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cover  	</a:t>
            </a:r>
            <a:r>
              <a:rPr lang="it-IT" b="1" dirty="0" err="1">
                <a:solidFill>
                  <a:srgbClr val="FFFF00"/>
                </a:solidFill>
              </a:rPr>
              <a:t>total</a:t>
            </a:r>
            <a:r>
              <a:rPr lang="it-IT" b="1" dirty="0">
                <a:solidFill>
                  <a:srgbClr val="FFFF00"/>
                </a:solidFill>
              </a:rPr>
              <a:t> coverage (</a:t>
            </a:r>
            <a:r>
              <a:rPr lang="it-IT" b="1" dirty="0" err="1">
                <a:solidFill>
                  <a:srgbClr val="FFFF00"/>
                </a:solidFill>
              </a:rPr>
              <a:t>number</a:t>
            </a:r>
            <a:r>
              <a:rPr lang="it-IT" b="1" dirty="0">
                <a:solidFill>
                  <a:srgbClr val="FFFF00"/>
                </a:solidFill>
              </a:rPr>
              <a:t> of 1s, per </a:t>
            </a:r>
            <a:r>
              <a:rPr lang="it-IT" b="1" dirty="0" err="1">
                <a:solidFill>
                  <a:srgbClr val="FFFF00"/>
                </a:solidFill>
              </a:rPr>
              <a:t>row</a:t>
            </a:r>
            <a:r>
              <a:rPr lang="it-IT" b="1" dirty="0">
                <a:solidFill>
                  <a:srgbClr val="FFFF00"/>
                </a:solidFill>
              </a:rPr>
              <a:t>)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typ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	1 or 2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as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GDs</a:t>
            </a:r>
            <a:endParaRPr lang="it-IT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    &gt; x0     	</a:t>
            </a:r>
            <a:r>
              <a:rPr lang="it-IT" b="1" dirty="0" err="1">
                <a:solidFill>
                  <a:srgbClr val="FFFF00"/>
                </a:solidFill>
              </a:rPr>
              <a:t>initial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abscissa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value</a:t>
            </a:r>
            <a:r>
              <a:rPr lang="it-IT" b="1" dirty="0">
                <a:solidFill>
                  <a:srgbClr val="FFFF00"/>
                </a:solidFill>
              </a:rPr>
              <a:t> (</a:t>
            </a:r>
            <a:r>
              <a:rPr lang="it-IT" b="1" dirty="0" err="1">
                <a:solidFill>
                  <a:srgbClr val="FFFF00"/>
                </a:solidFill>
              </a:rPr>
              <a:t>def</a:t>
            </a:r>
            <a:r>
              <a:rPr lang="it-IT" b="1" dirty="0">
                <a:solidFill>
                  <a:srgbClr val="FFFF00"/>
                </a:solidFill>
              </a:rPr>
              <a:t>=0)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dx     	</a:t>
            </a:r>
            <a:r>
              <a:rPr lang="it-IT" b="1" dirty="0" err="1">
                <a:solidFill>
                  <a:srgbClr val="FFFF00"/>
                </a:solidFill>
              </a:rPr>
              <a:t>abscissa</a:t>
            </a:r>
            <a:r>
              <a:rPr lang="it-IT" b="1" dirty="0">
                <a:solidFill>
                  <a:srgbClr val="FFFF00"/>
                </a:solidFill>
              </a:rPr>
              <a:t> step (</a:t>
            </a:r>
            <a:r>
              <a:rPr lang="it-IT" b="1" dirty="0" err="1">
                <a:solidFill>
                  <a:srgbClr val="FFFF00"/>
                </a:solidFill>
              </a:rPr>
              <a:t>def</a:t>
            </a:r>
            <a:r>
              <a:rPr lang="it-IT" b="1" dirty="0">
                <a:solidFill>
                  <a:srgbClr val="FFFF00"/>
                </a:solidFill>
              </a:rPr>
              <a:t>=1)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x      	</a:t>
            </a:r>
            <a:r>
              <a:rPr lang="it-IT" b="1" dirty="0" err="1">
                <a:solidFill>
                  <a:srgbClr val="FFFF00"/>
                </a:solidFill>
              </a:rPr>
              <a:t>abscissa</a:t>
            </a:r>
            <a:r>
              <a:rPr lang="it-IT" b="1" dirty="0">
                <a:solidFill>
                  <a:srgbClr val="FFFF00"/>
                </a:solidFill>
              </a:rPr>
              <a:t> (in the case of </a:t>
            </a:r>
            <a:r>
              <a:rPr lang="it-IT" b="1" dirty="0" err="1">
                <a:solidFill>
                  <a:srgbClr val="FFFF00"/>
                </a:solidFill>
              </a:rPr>
              <a:t>typ</a:t>
            </a:r>
            <a:r>
              <a:rPr lang="it-IT" b="1" dirty="0">
                <a:solidFill>
                  <a:srgbClr val="FFFF00"/>
                </a:solidFill>
              </a:rPr>
              <a:t>=2)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ini    	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interval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init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index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fin    	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interval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end index (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excluded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value</a:t>
            </a:r>
            <a:r>
              <a:rPr lang="it-IT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) 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</a:t>
            </a:r>
            <a:r>
              <a:rPr lang="it-IT" b="1" dirty="0" err="1">
                <a:solidFill>
                  <a:srgbClr val="FFFF00"/>
                </a:solidFill>
              </a:rPr>
              <a:t>xini</a:t>
            </a:r>
            <a:r>
              <a:rPr lang="it-IT" b="1" dirty="0">
                <a:solidFill>
                  <a:srgbClr val="FFFF00"/>
                </a:solidFill>
              </a:rPr>
              <a:t>    	</a:t>
            </a:r>
            <a:r>
              <a:rPr lang="it-IT" b="1" dirty="0" err="1">
                <a:solidFill>
                  <a:srgbClr val="FFFF00"/>
                </a:solidFill>
              </a:rPr>
              <a:t>interval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abscissa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init</a:t>
            </a:r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    &gt; </a:t>
            </a:r>
            <a:r>
              <a:rPr lang="it-IT" b="1" dirty="0" err="1">
                <a:solidFill>
                  <a:srgbClr val="FFFF00"/>
                </a:solidFill>
              </a:rPr>
              <a:t>xfin</a:t>
            </a:r>
            <a:r>
              <a:rPr lang="it-IT" b="1" dirty="0">
                <a:solidFill>
                  <a:srgbClr val="FFFF00"/>
                </a:solidFill>
              </a:rPr>
              <a:t>    	</a:t>
            </a:r>
            <a:r>
              <a:rPr lang="it-IT" b="1" dirty="0" err="1">
                <a:solidFill>
                  <a:srgbClr val="FFFF00"/>
                </a:solidFill>
              </a:rPr>
              <a:t>interval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abscissa</a:t>
            </a:r>
            <a:r>
              <a:rPr lang="it-IT" b="1" dirty="0">
                <a:solidFill>
                  <a:srgbClr val="FFFF00"/>
                </a:solidFill>
              </a:rPr>
              <a:t> end (</a:t>
            </a:r>
            <a:r>
              <a:rPr lang="it-IT" b="1" dirty="0" err="1">
                <a:solidFill>
                  <a:srgbClr val="FFFF00"/>
                </a:solidFill>
              </a:rPr>
              <a:t>excluded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value</a:t>
            </a:r>
            <a:r>
              <a:rPr lang="it-IT" b="1" dirty="0">
                <a:solidFill>
                  <a:srgbClr val="FFFF00"/>
                </a:solidFill>
              </a:rPr>
              <a:t>) </a:t>
            </a:r>
          </a:p>
          <a:p>
            <a:r>
              <a:rPr lang="it-IT" b="1" dirty="0">
                <a:solidFill>
                  <a:srgbClr val="FFFF00"/>
                </a:solidFill>
              </a:rPr>
              <a:t>    &gt; label  	e.g. 'hole', 'data', 'good',...; default ‘’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648798-9525-66CA-927E-A5CE485AA253}"/>
              </a:ext>
            </a:extLst>
          </p:cNvPr>
          <p:cNvSpPr txBox="1"/>
          <p:nvPr/>
        </p:nvSpPr>
        <p:spPr>
          <a:xfrm>
            <a:off x="7958294" y="4129872"/>
            <a:ext cx="3366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ini e fin sono array (nel caso di </a:t>
            </a:r>
            <a:r>
              <a:rPr lang="it-IT" b="1" dirty="0" err="1">
                <a:solidFill>
                  <a:srgbClr val="FFFF00"/>
                </a:solidFill>
              </a:rPr>
              <a:t>gd</a:t>
            </a:r>
            <a:r>
              <a:rPr lang="it-IT" b="1" dirty="0">
                <a:solidFill>
                  <a:srgbClr val="FFFF00"/>
                </a:solidFill>
              </a:rPr>
              <a:t> o array 1D) o liste di array (nel caso di gd2 o array 2D)</a:t>
            </a:r>
          </a:p>
        </p:txBody>
      </p:sp>
    </p:spTree>
    <p:extLst>
      <p:ext uri="{BB962C8B-B14F-4D97-AF65-F5344CB8AC3E}">
        <p14:creationId xmlns:p14="http://schemas.microsoft.com/office/powerpoint/2010/main" val="110129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0F8837B-35FC-DC87-8E7B-C74B4007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F66888-384C-BE48-2504-9B3DF0DF3981}"/>
              </a:ext>
            </a:extLst>
          </p:cNvPr>
          <p:cNvSpPr txBox="1"/>
          <p:nvPr/>
        </p:nvSpPr>
        <p:spPr>
          <a:xfrm>
            <a:off x="924448" y="361025"/>
            <a:ext cx="5416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</a:rPr>
              <a:t>Cose</a:t>
            </a:r>
            <a:r>
              <a:rPr lang="en-US" sz="3600" b="1" dirty="0">
                <a:solidFill>
                  <a:srgbClr val="FF0000"/>
                </a:solidFill>
              </a:rPr>
              <a:t> da </a:t>
            </a:r>
            <a:r>
              <a:rPr lang="en-US" sz="3600" b="1" dirty="0" err="1">
                <a:solidFill>
                  <a:srgbClr val="FF0000"/>
                </a:solidFill>
              </a:rPr>
              <a:t>discutere</a:t>
            </a:r>
            <a:endParaRPr lang="it-IT" sz="3600" b="1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655F22-4DFA-AF3A-261C-8A4ACC7AE173}"/>
              </a:ext>
            </a:extLst>
          </p:cNvPr>
          <p:cNvSpPr txBox="1"/>
          <p:nvPr/>
        </p:nvSpPr>
        <p:spPr>
          <a:xfrm>
            <a:off x="465615" y="1536174"/>
            <a:ext cx="10688056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00"/>
                </a:solidFill>
              </a:rPr>
              <a:t>Riflessioni sulla documentazione.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00"/>
                </a:solidFill>
              </a:rPr>
              <a:t>Sviluppo della classe «</a:t>
            </a:r>
            <a:r>
              <a:rPr lang="it-IT" sz="2000" b="1" dirty="0" err="1">
                <a:solidFill>
                  <a:srgbClr val="FFFF00"/>
                </a:solidFill>
              </a:rPr>
              <a:t>Intervals</a:t>
            </a:r>
            <a:r>
              <a:rPr lang="it-IT" sz="2000" b="1" dirty="0">
                <a:solidFill>
                  <a:srgbClr val="FFFF00"/>
                </a:solidFill>
              </a:rPr>
              <a:t>». 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00"/>
                </a:solidFill>
              </a:rPr>
              <a:t>Sviluppi di grafica e statistica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00"/>
                </a:solidFill>
              </a:rPr>
              <a:t>Idee sui BSD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00"/>
                </a:solidFill>
              </a:rPr>
              <a:t>Punto critico: iniziare a «lavorarci». Posso proporre alcuni lavori non troppo impegnativi, ma utili, per iniziare.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00"/>
                </a:solidFill>
              </a:rPr>
              <a:t>Punto critico: sviluppare la lettura dai </a:t>
            </a:r>
            <a:r>
              <a:rPr lang="it-IT" sz="2000" b="1" dirty="0" err="1">
                <a:solidFill>
                  <a:srgbClr val="FFFF00"/>
                </a:solidFill>
              </a:rPr>
              <a:t>raw</a:t>
            </a:r>
            <a:r>
              <a:rPr lang="it-IT" sz="2000" b="1" dirty="0">
                <a:solidFill>
                  <a:srgbClr val="FFFF00"/>
                </a:solidFill>
              </a:rPr>
              <a:t> data (frame e HDF5), con l’uso della classe DS: non è difficile, ma non vorrei farlo io, a parte una supervisione per lo sviluppo dei DS.</a:t>
            </a:r>
          </a:p>
        </p:txBody>
      </p:sp>
    </p:spTree>
    <p:extLst>
      <p:ext uri="{BB962C8B-B14F-4D97-AF65-F5344CB8AC3E}">
        <p14:creationId xmlns:p14="http://schemas.microsoft.com/office/powerpoint/2010/main" val="1462013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9897" y="115817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BB60A5-77FF-3F02-F37D-BE001529543B}"/>
              </a:ext>
            </a:extLst>
          </p:cNvPr>
          <p:cNvSpPr txBox="1"/>
          <p:nvPr/>
        </p:nvSpPr>
        <p:spPr>
          <a:xfrm>
            <a:off x="679897" y="700592"/>
            <a:ext cx="102191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Ci sono vari metodi e funzioni per gestire gli oggetti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r>
              <a:rPr lang="it-IT" b="1" dirty="0">
                <a:solidFill>
                  <a:srgbClr val="FFFF00"/>
                </a:solidFill>
              </a:rPr>
              <a:t>. </a:t>
            </a:r>
            <a:r>
              <a:rPr lang="it-IT" b="1">
                <a:solidFill>
                  <a:srgbClr val="FFFF00"/>
                </a:solidFill>
              </a:rPr>
              <a:t>Eccone alcuni:</a:t>
            </a:r>
            <a:endParaRPr lang="it-IT" b="1" dirty="0">
              <a:solidFill>
                <a:srgbClr val="FFFF00"/>
              </a:solidFill>
            </a:endParaRPr>
          </a:p>
          <a:p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FFFF00"/>
                </a:solidFill>
              </a:rPr>
              <a:t>x2ind				per passare da valori di ascissa a valori di indice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FFFF00"/>
                </a:solidFill>
              </a:rPr>
              <a:t>Ind2x				per l’operazione inversa, da indici ad ascisse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FFFF00"/>
                </a:solidFill>
              </a:rPr>
              <a:t>full_ind2x			per passare da indici ad ascisse sia per ini che per fin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cover_calc</a:t>
            </a:r>
            <a:r>
              <a:rPr lang="it-IT" b="1" dirty="0">
                <a:solidFill>
                  <a:srgbClr val="FFFF00"/>
                </a:solidFill>
              </a:rPr>
              <a:t>		calcola i valori cover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FFFF00"/>
                </a:solidFill>
              </a:rPr>
              <a:t>mask2interv		calcola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r>
              <a:rPr lang="it-IT" b="1" dirty="0">
                <a:solidFill>
                  <a:srgbClr val="FFFF00"/>
                </a:solidFill>
              </a:rPr>
              <a:t> da una «maschera» (valori 0-1)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FFFF00"/>
                </a:solidFill>
              </a:rPr>
              <a:t>interv2mask		calcola la «maschera» (valori 0-1) per un </a:t>
            </a:r>
            <a:r>
              <a:rPr lang="it-IT" b="1" dirty="0" err="1">
                <a:solidFill>
                  <a:srgbClr val="FFFF00"/>
                </a:solidFill>
              </a:rPr>
              <a:t>un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FFFF00"/>
                </a:solidFill>
              </a:rPr>
              <a:t>interv2dict		crea un dictionary da un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x_interv</a:t>
            </a:r>
            <a:r>
              <a:rPr lang="it-IT" b="1" dirty="0">
                <a:solidFill>
                  <a:srgbClr val="FFFF00"/>
                </a:solidFill>
              </a:rPr>
              <a:t>			crea l’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abscissa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show_interv</a:t>
            </a:r>
            <a:r>
              <a:rPr lang="it-IT" b="1" dirty="0">
                <a:solidFill>
                  <a:srgbClr val="FFFF00"/>
                </a:solidFill>
              </a:rPr>
              <a:t>		mostra gli attributi di un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check_interv</a:t>
            </a:r>
            <a:r>
              <a:rPr lang="it-IT" b="1" dirty="0">
                <a:solidFill>
                  <a:srgbClr val="FFFF00"/>
                </a:solidFill>
              </a:rPr>
              <a:t>	 	controlla la correttezza formale di un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invert_interv</a:t>
            </a:r>
            <a:r>
              <a:rPr lang="it-IT" b="1" dirty="0">
                <a:solidFill>
                  <a:srgbClr val="FFFF00"/>
                </a:solidFill>
              </a:rPr>
              <a:t>	 	inverte un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interv_and</a:t>
            </a:r>
            <a:r>
              <a:rPr lang="it-IT" b="1" dirty="0">
                <a:solidFill>
                  <a:srgbClr val="FFFF00"/>
                </a:solidFill>
              </a:rPr>
              <a:t>		fa l’AND di più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interv_or</a:t>
            </a:r>
            <a:r>
              <a:rPr lang="it-IT" b="1" dirty="0">
                <a:solidFill>
                  <a:srgbClr val="FFFF00"/>
                </a:solidFill>
              </a:rPr>
              <a:t>			fa l’OR di più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interv_coverage</a:t>
            </a:r>
            <a:r>
              <a:rPr lang="it-IT" b="1" dirty="0">
                <a:solidFill>
                  <a:srgbClr val="FFFF00"/>
                </a:solidFill>
              </a:rPr>
              <a:t>	calcola la funzione coverage di più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r>
              <a:rPr lang="it-IT" b="1" dirty="0">
                <a:solidFill>
                  <a:srgbClr val="FFFF00"/>
                </a:solidFill>
              </a:rPr>
              <a:t> (per ogni valore di 						ascissa quanti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r>
              <a:rPr lang="it-IT" b="1" dirty="0">
                <a:solidFill>
                  <a:srgbClr val="FFFF00"/>
                </a:solidFill>
              </a:rPr>
              <a:t> sono su)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sel_interv</a:t>
            </a:r>
            <a:r>
              <a:rPr lang="it-IT" b="1" dirty="0">
                <a:solidFill>
                  <a:srgbClr val="FFFF00"/>
                </a:solidFill>
              </a:rPr>
              <a:t>			seleziona i dati negli intervalli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data_interv</a:t>
            </a:r>
            <a:r>
              <a:rPr lang="it-IT" b="1" dirty="0">
                <a:solidFill>
                  <a:srgbClr val="FFFF00"/>
                </a:solidFill>
              </a:rPr>
              <a:t>		calcola intervalli di dati significativi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stat_interv</a:t>
            </a:r>
            <a:r>
              <a:rPr lang="it-IT" b="1" dirty="0">
                <a:solidFill>
                  <a:srgbClr val="FFFF00"/>
                </a:solidFill>
              </a:rPr>
              <a:t>		analisi statistica intervalli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win_interv</a:t>
            </a:r>
            <a:r>
              <a:rPr lang="it-IT" b="1" dirty="0">
                <a:solidFill>
                  <a:srgbClr val="FFFF00"/>
                </a:solidFill>
              </a:rPr>
              <a:t>		finestratura per intervalli</a:t>
            </a:r>
          </a:p>
        </p:txBody>
      </p:sp>
    </p:spTree>
    <p:extLst>
      <p:ext uri="{BB962C8B-B14F-4D97-AF65-F5344CB8AC3E}">
        <p14:creationId xmlns:p14="http://schemas.microsoft.com/office/powerpoint/2010/main" val="1635857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40" y="341644"/>
            <a:ext cx="5707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70DD36-E37E-E9FD-38B6-7214E825C70D}"/>
              </a:ext>
            </a:extLst>
          </p:cNvPr>
          <p:cNvSpPr txBox="1"/>
          <p:nvPr/>
        </p:nvSpPr>
        <p:spPr>
          <a:xfrm>
            <a:off x="783771" y="1245995"/>
            <a:ext cx="100182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Alcune di queste funzioni sono anche nella forma di metodi.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Ci sono poi alcune funzioni che utilizzano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r>
              <a:rPr lang="it-IT" b="1" dirty="0">
                <a:solidFill>
                  <a:srgbClr val="FFFF00"/>
                </a:solidFill>
              </a:rPr>
              <a:t> per gestire la mancanza di dati: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data_interv</a:t>
            </a:r>
            <a:r>
              <a:rPr lang="it-IT" b="1" dirty="0">
                <a:solidFill>
                  <a:srgbClr val="FFFF00"/>
                </a:solidFill>
              </a:rPr>
              <a:t>	 	trova </a:t>
            </a:r>
            <a:r>
              <a:rPr lang="it-IT" b="1" dirty="0" err="1">
                <a:solidFill>
                  <a:srgbClr val="FFFF00"/>
                </a:solidFill>
              </a:rPr>
              <a:t>ntervalli</a:t>
            </a:r>
            <a:r>
              <a:rPr lang="it-IT" b="1" dirty="0">
                <a:solidFill>
                  <a:srgbClr val="FFFF00"/>
                </a:solidFill>
              </a:rPr>
              <a:t> «data» o «</a:t>
            </a:r>
            <a:r>
              <a:rPr lang="it-IT" b="1" dirty="0" err="1">
                <a:solidFill>
                  <a:srgbClr val="FFFF00"/>
                </a:solidFill>
              </a:rPr>
              <a:t>holes</a:t>
            </a:r>
            <a:r>
              <a:rPr lang="it-IT" b="1" dirty="0">
                <a:solidFill>
                  <a:srgbClr val="FFFF00"/>
                </a:solidFill>
              </a:rPr>
              <a:t>»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show_nodata</a:t>
            </a:r>
            <a:r>
              <a:rPr lang="it-IT" b="1" dirty="0">
                <a:solidFill>
                  <a:srgbClr val="FFFF00"/>
                </a:solidFill>
              </a:rPr>
              <a:t>		mostra la situazione «</a:t>
            </a:r>
            <a:r>
              <a:rPr lang="it-IT" b="1" dirty="0" err="1">
                <a:solidFill>
                  <a:srgbClr val="FFFF00"/>
                </a:solidFill>
              </a:rPr>
              <a:t>nodata</a:t>
            </a:r>
            <a:r>
              <a:rPr lang="it-IT" b="1" dirty="0">
                <a:solidFill>
                  <a:srgbClr val="FFFF00"/>
                </a:solidFill>
              </a:rPr>
              <a:t>»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C’è poi una funzione per calcolare finestre per spettri  nel caso di dati bucherellati: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 err="1">
                <a:solidFill>
                  <a:srgbClr val="FFFF00"/>
                </a:solidFill>
              </a:rPr>
              <a:t>win_interv</a:t>
            </a:r>
            <a:r>
              <a:rPr lang="it-IT" b="1" dirty="0">
                <a:solidFill>
                  <a:srgbClr val="FFFF00"/>
                </a:solidFill>
              </a:rPr>
              <a:t>   con vari criteri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La classe </a:t>
            </a:r>
            <a:r>
              <a:rPr lang="it-IT" b="1" dirty="0" err="1">
                <a:solidFill>
                  <a:srgbClr val="FFFF00"/>
                </a:solidFill>
              </a:rPr>
              <a:t>intervals</a:t>
            </a:r>
            <a:r>
              <a:rPr lang="it-IT" b="1" dirty="0">
                <a:solidFill>
                  <a:srgbClr val="FFFF00"/>
                </a:solidFill>
              </a:rPr>
              <a:t> è in sviluppo e si dovrebbe arricchire ulteriormente. Tra l’altro </a:t>
            </a:r>
            <a:r>
              <a:rPr lang="it-IT" b="1" dirty="0" err="1">
                <a:solidFill>
                  <a:srgbClr val="FFFF00"/>
                </a:solidFill>
              </a:rPr>
              <a:t>e’parzialmente</a:t>
            </a:r>
            <a:r>
              <a:rPr lang="it-IT" b="1" dirty="0">
                <a:solidFill>
                  <a:srgbClr val="FFFF00"/>
                </a:solidFill>
              </a:rPr>
              <a:t> sviluppata la funzione </a:t>
            </a:r>
            <a:r>
              <a:rPr lang="it-IT" b="1" dirty="0" err="1">
                <a:solidFill>
                  <a:srgbClr val="FFFF00"/>
                </a:solidFill>
              </a:rPr>
              <a:t>interv_code</a:t>
            </a:r>
            <a:r>
              <a:rPr lang="it-IT" b="1" dirty="0">
                <a:solidFill>
                  <a:srgbClr val="FFFF00"/>
                </a:solidFill>
              </a:rPr>
              <a:t> (e </a:t>
            </a:r>
            <a:r>
              <a:rPr lang="it-IT" b="1" dirty="0" err="1">
                <a:solidFill>
                  <a:srgbClr val="FFFF00"/>
                </a:solidFill>
              </a:rPr>
              <a:t>interv_decode</a:t>
            </a:r>
            <a:r>
              <a:rPr lang="it-IT" b="1" dirty="0">
                <a:solidFill>
                  <a:srgbClr val="FFFF00"/>
                </a:solidFill>
              </a:rPr>
              <a:t>) che offre un formato «naturalmente» compresso ai </a:t>
            </a:r>
            <a:r>
              <a:rPr lang="it-IT" b="1" dirty="0" err="1">
                <a:solidFill>
                  <a:srgbClr val="FFFF00"/>
                </a:solidFill>
              </a:rPr>
              <a:t>gd</a:t>
            </a:r>
            <a:r>
              <a:rPr lang="it-IT" b="1" dirty="0">
                <a:solidFill>
                  <a:srgbClr val="FFFF00"/>
                </a:solidFill>
              </a:rPr>
              <a:t> (e gd2).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Per esempio va sviluppata la gestione in «x» (ascisse fisiche).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Vanno sviluppate varie applicazioni, per esempio plot, mappe e statistiche.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098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199" y="5577922"/>
            <a:ext cx="1142245" cy="6699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Intervals: examp_interv_1.py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523DFE-B4D0-2014-747F-93922D0D0A12}"/>
              </a:ext>
            </a:extLst>
          </p:cNvPr>
          <p:cNvSpPr txBox="1"/>
          <p:nvPr/>
        </p:nvSpPr>
        <p:spPr>
          <a:xfrm>
            <a:off x="170821" y="1296237"/>
            <a:ext cx="4381081" cy="461664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Simple </a:t>
            </a:r>
            <a:r>
              <a:rPr lang="it-IT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intervals</a:t>
            </a:r>
            <a:r>
              <a:rPr lang="it-IT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operations</a:t>
            </a:r>
            <a:endParaRPr lang="it-IT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it-IT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GD</a:t>
            </a:r>
            <a:endParaRPr lang="it-IT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intervals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it-IT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intervals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it-IT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it-IT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show_interv_2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intervals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it-IT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it-IT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show_interv_2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AA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invert_interv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show_interv_2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AA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invert_interv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show_interv_2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invert_interv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show_interv_2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it-IT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47F809-FE2C-3071-912F-1B9FF4B9E778}"/>
              </a:ext>
            </a:extLst>
          </p:cNvPr>
          <p:cNvSpPr txBox="1"/>
          <p:nvPr/>
        </p:nvSpPr>
        <p:spPr>
          <a:xfrm>
            <a:off x="4672484" y="1329513"/>
            <a:ext cx="3476729" cy="480131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interv_and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show_interv_2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interv_or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show_interv_2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interv_coverage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GD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newfig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GD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plot_gd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I2D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collect_interv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check_interv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I2D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it-IT" sz="1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show_interv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I2D</a:t>
            </a:r>
            <a:r>
              <a:rPr lang="it-IT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=interv2mask(</a:t>
            </a:r>
            <a:r>
              <a:rPr lang="it-IT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I2D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it-IT" sz="1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72F82C-BF6B-35A3-FA3E-35FF009E0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795" y="136024"/>
            <a:ext cx="3856124" cy="295565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624EA32-9A94-C956-B942-2704B720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913" y="3273986"/>
            <a:ext cx="4237087" cy="15774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89A14B1-5F8B-6F70-70AF-819FD8F6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576" y="5908588"/>
            <a:ext cx="5271603" cy="80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14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1A4A75C-A296-5A0A-6D9B-DF75992C5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889" y="1869289"/>
            <a:ext cx="5385597" cy="46238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DA69D2-596D-7504-88E0-3FD7E5816165}"/>
              </a:ext>
            </a:extLst>
          </p:cNvPr>
          <p:cNvSpPr txBox="1"/>
          <p:nvPr/>
        </p:nvSpPr>
        <p:spPr>
          <a:xfrm>
            <a:off x="934497" y="1195754"/>
            <a:ext cx="525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Mask visto con GD2.grey_map</a:t>
            </a:r>
          </a:p>
        </p:txBody>
      </p:sp>
    </p:spTree>
    <p:extLst>
      <p:ext uri="{BB962C8B-B14F-4D97-AF65-F5344CB8AC3E}">
        <p14:creationId xmlns:p14="http://schemas.microsoft.com/office/powerpoint/2010/main" val="313207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934496" y="317212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Intervals: examp_interv_2.py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FE7D942E-60E3-FF56-9CDA-321972BD5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537" y="991882"/>
            <a:ext cx="3632820" cy="2724615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F02978E6-8FD4-8DAF-0A98-79059CF7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446" y="1377664"/>
            <a:ext cx="3369508" cy="2527131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9DD0EF-F82C-12BD-3F6B-302A8B7B7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714" y="4102279"/>
            <a:ext cx="3512240" cy="263418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E470E8E-2FE0-02BC-2D46-FC7DEB7E0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46" y="1207318"/>
            <a:ext cx="4709568" cy="42447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4E59325-40DE-FF7A-911B-3C0E97CB9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4884" y="3773466"/>
            <a:ext cx="3743352" cy="280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14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Intervals: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analysis of intervals of g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7764568-B1AD-FA7E-C2D3-5E9A84729986}"/>
              </a:ext>
            </a:extLst>
          </p:cNvPr>
          <p:cNvSpPr txBox="1"/>
          <p:nvPr/>
        </p:nvSpPr>
        <p:spPr>
          <a:xfrm>
            <a:off x="884255" y="1266092"/>
            <a:ext cx="4350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With: </a:t>
            </a:r>
          </a:p>
          <a:p>
            <a:r>
              <a:rPr lang="it-IT" b="1" dirty="0">
                <a:solidFill>
                  <a:srgbClr val="FFFF00"/>
                </a:solidFill>
              </a:rPr>
              <a:t>&gt;&gt;&gt; inter=</a:t>
            </a:r>
            <a:r>
              <a:rPr lang="it-IT" b="1" dirty="0" err="1">
                <a:solidFill>
                  <a:srgbClr val="FFFF00"/>
                </a:solidFill>
              </a:rPr>
              <a:t>SERV.data_interv</a:t>
            </a:r>
            <a:r>
              <a:rPr lang="it-IT" b="1" dirty="0">
                <a:solidFill>
                  <a:srgbClr val="FFFF00"/>
                </a:solidFill>
              </a:rPr>
              <a:t>(g)</a:t>
            </a:r>
          </a:p>
          <a:p>
            <a:r>
              <a:rPr lang="it-IT" b="1" dirty="0">
                <a:solidFill>
                  <a:srgbClr val="FFFF00"/>
                </a:solidFill>
              </a:rPr>
              <a:t>&gt;&gt;&gt; </a:t>
            </a:r>
            <a:r>
              <a:rPr lang="it-IT" b="1" dirty="0" err="1">
                <a:solidFill>
                  <a:srgbClr val="FFFF00"/>
                </a:solidFill>
              </a:rPr>
              <a:t>SERV.stat_interv</a:t>
            </a:r>
            <a:r>
              <a:rPr lang="it-IT" b="1" dirty="0">
                <a:solidFill>
                  <a:srgbClr val="FFFF00"/>
                </a:solidFill>
              </a:rPr>
              <a:t>(inter)</a:t>
            </a:r>
          </a:p>
        </p:txBody>
      </p:sp>
      <p:pic>
        <p:nvPicPr>
          <p:cNvPr id="6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38EEAF1-3E34-D1BB-E979-6B353AB4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39" y="2533578"/>
            <a:ext cx="4953096" cy="3714822"/>
          </a:xfrm>
          <a:prstGeom prst="rect">
            <a:avLst/>
          </a:prstGeom>
        </p:spPr>
      </p:pic>
      <p:pic>
        <p:nvPicPr>
          <p:cNvPr id="8" name="Immagine 7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3E9ABE0-F501-0FE2-5BDF-9BA14DC09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260" y="2533578"/>
            <a:ext cx="4953096" cy="371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17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33045" y="64565"/>
            <a:ext cx="5727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Intervals: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win_interv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9FF3B5D-68DC-762C-D473-353ED9238E8B}"/>
              </a:ext>
            </a:extLst>
          </p:cNvPr>
          <p:cNvSpPr txBox="1"/>
          <p:nvPr/>
        </p:nvSpPr>
        <p:spPr>
          <a:xfrm>
            <a:off x="7315280" y="205460"/>
            <a:ext cx="4752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Se si hanno con molti buchi (descritti da un oggetto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</a:rPr>
              <a:t>intervals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), per ridurre lo spread spettrale si può usare una finestratura particolare, calcolabile con la funzione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</a:rPr>
              <a:t>win_interv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</a:rPr>
              <a:t>inter,lwin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), dove inter è l’oggetto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</a:rPr>
              <a:t>intervals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 e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</a:rPr>
              <a:t>lwin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 un parametro di lunghezza 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E2AB143-78BF-0DE3-DA9C-23E03AED0038}"/>
              </a:ext>
            </a:extLst>
          </p:cNvPr>
          <p:cNvSpPr txBox="1"/>
          <p:nvPr/>
        </p:nvSpPr>
        <p:spPr>
          <a:xfrm>
            <a:off x="7405627" y="6147024"/>
            <a:ext cx="46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Lo script riportato è examp_interv_3.py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267E5A1-4112-A250-E1C6-77FECDA30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1" y="751385"/>
            <a:ext cx="2827265" cy="5867016"/>
          </a:xfrm>
          <a:prstGeom prst="rect">
            <a:avLst/>
          </a:prstGeom>
        </p:spPr>
      </p:pic>
      <p:pic>
        <p:nvPicPr>
          <p:cNvPr id="11" name="Immagine 10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E01661DB-1A3F-11D6-C8D0-E9CB2FDDD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627" y="807462"/>
            <a:ext cx="3886296" cy="2914722"/>
          </a:xfrm>
          <a:prstGeom prst="rect">
            <a:avLst/>
          </a:prstGeom>
        </p:spPr>
      </p:pic>
      <p:pic>
        <p:nvPicPr>
          <p:cNvPr id="15" name="Immagine 1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12CF4AA-14D8-2F4C-D57F-0A739B86C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626" y="3746372"/>
            <a:ext cx="3886295" cy="2914722"/>
          </a:xfrm>
          <a:prstGeom prst="rect">
            <a:avLst/>
          </a:prstGeom>
        </p:spPr>
      </p:pic>
      <p:pic>
        <p:nvPicPr>
          <p:cNvPr id="17" name="Immagine 1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F70CDA93-3D87-B5F8-469B-A4FA27B0A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689" y="2489350"/>
            <a:ext cx="4342755" cy="325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60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40" y="317212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Intervals: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win_interv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altri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filtri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8076BA3C-9C42-3FD0-1159-EE4D28242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6" y="1195755"/>
            <a:ext cx="3512702" cy="2612572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B27BEF0A-F3C8-DC87-A1AA-D962EBA69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7" y="4034067"/>
            <a:ext cx="3512702" cy="2634526"/>
          </a:xfrm>
          <a:prstGeom prst="rect">
            <a:avLst/>
          </a:prstGeom>
        </p:spPr>
      </p:pic>
      <p:pic>
        <p:nvPicPr>
          <p:cNvPr id="9" name="Immagine 8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D8E00CBE-F1E9-E42D-CD1E-A272F7D75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878" y="1195755"/>
            <a:ext cx="3622772" cy="2717079"/>
          </a:xfrm>
          <a:prstGeom prst="rect">
            <a:avLst/>
          </a:prstGeom>
        </p:spPr>
      </p:pic>
      <p:pic>
        <p:nvPicPr>
          <p:cNvPr id="11" name="Immagine 10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63C8D2DC-2709-1417-568C-5A6EA57D1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879" y="4020345"/>
            <a:ext cx="3622772" cy="2717079"/>
          </a:xfrm>
          <a:prstGeom prst="rect">
            <a:avLst/>
          </a:prstGeom>
        </p:spPr>
      </p:pic>
      <p:pic>
        <p:nvPicPr>
          <p:cNvPr id="13" name="Immagine 1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1439F3EA-1F37-B323-3566-03F0CF800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9600" y="1195755"/>
            <a:ext cx="3622772" cy="2717079"/>
          </a:xfrm>
          <a:prstGeom prst="rect">
            <a:avLst/>
          </a:prstGeom>
        </p:spPr>
      </p:pic>
      <p:pic>
        <p:nvPicPr>
          <p:cNvPr id="15" name="Immagine 1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36677296-D913-16E4-0CEE-C1F3B601C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9600" y="4069234"/>
            <a:ext cx="3622772" cy="271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48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298060" y="101119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srgbClr val="FF0000"/>
                </a:solidFill>
                <a:latin typeface="Century Gothic" panose="020B0502020202020204"/>
              </a:rPr>
              <a:t>Novità</a:t>
            </a:r>
            <a:r>
              <a:rPr lang="en-US" sz="3200" b="1" dirty="0">
                <a:solidFill>
                  <a:srgbClr val="FF0000"/>
                </a:solidFill>
                <a:latin typeface="Century Gothic" panose="020B0502020202020204"/>
              </a:rPr>
              <a:t> per </a:t>
            </a:r>
            <a:r>
              <a:rPr lang="en-US" sz="3200" b="1" dirty="0" err="1">
                <a:solidFill>
                  <a:srgbClr val="FF0000"/>
                </a:solidFill>
                <a:latin typeface="Century Gothic" panose="020B0502020202020204"/>
              </a:rPr>
              <a:t>i</a:t>
            </a:r>
            <a:r>
              <a:rPr lang="en-US" sz="3200" b="1" dirty="0">
                <a:solidFill>
                  <a:srgbClr val="FF0000"/>
                </a:solidFill>
                <a:latin typeface="Century Gothic" panose="020B0502020202020204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Century Gothic" panose="020B0502020202020204"/>
              </a:rPr>
              <a:t>grafici</a:t>
            </a:r>
            <a:r>
              <a:rPr lang="en-US" sz="3200" b="1" dirty="0">
                <a:solidFill>
                  <a:srgbClr val="FF0000"/>
                </a:solidFill>
                <a:latin typeface="Century Gothic" panose="020B0502020202020204"/>
              </a:rPr>
              <a:t>: la </a:t>
            </a:r>
            <a:r>
              <a:rPr lang="en-US" sz="3200" b="1" dirty="0" err="1">
                <a:solidFill>
                  <a:srgbClr val="FF0000"/>
                </a:solidFill>
                <a:latin typeface="Century Gothic" panose="020B0502020202020204"/>
              </a:rPr>
              <a:t>funzione</a:t>
            </a:r>
            <a:r>
              <a:rPr lang="en-US" sz="3200" b="1" dirty="0">
                <a:solidFill>
                  <a:srgbClr val="FF0000"/>
                </a:solidFill>
                <a:latin typeface="Century Gothic" panose="020B0502020202020204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Century Gothic" panose="020B0502020202020204"/>
              </a:rPr>
              <a:t>GD.plot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A99E83-FE26-26A4-DA75-2025CAFD8DF8}"/>
              </a:ext>
            </a:extLst>
          </p:cNvPr>
          <p:cNvSpPr txBox="1"/>
          <p:nvPr/>
        </p:nvSpPr>
        <p:spPr>
          <a:xfrm>
            <a:off x="472353" y="808086"/>
            <a:ext cx="1095270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FF00"/>
                </a:solidFill>
              </a:rPr>
              <a:t>plot_gd</a:t>
            </a:r>
            <a:r>
              <a:rPr lang="it-IT" b="1" dirty="0">
                <a:solidFill>
                  <a:srgbClr val="FFFF00"/>
                </a:solidFill>
              </a:rPr>
              <a:t> rimane, con la gestione a tre funzioni, ma è affiancata 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b="1" dirty="0">
              <a:solidFill>
                <a:srgbClr val="FFFF00"/>
              </a:solidFill>
            </a:endParaRPr>
          </a:p>
          <a:p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plot(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ingd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,**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plotpar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ingd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  input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gd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or array</a:t>
            </a: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x      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changed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x</a:t>
            </a:r>
          </a:p>
          <a:p>
            <a:b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keywords:</a:t>
            </a: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more=1          no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newfig</a:t>
            </a:r>
            <a:endParaRPr lang="it-IT" sz="16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mode='step'</a:t>
            </a: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mode='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xlog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=1</a:t>
            </a: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ylog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=1</a:t>
            </a: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loglog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=1</a:t>
            </a: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plmodif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        plot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(es.: 'r+', </a:t>
            </a: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see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https://matplotlib.org/2.1.1/api/_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as_gen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/matplotlib.pyplot.plot.html)</a:t>
            </a: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x=array        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abscissa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modification</a:t>
            </a:r>
            <a:endParaRPr lang="it-IT" sz="16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r','b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',... (for step)</a:t>
            </a:r>
          </a:p>
          <a:p>
            <a:b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'  put a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title</a:t>
            </a:r>
            <a:endParaRPr lang="it-IT" sz="16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'   put a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xlabel</a:t>
            </a:r>
            <a:endParaRPr lang="it-IT" sz="16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'   put a 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ylabel</a:t>
            </a:r>
            <a:endParaRPr lang="it-IT" sz="16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    label='</a:t>
            </a:r>
            <a:r>
              <a:rPr lang="it-IT" sz="16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it-IT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'  sets a label to the line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37C794-EAE7-4A3E-AA65-BB9CEF75B401}"/>
              </a:ext>
            </a:extLst>
          </p:cNvPr>
          <p:cNvSpPr txBox="1"/>
          <p:nvPr/>
        </p:nvSpPr>
        <p:spPr>
          <a:xfrm>
            <a:off x="7194619" y="1346479"/>
            <a:ext cx="3506875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444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Tutto è gestito da keyword con valori default.</a:t>
            </a:r>
          </a:p>
          <a:p>
            <a:endParaRPr lang="it-IT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it-IT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Ci sono vari </a:t>
            </a:r>
            <a:r>
              <a:rPr lang="it-IT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wrapper</a:t>
            </a:r>
            <a:r>
              <a:rPr lang="it-IT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che semplificano l’uso: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semilogx</a:t>
            </a:r>
            <a:endParaRPr lang="it-IT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semilogy</a:t>
            </a:r>
            <a:endParaRPr lang="it-IT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loglog</a:t>
            </a:r>
            <a:endParaRPr lang="it-IT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879440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592852" y="317212"/>
            <a:ext cx="10832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Novità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 per 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i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grafici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: la 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funzione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 GD2.grey_map</a:t>
            </a:r>
            <a:endParaRPr kumimoji="0" lang="it-IT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A99E83-FE26-26A4-DA75-2025CAFD8DF8}"/>
              </a:ext>
            </a:extLst>
          </p:cNvPr>
          <p:cNvSpPr txBox="1"/>
          <p:nvPr/>
        </p:nvSpPr>
        <p:spPr>
          <a:xfrm>
            <a:off x="287159" y="1090585"/>
            <a:ext cx="10952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La funzione </a:t>
            </a:r>
            <a:r>
              <a:rPr lang="it-IT" b="1" dirty="0" err="1">
                <a:solidFill>
                  <a:srgbClr val="FFFF00"/>
                </a:solidFill>
              </a:rPr>
              <a:t>grey_map</a:t>
            </a:r>
            <a:r>
              <a:rPr lang="it-IT" b="1" dirty="0">
                <a:solidFill>
                  <a:srgbClr val="FFFF00"/>
                </a:solidFill>
              </a:rPr>
              <a:t> è stata potenziata, con </a:t>
            </a:r>
            <a:r>
              <a:rPr lang="it-IT" b="1" dirty="0" err="1">
                <a:solidFill>
                  <a:srgbClr val="FFFF00"/>
                </a:solidFill>
              </a:rPr>
              <a:t>colormap</a:t>
            </a:r>
            <a:r>
              <a:rPr lang="it-IT" b="1" dirty="0">
                <a:solidFill>
                  <a:srgbClr val="FFFF00"/>
                </a:solidFill>
              </a:rPr>
              <a:t> personalizzabili, e può essere gestita anche senza </a:t>
            </a:r>
            <a:r>
              <a:rPr lang="it-IT" b="1" dirty="0" err="1">
                <a:solidFill>
                  <a:srgbClr val="FFFF00"/>
                </a:solidFill>
              </a:rPr>
              <a:t>map_helper</a:t>
            </a:r>
            <a:r>
              <a:rPr lang="it-IT" b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1CCEE9F-0C23-93BD-BAD2-4B3E6FD9F8E2}"/>
              </a:ext>
            </a:extLst>
          </p:cNvPr>
          <p:cNvSpPr txBox="1"/>
          <p:nvPr/>
        </p:nvSpPr>
        <p:spPr>
          <a:xfrm>
            <a:off x="287159" y="1932297"/>
            <a:ext cx="591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&gt;&gt;&gt; sp1=GD2.im_cut(sp,[22000,25000],[500,700])</a:t>
            </a:r>
          </a:p>
          <a:p>
            <a:r>
              <a:rPr lang="it-IT" b="1" dirty="0"/>
              <a:t>&gt;&gt;&gt; GD2.grey_map(</a:t>
            </a:r>
            <a:r>
              <a:rPr lang="it-IT" b="1" dirty="0" err="1"/>
              <a:t>abs</a:t>
            </a:r>
            <a:r>
              <a:rPr lang="it-IT" b="1" dirty="0"/>
              <a:t>(sp1.y),</a:t>
            </a:r>
            <a:r>
              <a:rPr lang="it-IT" b="1" dirty="0" err="1"/>
              <a:t>modif</a:t>
            </a:r>
            <a:r>
              <a:rPr lang="it-IT" b="1" dirty="0"/>
              <a:t>=1,modpar=2)</a:t>
            </a:r>
          </a:p>
        </p:txBody>
      </p:sp>
      <p:pic>
        <p:nvPicPr>
          <p:cNvPr id="6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BA6642BF-F618-D472-A01B-CCB907152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50" y="2693626"/>
            <a:ext cx="6506249" cy="4066406"/>
          </a:xfrm>
          <a:prstGeom prst="rect">
            <a:avLst/>
          </a:prstGeom>
        </p:spPr>
      </p:pic>
      <p:pic>
        <p:nvPicPr>
          <p:cNvPr id="10" name="Immagine 9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1CBE830A-F835-AE3E-9AAF-461E4F77B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782" y="3224832"/>
            <a:ext cx="5305530" cy="331595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B763BF3-2CEC-1AC8-A640-8BEEFE89FD34}"/>
              </a:ext>
            </a:extLst>
          </p:cNvPr>
          <p:cNvSpPr txBox="1"/>
          <p:nvPr/>
        </p:nvSpPr>
        <p:spPr>
          <a:xfrm>
            <a:off x="8943033" y="2747777"/>
            <a:ext cx="14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Il log10</a:t>
            </a:r>
          </a:p>
        </p:txBody>
      </p:sp>
    </p:spTree>
    <p:extLst>
      <p:ext uri="{BB962C8B-B14F-4D97-AF65-F5344CB8AC3E}">
        <p14:creationId xmlns:p14="http://schemas.microsoft.com/office/powerpoint/2010/main" val="51768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F81F9A-4E18-604A-7374-ADEF979AB9F5}"/>
              </a:ext>
            </a:extLst>
          </p:cNvPr>
          <p:cNvSpPr txBox="1"/>
          <p:nvPr/>
        </p:nvSpPr>
        <p:spPr>
          <a:xfrm>
            <a:off x="2428875" y="62794"/>
            <a:ext cx="733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</a:rPr>
              <a:t>Organizzazione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dei</a:t>
            </a:r>
            <a:r>
              <a:rPr lang="en-US" sz="2400" b="1" dirty="0">
                <a:solidFill>
                  <a:srgbClr val="C00000"/>
                </a:solidFill>
              </a:rPr>
              <a:t> moduli </a:t>
            </a:r>
            <a:r>
              <a:rPr lang="en-US" sz="2400" b="1" dirty="0" err="1">
                <a:solidFill>
                  <a:srgbClr val="C00000"/>
                </a:solidFill>
              </a:rPr>
              <a:t>nel</a:t>
            </a:r>
            <a:r>
              <a:rPr lang="en-US" sz="2400" b="1" dirty="0">
                <a:solidFill>
                  <a:srgbClr val="C00000"/>
                </a:solidFill>
              </a:rPr>
              <a:t> package SnagPy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CD42DA-1285-15C0-82AD-368AD6497E84}"/>
              </a:ext>
            </a:extLst>
          </p:cNvPr>
          <p:cNvSpPr txBox="1"/>
          <p:nvPr/>
        </p:nvSpPr>
        <p:spPr>
          <a:xfrm>
            <a:off x="427577" y="524459"/>
            <a:ext cx="7781925" cy="6319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Moduli </a:t>
            </a:r>
            <a:r>
              <a:rPr lang="en-US" sz="2000" b="1" dirty="0" err="1">
                <a:solidFill>
                  <a:srgbClr val="002060"/>
                </a:solidFill>
              </a:rPr>
              <a:t>nel</a:t>
            </a:r>
            <a:r>
              <a:rPr lang="en-US" sz="2000" b="1" dirty="0">
                <a:solidFill>
                  <a:srgbClr val="002060"/>
                </a:solidFill>
              </a:rPr>
              <a:t> folder SnagPy:</a:t>
            </a:r>
          </a:p>
          <a:p>
            <a:endParaRPr lang="en-US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  			the management of the basic container class for 1-D data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GD2 			for the 2-D data 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			data stream management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MGD 			multiple GD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 		general management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  		service programming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ML_PY  		for using Matlab objects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  			statistics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  		signal processing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       	 image processing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ASTROTIME  	time and astronomy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GWDATA  		gravitational wave data (sources, antennas, periods…)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PSS  			periodic source search 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BSD  			BSD analysis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GWOTH  		other gw analysis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GUISNAG  		guis for SnagPy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PARGPU  		parallel and GPU computing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WEB_SNAG  	routines for the web and phone and tablets apps</a:t>
            </a:r>
          </a:p>
          <a:p>
            <a:pPr marL="3240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DEEPSNAG	deep learning for SnagPy</a:t>
            </a:r>
          </a:p>
          <a:p>
            <a:pPr marL="3240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FANCY_FIG    	fancy figures and film </a:t>
            </a:r>
            <a:endParaRPr lang="en-US" sz="1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661012-A020-05D4-5652-D629A405A717}"/>
              </a:ext>
            </a:extLst>
          </p:cNvPr>
          <p:cNvSpPr txBox="1"/>
          <p:nvPr/>
        </p:nvSpPr>
        <p:spPr>
          <a:xfrm>
            <a:off x="7505700" y="2589510"/>
            <a:ext cx="4686300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       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Altri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subfolders: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Exper	    experimental &amp; test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Pers     	    personal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Projects  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funz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. e script per prog.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Examples   script di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esempio</a:t>
            </a:r>
            <a:endParaRPr lang="en-US" sz="2000" b="1" dirty="0">
              <a:solidFill>
                <a:srgbClr val="002060"/>
              </a:solidFill>
              <a:highlight>
                <a:srgbClr val="00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Gwdata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antenne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, sour,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ecc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Doc		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manuali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e help</a:t>
            </a:r>
            <a:r>
              <a:rPr lang="en-US" sz="2000" b="1" dirty="0">
                <a:solidFill>
                  <a:srgbClr val="FFC000"/>
                </a:solidFill>
                <a:highlight>
                  <a:srgbClr val="00FFFF"/>
                </a:highlight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A691E3-5E6B-13C2-6C20-1CB77703A699}"/>
              </a:ext>
            </a:extLst>
          </p:cNvPr>
          <p:cNvSpPr txBox="1"/>
          <p:nvPr/>
        </p:nvSpPr>
        <p:spPr>
          <a:xfrm>
            <a:off x="8539162" y="804406"/>
            <a:ext cx="2447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Maturo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err="1">
                <a:solidFill>
                  <a:srgbClr val="7030A0"/>
                </a:solidFill>
              </a:rPr>
              <a:t>Lavoro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fatto</a:t>
            </a: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 err="1">
                <a:solidFill>
                  <a:srgbClr val="FFC000"/>
                </a:solidFill>
              </a:rPr>
              <a:t>Qualcosa</a:t>
            </a:r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Da fare</a:t>
            </a: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05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Qualche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altro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tipo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 di 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grafico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realizzato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: scatter plot semplice</a:t>
            </a:r>
            <a:endParaRPr kumimoji="0" lang="it-IT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Immagine 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F5FC3D34-3DC3-73D8-52B2-821E9003B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10" y="1145930"/>
            <a:ext cx="8785609" cy="54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80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522514" y="190918"/>
            <a:ext cx="10832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Qualche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altro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tipo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 di 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grafico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/>
              </a:rPr>
              <a:t>realizzato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/>
              </a:rPr>
              <a:t>: per GD2 o 2D-array</a:t>
            </a:r>
            <a:endParaRPr kumimoji="0" lang="it-IT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Immagine 7" descr="Immagine che contiene diagramma, testo, Policromia, schermata&#10;&#10;Descrizione generata automaticamente">
            <a:extLst>
              <a:ext uri="{FF2B5EF4-FFF2-40B4-BE49-F238E27FC236}">
                <a16:creationId xmlns:a16="http://schemas.microsoft.com/office/drawing/2014/main" id="{3875C0FB-335C-88F5-68EB-107B7A7C2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09" y="949989"/>
            <a:ext cx="9147349" cy="571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01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srgbClr val="FF0000"/>
                </a:solidFill>
                <a:latin typeface="Century Gothic" panose="020B0502020202020204"/>
              </a:rPr>
              <a:t>Iniziato</a:t>
            </a:r>
            <a:r>
              <a:rPr lang="en-US" sz="3200" b="1" dirty="0">
                <a:solidFill>
                  <a:srgbClr val="FF0000"/>
                </a:solidFill>
                <a:latin typeface="Century Gothic" panose="020B0502020202020204"/>
              </a:rPr>
              <a:t> GUISNAG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A99E83-FE26-26A4-DA75-2025CAFD8DF8}"/>
              </a:ext>
            </a:extLst>
          </p:cNvPr>
          <p:cNvSpPr txBox="1"/>
          <p:nvPr/>
        </p:nvSpPr>
        <p:spPr>
          <a:xfrm>
            <a:off x="686555" y="1385131"/>
            <a:ext cx="1095270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rgbClr val="FFFF00"/>
                </a:solidFill>
              </a:rPr>
              <a:t>La prima function realizzata in GUISNAG: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000" b="1" dirty="0">
                <a:solidFill>
                  <a:srgbClr val="FFFF00"/>
                </a:solidFill>
              </a:rPr>
              <a:t> 	</a:t>
            </a:r>
            <a:r>
              <a:rPr lang="it-IT" sz="20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get_posclick</a:t>
            </a:r>
            <a:r>
              <a:rPr lang="it-IT" sz="2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(n=1)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000" b="1" dirty="0">
                <a:solidFill>
                  <a:srgbClr val="FFFF00"/>
                </a:solidFill>
              </a:rPr>
              <a:t>che prende n posizioni su un grafico realizzato con </a:t>
            </a:r>
            <a:r>
              <a:rPr lang="it-IT" sz="2000" b="1" dirty="0" err="1">
                <a:solidFill>
                  <a:srgbClr val="FFFF00"/>
                </a:solidFill>
              </a:rPr>
              <a:t>Matplotlib</a:t>
            </a:r>
            <a:r>
              <a:rPr lang="it-IT" sz="2000" b="1" dirty="0">
                <a:solidFill>
                  <a:srgbClr val="FFFF00"/>
                </a:solidFill>
              </a:rPr>
              <a:t>, cliccando col pulsante sinistro (il pulsante destro cancella l’ultimo punto e quello centrale interrompe) .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000" b="1" dirty="0">
                <a:solidFill>
                  <a:srgbClr val="FFFF00"/>
                </a:solidFill>
              </a:rPr>
              <a:t>Sto cercando di capire quale software utilizzare:</a:t>
            </a:r>
          </a:p>
          <a:p>
            <a:pPr marL="342900" indent="-342900">
              <a:buFontTx/>
              <a:buChar char="-"/>
            </a:pPr>
            <a:r>
              <a:rPr lang="it-IT" sz="2000" b="1" dirty="0" err="1">
                <a:solidFill>
                  <a:srgbClr val="FFFF00"/>
                </a:solidFill>
              </a:rPr>
              <a:t>Tkinter</a:t>
            </a:r>
            <a:r>
              <a:rPr lang="it-IT" sz="2000" b="1" dirty="0">
                <a:solidFill>
                  <a:srgbClr val="FFFF00"/>
                </a:solidFill>
              </a:rPr>
              <a:t> è quello «ufficiale», ma manca di strumenti di sviluppo interattivi e mi è sembrato un po’ incongruo</a:t>
            </a:r>
          </a:p>
          <a:p>
            <a:pPr marL="342900" indent="-342900">
              <a:buFontTx/>
              <a:buChar char="-"/>
            </a:pPr>
            <a:r>
              <a:rPr lang="it-IT" sz="2000" b="1" dirty="0" err="1">
                <a:solidFill>
                  <a:srgbClr val="FFFF00"/>
                </a:solidFill>
              </a:rPr>
              <a:t>PyQT</a:t>
            </a:r>
            <a:r>
              <a:rPr lang="it-IT" sz="2000" b="1" dirty="0">
                <a:solidFill>
                  <a:srgbClr val="FFFF00"/>
                </a:solidFill>
              </a:rPr>
              <a:t> (6) forse un po’ più complesso, ma il più professionale</a:t>
            </a:r>
          </a:p>
          <a:p>
            <a:pPr marL="342900" indent="-342900">
              <a:buFontTx/>
              <a:buChar char="-"/>
            </a:pPr>
            <a:r>
              <a:rPr lang="it-IT" sz="2000" b="1" dirty="0">
                <a:solidFill>
                  <a:srgbClr val="FFFF00"/>
                </a:solidFill>
              </a:rPr>
              <a:t>Altri non sembrano adeguati.</a:t>
            </a:r>
          </a:p>
          <a:p>
            <a:pPr marL="342900" indent="-342900">
              <a:buFontTx/>
              <a:buChar char="-"/>
            </a:pPr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000" b="1" dirty="0">
                <a:solidFill>
                  <a:srgbClr val="FFFF00"/>
                </a:solidFill>
              </a:rPr>
              <a:t>Non c’è bisogno di fare una scelta unica, ma sarebbe utile sceglierne uno su cui focalizzare il know </a:t>
            </a:r>
            <a:r>
              <a:rPr lang="it-IT" sz="2000" b="1" dirty="0" err="1">
                <a:solidFill>
                  <a:srgbClr val="FFFF00"/>
                </a:solidFill>
              </a:rPr>
              <a:t>how</a:t>
            </a:r>
            <a:r>
              <a:rPr lang="it-IT" sz="2000" b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4978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3B516B-86FE-383F-B9EF-7C4922EB1EDB}"/>
              </a:ext>
            </a:extLst>
          </p:cNvPr>
          <p:cNvSpPr txBox="1"/>
          <p:nvPr/>
        </p:nvSpPr>
        <p:spPr>
          <a:xfrm>
            <a:off x="3054699" y="934497"/>
            <a:ext cx="75764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t0: 57757.15592592592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inifr</a:t>
            </a: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60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bandw</a:t>
            </a: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v_eq</a:t>
            </a: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[4301×4 double]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p_eq</a:t>
            </a: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[4301×4 double]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Tfft</a:t>
            </a: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1024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ant: '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ligol</a:t>
            </a: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run: 'O2'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</a:t>
            </a: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'C02_2048'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clean_fraction</a:t>
            </a: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5.3483e-04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tcreation</a:t>
            </a: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'05-Apr-2019 12:57:09'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durcreation</a:t>
            </a: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64.7034</a:t>
            </a:r>
            <a:endParaRPr lang="it-IT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mi_abs_lev</a:t>
            </a: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0.0020</a:t>
            </a:r>
            <a:endParaRPr lang="it-IT" b="1" dirty="0">
              <a:solidFill>
                <a:srgbClr val="FFFF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4505F1-A846-448C-17D9-2F878B1E51A2}"/>
              </a:ext>
            </a:extLst>
          </p:cNvPr>
          <p:cNvSpPr txBox="1"/>
          <p:nvPr/>
        </p:nvSpPr>
        <p:spPr>
          <a:xfrm>
            <a:off x="542611" y="5164853"/>
            <a:ext cx="10962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A </a:t>
            </a:r>
            <a:r>
              <a:rPr lang="en-US" b="1" dirty="0" err="1">
                <a:solidFill>
                  <a:srgbClr val="FFFF00"/>
                </a:solidFill>
              </a:rPr>
              <a:t>questi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dati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viene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aggiunta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una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nuova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più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complessa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struttura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tfstr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chiamata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scherzosamente</a:t>
            </a:r>
            <a:r>
              <a:rPr lang="en-US" b="1" dirty="0">
                <a:solidFill>
                  <a:srgbClr val="FFFF00"/>
                </a:solidFill>
              </a:rPr>
              <a:t> “</a:t>
            </a:r>
            <a:r>
              <a:rPr lang="en-US" b="1" dirty="0" err="1">
                <a:solidFill>
                  <a:srgbClr val="FFFF00"/>
                </a:solidFill>
              </a:rPr>
              <a:t>addobbo</a:t>
            </a:r>
            <a:r>
              <a:rPr lang="en-US" b="1" dirty="0">
                <a:solidFill>
                  <a:srgbClr val="FFFF00"/>
                </a:solidFill>
              </a:rPr>
              <a:t>” (decoration), </a:t>
            </a:r>
            <a:r>
              <a:rPr lang="en-US" b="1" dirty="0" err="1">
                <a:solidFill>
                  <a:srgbClr val="FFFF00"/>
                </a:solidFill>
              </a:rPr>
              <a:t>che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sintetizza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delle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analisi</a:t>
            </a:r>
            <a:r>
              <a:rPr lang="en-US" b="1" dirty="0">
                <a:solidFill>
                  <a:srgbClr val="FFFF00"/>
                </a:solidFill>
              </a:rPr>
              <a:t> di base del </a:t>
            </a:r>
            <a:r>
              <a:rPr lang="en-US" b="1" dirty="0" err="1">
                <a:solidFill>
                  <a:srgbClr val="FFFF00"/>
                </a:solidFill>
              </a:rPr>
              <a:t>bsd</a:t>
            </a:r>
            <a:r>
              <a:rPr lang="en-US" b="1" dirty="0">
                <a:solidFill>
                  <a:srgbClr val="FFFF00"/>
                </a:solidFill>
              </a:rPr>
              <a:t>.</a:t>
            </a:r>
            <a:endParaRPr lang="it-IT" b="1" dirty="0">
              <a:solidFill>
                <a:srgbClr val="FFFF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3A13240-131F-CE2C-8F50-CD467D3012C7}"/>
              </a:ext>
            </a:extLst>
          </p:cNvPr>
          <p:cNvSpPr txBox="1"/>
          <p:nvPr/>
        </p:nvSpPr>
        <p:spPr>
          <a:xfrm>
            <a:off x="1256043" y="251209"/>
            <a:ext cx="79181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Ecco come si presenta la struttura base dei </a:t>
            </a:r>
            <a:r>
              <a:rPr lang="it-IT" sz="2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bsd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t-IT" sz="2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850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43095" y="341644"/>
            <a:ext cx="1086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Ecco la </a:t>
            </a:r>
            <a:r>
              <a:rPr lang="en-US" sz="2400" b="1" dirty="0" err="1">
                <a:solidFill>
                  <a:srgbClr val="FF0000"/>
                </a:solidFill>
              </a:rPr>
              <a:t>struttura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schematica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delle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strutture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annidate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della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tfstr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endParaRPr lang="it-IT" sz="2400" b="1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3B516B-86FE-383F-B9EF-7C4922EB1EDB}"/>
              </a:ext>
            </a:extLst>
          </p:cNvPr>
          <p:cNvSpPr txBox="1"/>
          <p:nvPr/>
        </p:nvSpPr>
        <p:spPr>
          <a:xfrm>
            <a:off x="411982" y="1215851"/>
            <a:ext cx="10189029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</a:t>
            </a:r>
            <a:endParaRPr lang="it-IT" sz="20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tfstr</a:t>
            </a:r>
            <a:endParaRPr lang="it-IT" sz="20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subsp</a:t>
            </a:r>
            <a:r>
              <a:rPr lang="en-US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r>
              <a:rPr lang="en-US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bsd_par</a:t>
            </a:r>
            <a:r>
              <a:rPr lang="en-US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clean</a:t>
            </a:r>
            <a:endParaRPr lang="it-IT" sz="20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</a:t>
            </a:r>
            <a:r>
              <a:rPr lang="en-US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000" b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gd2                          </a:t>
            </a:r>
            <a:r>
              <a:rPr lang="en-US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sky</a:t>
            </a:r>
            <a:r>
              <a:rPr lang="en-US" sz="20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29CE0A-5F09-6C49-1E38-817660D3DBCC}"/>
              </a:ext>
            </a:extLst>
          </p:cNvPr>
          <p:cNvSpPr txBox="1"/>
          <p:nvPr/>
        </p:nvSpPr>
        <p:spPr>
          <a:xfrm>
            <a:off x="934497" y="3245618"/>
            <a:ext cx="10570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</a:rPr>
              <a:t>Sono</a:t>
            </a:r>
            <a:r>
              <a:rPr lang="en-US" b="1" dirty="0">
                <a:solidFill>
                  <a:srgbClr val="FFFF00"/>
                </a:solidFill>
              </a:rPr>
              <a:t> 9 </a:t>
            </a:r>
            <a:r>
              <a:rPr lang="en-US" b="1" dirty="0" err="1">
                <a:solidFill>
                  <a:srgbClr val="FFFF00"/>
                </a:solidFill>
              </a:rPr>
              <a:t>strutture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annidate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comprendenti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centinaia</a:t>
            </a:r>
            <a:r>
              <a:rPr lang="en-US" b="1" dirty="0">
                <a:solidFill>
                  <a:srgbClr val="FFFF00"/>
                </a:solidFill>
              </a:rPr>
              <a:t> di </a:t>
            </a:r>
            <a:r>
              <a:rPr lang="en-US" b="1" dirty="0" err="1">
                <a:solidFill>
                  <a:srgbClr val="FFFF00"/>
                </a:solidFill>
              </a:rPr>
              <a:t>variabili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alcune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delle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quali</a:t>
            </a:r>
            <a:r>
              <a:rPr lang="en-US" b="1" dirty="0">
                <a:solidFill>
                  <a:srgbClr val="FFFF00"/>
                </a:solidFill>
              </a:rPr>
              <a:t> array in </a:t>
            </a:r>
            <a:r>
              <a:rPr lang="en-US" b="1" dirty="0" err="1">
                <a:solidFill>
                  <a:srgbClr val="FFFF00"/>
                </a:solidFill>
              </a:rPr>
              <a:t>una</a:t>
            </a:r>
            <a:r>
              <a:rPr lang="en-US" b="1" dirty="0">
                <a:solidFill>
                  <a:srgbClr val="FFFF00"/>
                </a:solidFill>
              </a:rPr>
              <a:t> o due </a:t>
            </a:r>
            <a:r>
              <a:rPr lang="en-US" b="1" dirty="0" err="1">
                <a:solidFill>
                  <a:srgbClr val="FFFF00"/>
                </a:solidFill>
              </a:rPr>
              <a:t>dimensioni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</a:rPr>
              <a:t>Ovviamente</a:t>
            </a:r>
            <a:r>
              <a:rPr lang="en-US" b="1" dirty="0">
                <a:solidFill>
                  <a:srgbClr val="FFFF00"/>
                </a:solidFill>
              </a:rPr>
              <a:t> la </a:t>
            </a:r>
            <a:r>
              <a:rPr lang="en-US" b="1" dirty="0" err="1">
                <a:solidFill>
                  <a:srgbClr val="FFFF00"/>
                </a:solidFill>
              </a:rPr>
              <a:t>situazione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potrebbe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cambiare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nel</a:t>
            </a:r>
            <a:r>
              <a:rPr lang="en-US" b="1" dirty="0">
                <a:solidFill>
                  <a:srgbClr val="FFFF00"/>
                </a:solidFill>
              </a:rPr>
              <a:t> future e alter </a:t>
            </a:r>
            <a:r>
              <a:rPr lang="en-US" b="1" dirty="0" err="1">
                <a:solidFill>
                  <a:srgbClr val="FFFF00"/>
                </a:solidFill>
              </a:rPr>
              <a:t>strutture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potrebbero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aggiungersi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Il </a:t>
            </a:r>
            <a:r>
              <a:rPr lang="en-US" b="1" dirty="0" err="1">
                <a:solidFill>
                  <a:srgbClr val="FFFF00"/>
                </a:solidFill>
              </a:rPr>
              <a:t>problema</a:t>
            </a:r>
            <a:r>
              <a:rPr lang="en-US" b="1" dirty="0">
                <a:solidFill>
                  <a:srgbClr val="FFFF00"/>
                </a:solidFill>
              </a:rPr>
              <a:t> è </a:t>
            </a:r>
            <a:r>
              <a:rPr lang="en-US" b="1" dirty="0" err="1">
                <a:solidFill>
                  <a:srgbClr val="FFFF00"/>
                </a:solidFill>
              </a:rPr>
              <a:t>quindi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gestire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efficacemente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oggetti</a:t>
            </a:r>
            <a:r>
              <a:rPr lang="en-US" b="1" dirty="0">
                <a:solidFill>
                  <a:srgbClr val="FFFF00"/>
                </a:solidFill>
              </a:rPr>
              <a:t> di </a:t>
            </a:r>
            <a:r>
              <a:rPr lang="en-US" b="1" dirty="0" err="1">
                <a:solidFill>
                  <a:srgbClr val="FFFF00"/>
                </a:solidFill>
              </a:rPr>
              <a:t>questo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genere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soprattutto</a:t>
            </a:r>
            <a:r>
              <a:rPr lang="en-US" b="1" dirty="0">
                <a:solidFill>
                  <a:srgbClr val="FFFF00"/>
                </a:solidFill>
              </a:rPr>
              <a:t> per la </a:t>
            </a:r>
            <a:r>
              <a:rPr lang="en-US" b="1" dirty="0" err="1">
                <a:solidFill>
                  <a:srgbClr val="FFFF00"/>
                </a:solidFill>
              </a:rPr>
              <a:t>conservazione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su</a:t>
            </a:r>
            <a:r>
              <a:rPr lang="en-US" b="1" dirty="0">
                <a:solidFill>
                  <a:srgbClr val="FFFF00"/>
                </a:solidFill>
              </a:rPr>
              <a:t> disco </a:t>
            </a:r>
            <a:r>
              <a:rPr lang="en-US" b="1" dirty="0" err="1">
                <a:solidFill>
                  <a:srgbClr val="FFFF00"/>
                </a:solidFill>
              </a:rPr>
              <a:t>che</a:t>
            </a:r>
            <a:r>
              <a:rPr lang="en-US" b="1" dirty="0">
                <a:solidFill>
                  <a:srgbClr val="FFFF00"/>
                </a:solidFill>
              </a:rPr>
              <a:t> per </a:t>
            </a:r>
            <a:r>
              <a:rPr lang="en-US" b="1" dirty="0" err="1">
                <a:solidFill>
                  <a:srgbClr val="FFFF00"/>
                </a:solidFill>
              </a:rPr>
              <a:t>l’accesso</a:t>
            </a:r>
            <a:r>
              <a:rPr lang="en-US" b="1" dirty="0">
                <a:solidFill>
                  <a:srgbClr val="FFFF00"/>
                </a:solidFill>
              </a:rPr>
              <a:t>.</a:t>
            </a: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64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EB4AD79-11DD-74D2-DBAF-21C5CEAF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4F41CC-0F2F-8DA8-A91B-835BEFBA5489}"/>
              </a:ext>
            </a:extLst>
          </p:cNvPr>
          <p:cNvSpPr txBox="1"/>
          <p:nvPr/>
        </p:nvSpPr>
        <p:spPr>
          <a:xfrm>
            <a:off x="723480" y="371789"/>
            <a:ext cx="6089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Nuove</a:t>
            </a:r>
            <a:r>
              <a:rPr lang="en-US" sz="3200" b="1" dirty="0">
                <a:solidFill>
                  <a:srgbClr val="FF0000"/>
                </a:solidFill>
              </a:rPr>
              <a:t> idee per </a:t>
            </a:r>
            <a:r>
              <a:rPr lang="en-US" sz="3200" b="1" dirty="0" err="1">
                <a:solidFill>
                  <a:srgbClr val="FF0000"/>
                </a:solidFill>
              </a:rPr>
              <a:t>i</a:t>
            </a:r>
            <a:r>
              <a:rPr lang="en-US" sz="3200" b="1" dirty="0">
                <a:solidFill>
                  <a:srgbClr val="FF0000"/>
                </a:solidFill>
              </a:rPr>
              <a:t> BSD</a:t>
            </a:r>
            <a:endParaRPr lang="it-IT" sz="3200" b="1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8C1666-A6E2-719F-22A3-44266A1CDA29}"/>
              </a:ext>
            </a:extLst>
          </p:cNvPr>
          <p:cNvSpPr txBox="1"/>
          <p:nvPr/>
        </p:nvSpPr>
        <p:spPr>
          <a:xfrm>
            <a:off x="723480" y="1527349"/>
            <a:ext cx="97569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Il </a:t>
            </a:r>
            <a:r>
              <a:rPr lang="en-US" b="1" dirty="0" err="1">
                <a:solidFill>
                  <a:srgbClr val="FFFF00"/>
                </a:solidFill>
              </a:rPr>
              <a:t>problema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principale</a:t>
            </a:r>
            <a:r>
              <a:rPr lang="en-US" b="1" dirty="0">
                <a:solidFill>
                  <a:srgbClr val="FFFF00"/>
                </a:solidFill>
              </a:rPr>
              <a:t> è la </a:t>
            </a:r>
            <a:r>
              <a:rPr lang="en-US" b="1" dirty="0" err="1">
                <a:solidFill>
                  <a:srgbClr val="FFFF00"/>
                </a:solidFill>
              </a:rPr>
              <a:t>mancanza</a:t>
            </a:r>
            <a:r>
              <a:rPr lang="en-US" b="1" dirty="0">
                <a:solidFill>
                  <a:srgbClr val="FFFF00"/>
                </a:solidFill>
              </a:rPr>
              <a:t> di “</a:t>
            </a:r>
            <a:r>
              <a:rPr lang="en-US" b="1" dirty="0" err="1">
                <a:solidFill>
                  <a:srgbClr val="FFFF00"/>
                </a:solidFill>
              </a:rPr>
              <a:t>strutture</a:t>
            </a:r>
            <a:r>
              <a:rPr lang="en-US" b="1" dirty="0">
                <a:solidFill>
                  <a:srgbClr val="FFFF00"/>
                </a:solidFill>
              </a:rPr>
              <a:t>” in Python, </a:t>
            </a:r>
            <a:r>
              <a:rPr lang="en-US" b="1" dirty="0" err="1">
                <a:solidFill>
                  <a:srgbClr val="FFFF00"/>
                </a:solidFill>
              </a:rPr>
              <a:t>che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possono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essere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sostituite</a:t>
            </a:r>
            <a:r>
              <a:rPr lang="en-US" b="1" dirty="0">
                <a:solidFill>
                  <a:srgbClr val="FFFF00"/>
                </a:solidFill>
              </a:rPr>
              <a:t> con </a:t>
            </a:r>
            <a:r>
              <a:rPr lang="en-US" b="1" dirty="0" err="1">
                <a:solidFill>
                  <a:srgbClr val="FFFF00"/>
                </a:solidFill>
              </a:rPr>
              <a:t>qualche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vantaggio</a:t>
            </a:r>
            <a:r>
              <a:rPr lang="en-US" b="1" dirty="0">
                <a:solidFill>
                  <a:srgbClr val="FFFF00"/>
                </a:solidFill>
              </a:rPr>
              <a:t> e </a:t>
            </a:r>
            <a:r>
              <a:rPr lang="en-US" b="1" dirty="0" err="1">
                <a:solidFill>
                  <a:srgbClr val="FFFF00"/>
                </a:solidFill>
              </a:rPr>
              <a:t>qualche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svantaggio</a:t>
            </a:r>
            <a:r>
              <a:rPr lang="en-US" b="1" dirty="0">
                <a:solidFill>
                  <a:srgbClr val="FFFF00"/>
                </a:solidFill>
              </a:rPr>
              <a:t> con </a:t>
            </a:r>
            <a:r>
              <a:rPr lang="en-US" b="1" dirty="0" err="1">
                <a:solidFill>
                  <a:srgbClr val="FFFF00"/>
                </a:solidFill>
              </a:rPr>
              <a:t>classi</a:t>
            </a:r>
            <a:r>
              <a:rPr lang="en-US" b="1" dirty="0">
                <a:solidFill>
                  <a:srgbClr val="FFFF00"/>
                </a:solidFill>
              </a:rPr>
              <a:t> e </a:t>
            </a:r>
            <a:r>
              <a:rPr lang="en-US" b="1" dirty="0" err="1">
                <a:solidFill>
                  <a:srgbClr val="FFFF00"/>
                </a:solidFill>
              </a:rPr>
              <a:t>gestione</a:t>
            </a:r>
            <a:r>
              <a:rPr lang="en-US" b="1" dirty="0">
                <a:solidFill>
                  <a:srgbClr val="FFFF00"/>
                </a:solidFill>
              </a:rPr>
              <a:t> a </a:t>
            </a:r>
            <a:r>
              <a:rPr lang="en-US" b="1" dirty="0" err="1">
                <a:solidFill>
                  <a:srgbClr val="FFFF00"/>
                </a:solidFill>
              </a:rPr>
              <a:t>oggetti</a:t>
            </a:r>
            <a:r>
              <a:rPr lang="en-US" b="1" dirty="0">
                <a:solidFill>
                  <a:srgbClr val="FFFF00"/>
                </a:solidFill>
              </a:rPr>
              <a:t>. Un </a:t>
            </a:r>
            <a:r>
              <a:rPr lang="en-US" b="1" dirty="0" err="1">
                <a:solidFill>
                  <a:srgbClr val="FFFF00"/>
                </a:solidFill>
              </a:rPr>
              <a:t>altro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problema</a:t>
            </a:r>
            <a:r>
              <a:rPr lang="en-US" b="1" dirty="0">
                <a:solidFill>
                  <a:srgbClr val="FFFF00"/>
                </a:solidFill>
              </a:rPr>
              <a:t> è lo </a:t>
            </a:r>
            <a:r>
              <a:rPr lang="en-US" b="1" dirty="0" err="1">
                <a:solidFill>
                  <a:srgbClr val="FFFF00"/>
                </a:solidFill>
              </a:rPr>
              <a:t>sviluppo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dei</a:t>
            </a:r>
            <a:r>
              <a:rPr lang="en-US" b="1" dirty="0">
                <a:solidFill>
                  <a:srgbClr val="FFFF00"/>
                </a:solidFill>
              </a:rPr>
              <a:t> BSD con </a:t>
            </a:r>
            <a:r>
              <a:rPr lang="en-US" b="1" dirty="0" err="1">
                <a:solidFill>
                  <a:srgbClr val="FFFF00"/>
                </a:solidFill>
              </a:rPr>
              <a:t>nuove</a:t>
            </a:r>
            <a:r>
              <a:rPr lang="en-US" b="1" dirty="0">
                <a:solidFill>
                  <a:srgbClr val="FFFF00"/>
                </a:solidFill>
              </a:rPr>
              <a:t> features.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 err="1">
                <a:solidFill>
                  <a:srgbClr val="FFFF00"/>
                </a:solidFill>
              </a:rPr>
              <a:t>L’idea</a:t>
            </a:r>
            <a:r>
              <a:rPr lang="en-US" b="1" dirty="0">
                <a:solidFill>
                  <a:srgbClr val="FFFF00"/>
                </a:solidFill>
              </a:rPr>
              <a:t> base è </a:t>
            </a:r>
            <a:r>
              <a:rPr lang="en-US" b="1" dirty="0" err="1">
                <a:solidFill>
                  <a:srgbClr val="FFFF00"/>
                </a:solidFill>
              </a:rPr>
              <a:t>quindi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sostituire</a:t>
            </a:r>
            <a:r>
              <a:rPr lang="en-US" b="1" dirty="0">
                <a:solidFill>
                  <a:srgbClr val="FFFF00"/>
                </a:solidFill>
              </a:rPr>
              <a:t> la </a:t>
            </a:r>
            <a:r>
              <a:rPr lang="en-US" b="1" dirty="0" err="1">
                <a:solidFill>
                  <a:srgbClr val="FFFF00"/>
                </a:solidFill>
              </a:rPr>
              <a:t>struttura</a:t>
            </a:r>
            <a:r>
              <a:rPr lang="en-US" b="1" dirty="0">
                <a:solidFill>
                  <a:srgbClr val="FFFF00"/>
                </a:solidFill>
              </a:rPr>
              <a:t> ad </a:t>
            </a:r>
            <a:r>
              <a:rPr lang="en-US" b="1" dirty="0" err="1">
                <a:solidFill>
                  <a:srgbClr val="FFFF00"/>
                </a:solidFill>
              </a:rPr>
              <a:t>albero</a:t>
            </a:r>
            <a:r>
              <a:rPr lang="en-US" b="1" dirty="0">
                <a:solidFill>
                  <a:srgbClr val="FFFF00"/>
                </a:solidFill>
              </a:rPr>
              <a:t> con </a:t>
            </a:r>
            <a:r>
              <a:rPr lang="en-US" b="1" dirty="0" err="1">
                <a:solidFill>
                  <a:srgbClr val="FFFF00"/>
                </a:solidFill>
              </a:rPr>
              <a:t>oggetti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concettuali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indipendenti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visti</a:t>
            </a:r>
            <a:r>
              <a:rPr lang="en-US" b="1" dirty="0">
                <a:solidFill>
                  <a:srgbClr val="FFFF00"/>
                </a:solidFill>
              </a:rPr>
              <a:t> come </a:t>
            </a:r>
            <a:r>
              <a:rPr lang="en-US" b="1" dirty="0" err="1">
                <a:solidFill>
                  <a:srgbClr val="FFFF00"/>
                </a:solidFill>
              </a:rPr>
              <a:t>servizi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Questa </a:t>
            </a:r>
            <a:r>
              <a:rPr lang="en-US" b="1" dirty="0" err="1">
                <a:solidFill>
                  <a:srgbClr val="FFFF00"/>
                </a:solidFill>
              </a:rPr>
              <a:t>nuova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organizzazione</a:t>
            </a:r>
            <a:r>
              <a:rPr lang="en-US" b="1" dirty="0">
                <a:solidFill>
                  <a:srgbClr val="FFFF00"/>
                </a:solidFill>
              </a:rPr>
              <a:t> è “</a:t>
            </a:r>
            <a:r>
              <a:rPr lang="en-US" b="1" dirty="0" err="1">
                <a:solidFill>
                  <a:srgbClr val="FFFF00"/>
                </a:solidFill>
              </a:rPr>
              <a:t>virtuale</a:t>
            </a:r>
            <a:r>
              <a:rPr lang="en-US" b="1" dirty="0">
                <a:solidFill>
                  <a:srgbClr val="FFFF00"/>
                </a:solidFill>
              </a:rPr>
              <a:t>” e </a:t>
            </a:r>
            <a:r>
              <a:rPr lang="en-US" b="1" dirty="0" err="1">
                <a:solidFill>
                  <a:srgbClr val="FFFF00"/>
                </a:solidFill>
              </a:rPr>
              <a:t>slegata</a:t>
            </a:r>
            <a:r>
              <a:rPr lang="en-US" b="1" dirty="0">
                <a:solidFill>
                  <a:srgbClr val="FFFF00"/>
                </a:solidFill>
              </a:rPr>
              <a:t> da come </a:t>
            </a:r>
            <a:r>
              <a:rPr lang="en-US" b="1" dirty="0" err="1">
                <a:solidFill>
                  <a:srgbClr val="FFFF00"/>
                </a:solidFill>
              </a:rPr>
              <a:t>avviene</a:t>
            </a:r>
            <a:r>
              <a:rPr lang="en-US" b="1" dirty="0">
                <a:solidFill>
                  <a:srgbClr val="FFFF00"/>
                </a:solidFill>
              </a:rPr>
              <a:t> lo storage e </a:t>
            </a:r>
            <a:r>
              <a:rPr lang="en-US" b="1" dirty="0" err="1">
                <a:solidFill>
                  <a:srgbClr val="FFFF00"/>
                </a:solidFill>
              </a:rPr>
              <a:t>quindi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sarebbe</a:t>
            </a:r>
            <a:r>
              <a:rPr lang="en-US" b="1" dirty="0">
                <a:solidFill>
                  <a:srgbClr val="FFFF00"/>
                </a:solidFill>
              </a:rPr>
              <a:t> in </a:t>
            </a:r>
            <a:r>
              <a:rPr lang="en-US" b="1" dirty="0" err="1">
                <a:solidFill>
                  <a:srgbClr val="FFFF00"/>
                </a:solidFill>
              </a:rPr>
              <a:t>grado</a:t>
            </a:r>
            <a:r>
              <a:rPr lang="en-US" b="1" dirty="0">
                <a:solidFill>
                  <a:srgbClr val="FFFF00"/>
                </a:solidFill>
              </a:rPr>
              <a:t> di </a:t>
            </a:r>
            <a:r>
              <a:rPr lang="en-US" b="1" dirty="0" err="1">
                <a:solidFill>
                  <a:srgbClr val="FFFF00"/>
                </a:solidFill>
              </a:rPr>
              <a:t>gestire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allo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stesso</a:t>
            </a:r>
            <a:r>
              <a:rPr lang="en-US" b="1" dirty="0">
                <a:solidFill>
                  <a:srgbClr val="FFFF00"/>
                </a:solidFill>
              </a:rPr>
              <a:t> modo </a:t>
            </a:r>
            <a:r>
              <a:rPr lang="en-US" b="1" dirty="0" err="1">
                <a:solidFill>
                  <a:srgbClr val="FFFF00"/>
                </a:solidFill>
              </a:rPr>
              <a:t>anche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vecchi</a:t>
            </a:r>
            <a:r>
              <a:rPr lang="en-US" b="1" dirty="0">
                <a:solidFill>
                  <a:srgbClr val="FFFF00"/>
                </a:solidFill>
              </a:rPr>
              <a:t> BSD. I </a:t>
            </a:r>
            <a:r>
              <a:rPr lang="en-US" b="1" dirty="0" err="1">
                <a:solidFill>
                  <a:srgbClr val="FFFF00"/>
                </a:solidFill>
              </a:rPr>
              <a:t>nuovi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saranno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ottimizzati</a:t>
            </a:r>
            <a:r>
              <a:rPr lang="en-US" b="1" dirty="0">
                <a:solidFill>
                  <a:srgbClr val="FFFF00"/>
                </a:solidFill>
              </a:rPr>
              <a:t> per </a:t>
            </a:r>
            <a:r>
              <a:rPr lang="en-US" b="1" dirty="0" err="1">
                <a:solidFill>
                  <a:srgbClr val="FFFF00"/>
                </a:solidFill>
              </a:rPr>
              <a:t>l’accesso</a:t>
            </a:r>
            <a:r>
              <a:rPr lang="en-US" b="1" dirty="0">
                <a:solidFill>
                  <a:srgbClr val="FFFF00"/>
                </a:solidFill>
              </a:rPr>
              <a:t> e la </a:t>
            </a:r>
            <a:r>
              <a:rPr lang="en-US" b="1" dirty="0" err="1">
                <a:solidFill>
                  <a:srgbClr val="FFFF00"/>
                </a:solidFill>
              </a:rPr>
              <a:t>gestione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 err="1">
                <a:solidFill>
                  <a:srgbClr val="FFFF00"/>
                </a:solidFill>
              </a:rPr>
              <a:t>Occorre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una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riflessione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collettiva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su</a:t>
            </a:r>
            <a:r>
              <a:rPr lang="en-US" b="1" dirty="0">
                <a:solidFill>
                  <a:srgbClr val="FFFF00"/>
                </a:solidFill>
              </a:rPr>
              <a:t> come </a:t>
            </a:r>
            <a:r>
              <a:rPr lang="en-US" b="1" dirty="0" err="1">
                <a:solidFill>
                  <a:srgbClr val="FFFF00"/>
                </a:solidFill>
              </a:rPr>
              <a:t>realizzarlo</a:t>
            </a:r>
            <a:r>
              <a:rPr lang="en-US" b="1" dirty="0">
                <a:solidFill>
                  <a:srgbClr val="FFFF00"/>
                </a:solidFill>
              </a:rPr>
              <a:t> e </a:t>
            </a:r>
            <a:r>
              <a:rPr lang="en-US" b="1" dirty="0" err="1">
                <a:solidFill>
                  <a:srgbClr val="FFFF00"/>
                </a:solidFill>
              </a:rPr>
              <a:t>su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quali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servizi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sviluppare</a:t>
            </a:r>
            <a:r>
              <a:rPr lang="en-US" b="1" dirty="0">
                <a:solidFill>
                  <a:srgbClr val="FFFF00"/>
                </a:solidFill>
              </a:rPr>
              <a:t> e come.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Per </a:t>
            </a:r>
            <a:r>
              <a:rPr lang="en-US" b="1" dirty="0" err="1">
                <a:solidFill>
                  <a:srgbClr val="FFFF00"/>
                </a:solidFill>
              </a:rPr>
              <a:t>l’accesso</a:t>
            </a:r>
            <a:r>
              <a:rPr lang="en-US" b="1" dirty="0">
                <a:solidFill>
                  <a:srgbClr val="FFFF00"/>
                </a:solidFill>
              </a:rPr>
              <a:t> e la </a:t>
            </a:r>
            <a:r>
              <a:rPr lang="en-US" b="1" dirty="0" err="1">
                <a:solidFill>
                  <a:srgbClr val="FFFF00"/>
                </a:solidFill>
              </a:rPr>
              <a:t>gestione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va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sviluppata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una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opportuna</a:t>
            </a:r>
            <a:r>
              <a:rPr lang="en-US" b="1" dirty="0">
                <a:solidFill>
                  <a:srgbClr val="FFFF00"/>
                </a:solidFill>
              </a:rPr>
              <a:t> GUI.</a:t>
            </a: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49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srgbClr val="FF0000"/>
                </a:solidFill>
                <a:latin typeface="Century Gothic" panose="020B0502020202020204"/>
              </a:rPr>
              <a:t>Sito</a:t>
            </a:r>
            <a:r>
              <a:rPr lang="en-US" sz="3200" b="1" dirty="0">
                <a:solidFill>
                  <a:srgbClr val="FF0000"/>
                </a:solidFill>
                <a:latin typeface="Century Gothic" panose="020B0502020202020204"/>
              </a:rPr>
              <a:t> utile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A99E83-FE26-26A4-DA75-2025CAFD8DF8}"/>
              </a:ext>
            </a:extLst>
          </p:cNvPr>
          <p:cNvSpPr txBox="1"/>
          <p:nvPr/>
        </p:nvSpPr>
        <p:spPr>
          <a:xfrm>
            <a:off x="673239" y="1867452"/>
            <a:ext cx="1095270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sz="2000" b="1" i="1" dirty="0">
                <a:solidFill>
                  <a:srgbClr val="FFFF00"/>
                </a:solidFill>
              </a:rPr>
              <a:t>Vorrei segnalare questo sito </a:t>
            </a:r>
            <a:r>
              <a:rPr lang="it-IT" sz="2000" b="1" i="1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http://robyp.x10host.com/3/</a:t>
            </a:r>
            <a:r>
              <a:rPr lang="it-IT" sz="2000" b="1" i="1" dirty="0">
                <a:solidFill>
                  <a:srgbClr val="FFFF00"/>
                </a:solidFill>
              </a:rPr>
              <a:t> che offre help per caratteristiche avanzate di Python (in genere non presenti nei manuali che si trovano).</a:t>
            </a:r>
          </a:p>
        </p:txBody>
      </p:sp>
    </p:spTree>
    <p:extLst>
      <p:ext uri="{BB962C8B-B14F-4D97-AF65-F5344CB8AC3E}">
        <p14:creationId xmlns:p14="http://schemas.microsoft.com/office/powerpoint/2010/main" val="233450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Di </a:t>
            </a:r>
            <a:r>
              <a:rPr lang="en-US" sz="3200" b="1" dirty="0" err="1">
                <a:solidFill>
                  <a:srgbClr val="FF0000"/>
                </a:solidFill>
              </a:rPr>
              <a:t>cosa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parliamo</a:t>
            </a:r>
            <a:endParaRPr lang="it-IT" sz="3200" b="1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3B516B-86FE-383F-B9EF-7C4922EB1EDB}"/>
              </a:ext>
            </a:extLst>
          </p:cNvPr>
          <p:cNvSpPr txBox="1"/>
          <p:nvPr/>
        </p:nvSpPr>
        <p:spPr>
          <a:xfrm>
            <a:off x="803868" y="1262420"/>
            <a:ext cx="1057094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00"/>
                </a:solidFill>
              </a:rPr>
              <a:t>Documentazione</a:t>
            </a:r>
            <a:endParaRPr lang="en-US" sz="2400" b="1" dirty="0">
              <a:solidFill>
                <a:srgbClr val="FFFF00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00"/>
                </a:solidFill>
              </a:rPr>
              <a:t>Classe</a:t>
            </a:r>
            <a:r>
              <a:rPr lang="en-US" sz="2400" b="1" dirty="0">
                <a:solidFill>
                  <a:srgbClr val="FFFF00"/>
                </a:solidFill>
              </a:rPr>
              <a:t> Intervals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00"/>
                </a:solidFill>
              </a:rPr>
              <a:t>Filtri</a:t>
            </a:r>
            <a:r>
              <a:rPr lang="en-US" sz="2400" b="1" dirty="0">
                <a:solidFill>
                  <a:srgbClr val="FFFF00"/>
                </a:solidFill>
              </a:rPr>
              <a:t> per </a:t>
            </a:r>
            <a:r>
              <a:rPr lang="en-US" sz="2400" b="1" dirty="0" err="1">
                <a:solidFill>
                  <a:srgbClr val="FFFF00"/>
                </a:solidFill>
              </a:rPr>
              <a:t>dati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bucherellati</a:t>
            </a:r>
            <a:endParaRPr lang="en-US" sz="2400" b="1" dirty="0">
              <a:solidFill>
                <a:srgbClr val="FFFF00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00"/>
                </a:solidFill>
              </a:rPr>
              <a:t>Nuove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funzioni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grafiche</a:t>
            </a:r>
            <a:r>
              <a:rPr lang="en-US" sz="2400" b="1" dirty="0">
                <a:solidFill>
                  <a:srgbClr val="FFFF00"/>
                </a:solidFill>
              </a:rPr>
              <a:t> e </a:t>
            </a:r>
            <a:r>
              <a:rPr lang="en-US" sz="2400" b="1" dirty="0" err="1">
                <a:solidFill>
                  <a:srgbClr val="FFFF00"/>
                </a:solidFill>
              </a:rPr>
              <a:t>interattive</a:t>
            </a:r>
            <a:endParaRPr lang="en-US" sz="2400" b="1" dirty="0">
              <a:solidFill>
                <a:srgbClr val="FFFF00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Lo </a:t>
            </a:r>
            <a:r>
              <a:rPr lang="en-US" sz="2400" b="1" dirty="0" err="1">
                <a:solidFill>
                  <a:srgbClr val="FFFF00"/>
                </a:solidFill>
              </a:rPr>
              <a:t>sviluppo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dei</a:t>
            </a:r>
            <a:r>
              <a:rPr lang="en-US" sz="2400" b="1" dirty="0">
                <a:solidFill>
                  <a:srgbClr val="FFFF00"/>
                </a:solidFill>
              </a:rPr>
              <a:t> 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4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40" y="286434"/>
            <a:ext cx="696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endParaRPr kumimoji="0" lang="it-IT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9F0A18-2FEF-EC92-9218-265313FAC193}"/>
              </a:ext>
            </a:extLst>
          </p:cNvPr>
          <p:cNvSpPr txBox="1"/>
          <p:nvPr/>
        </p:nvSpPr>
        <p:spPr>
          <a:xfrm>
            <a:off x="686555" y="1024932"/>
            <a:ext cx="11100161" cy="529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rgbClr val="FFFF00"/>
                </a:solidFill>
              </a:rPr>
              <a:t>Cosa vogliamo documentare?</a:t>
            </a:r>
          </a:p>
          <a:p>
            <a:pPr>
              <a:lnSpc>
                <a:spcPct val="150000"/>
              </a:lnSpc>
            </a:pPr>
            <a:endParaRPr lang="it-IT" sz="2400" b="1" dirty="0">
              <a:solidFill>
                <a:srgbClr val="FFC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Che cosa è SnagPy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Come è strutturato                                                             </a:t>
            </a:r>
            <a:r>
              <a:rPr lang="it-IT" sz="2000" b="1" dirty="0">
                <a:solidFill>
                  <a:srgbClr val="FFFF00"/>
                </a:solidFill>
              </a:rPr>
              <a:t>Livello package</a:t>
            </a:r>
            <a:r>
              <a:rPr lang="it-IT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Come si installa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Quali classi di problemi può risolvere                              </a:t>
            </a:r>
            <a:r>
              <a:rPr lang="it-IT" sz="2000" b="1" dirty="0">
                <a:solidFill>
                  <a:srgbClr val="FFFF00"/>
                </a:solidFill>
              </a:rPr>
              <a:t>Livello modulo</a:t>
            </a:r>
            <a:endParaRPr lang="it-IT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Quali problemi può risolvere                                             </a:t>
            </a:r>
            <a:r>
              <a:rPr lang="it-IT" sz="2000" b="1" dirty="0">
                <a:solidFill>
                  <a:srgbClr val="FFFF00"/>
                </a:solidFill>
              </a:rPr>
              <a:t>Livello sezione di modulo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Quali classi/funzioni offre e come si usano                      </a:t>
            </a:r>
            <a:r>
              <a:rPr lang="it-IT" sz="2000" b="1" dirty="0">
                <a:solidFill>
                  <a:srgbClr val="FFFF00"/>
                </a:solidFill>
              </a:rPr>
              <a:t>Livello funzione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C000"/>
                </a:solidFill>
              </a:rPr>
              <a:t>Come si usano le funzioni per risolvere i problemi (tutorial)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C000"/>
                </a:solidFill>
              </a:rPr>
              <a:t>Come si sviluppa</a:t>
            </a:r>
            <a:r>
              <a:rPr lang="it-IT" sz="2000" b="1" dirty="0">
                <a:solidFill>
                  <a:srgbClr val="FFFF00"/>
                </a:solidFill>
              </a:rPr>
              <a:t>                                                                 Livelli ulteriori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C000"/>
                </a:solidFill>
              </a:rPr>
              <a:t>Come si documenta</a:t>
            </a:r>
            <a:endParaRPr lang="it-IT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5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01AF5F2-7872-E20B-7696-34E2A78FB73C}"/>
              </a:ext>
            </a:extLst>
          </p:cNvPr>
          <p:cNvSpPr txBox="1"/>
          <p:nvPr/>
        </p:nvSpPr>
        <p:spPr>
          <a:xfrm>
            <a:off x="673239" y="1346479"/>
            <a:ext cx="10440238" cy="484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FF00"/>
                </a:solidFill>
              </a:rPr>
              <a:t>Come vogliamo la documentazione?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Chiara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Adeguata alla materia che si vuole documentare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Completa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Semplice da esplorare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Meglio: che invogli ad esplorare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Semplice da sviluppare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Magari «standard»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Magari «elegante»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«Professionale» ?  </a:t>
            </a:r>
            <a:r>
              <a:rPr lang="it-IT" b="1">
                <a:solidFill>
                  <a:srgbClr val="FFFF00"/>
                </a:solidFill>
              </a:rPr>
              <a:t>Boh…</a:t>
            </a: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41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9897" y="164310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la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proposta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Sphinx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AEACD4-AE9C-3C47-8BB0-63ABA2608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22" y="926419"/>
            <a:ext cx="9624894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9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40" y="241160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la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proposta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Sphinx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7CA04C-CD8C-FB1A-00CF-8055849BD202}"/>
              </a:ext>
            </a:extLst>
          </p:cNvPr>
          <p:cNvSpPr txBox="1"/>
          <p:nvPr/>
        </p:nvSpPr>
        <p:spPr>
          <a:xfrm>
            <a:off x="695052" y="1076787"/>
            <a:ext cx="102392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FFF00"/>
                </a:solidFill>
              </a:rPr>
              <a:t>È in pratica un sistema di markup per scrivere documentazione, secondo un certo schema. 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000" b="1" dirty="0">
                <a:solidFill>
                  <a:srgbClr val="FFFF00"/>
                </a:solidFill>
              </a:rPr>
              <a:t>Occorre definire almeno due file, conf.py e </a:t>
            </a:r>
            <a:r>
              <a:rPr lang="it-IT" sz="2000" b="1" dirty="0" err="1">
                <a:solidFill>
                  <a:srgbClr val="FFFF00"/>
                </a:solidFill>
              </a:rPr>
              <a:t>index.rst</a:t>
            </a:r>
            <a:r>
              <a:rPr lang="it-IT" sz="2000" b="1" dirty="0">
                <a:solidFill>
                  <a:srgbClr val="FFFF00"/>
                </a:solidFill>
              </a:rPr>
              <a:t>: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00"/>
                </a:solidFill>
              </a:rPr>
              <a:t>Il primo con tutti i parametri utili, tra cui le «estensioni» che riteniamo ci occorrano (tra cui la '</a:t>
            </a:r>
            <a:r>
              <a:rPr lang="it-IT" sz="2000" b="1" dirty="0" err="1">
                <a:solidFill>
                  <a:srgbClr val="FFFF00"/>
                </a:solidFill>
              </a:rPr>
              <a:t>sphinx.ext.autodoc</a:t>
            </a:r>
            <a:r>
              <a:rPr lang="it-IT" sz="2000" b="1" dirty="0">
                <a:solidFill>
                  <a:srgbClr val="FFFF00"/>
                </a:solidFill>
              </a:rPr>
              <a:t>’ per l’auto-documentazione delle funzioni e delle classi), il «tema» della documentazione e vari altri spesso di non immediata comprensione.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FF00"/>
                </a:solidFill>
              </a:rPr>
              <a:t>Il secondo (e gli altri) contengono la documentazione «vera» scritta in un linguaggio di markup, a volte piuttosto criptico.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000" b="1" dirty="0">
                <a:solidFill>
                  <a:srgbClr val="FFFF00"/>
                </a:solidFill>
              </a:rPr>
              <a:t>A che serve? A parte l’</a:t>
            </a:r>
            <a:r>
              <a:rPr lang="it-IT" sz="2000" b="1" dirty="0" err="1">
                <a:solidFill>
                  <a:srgbClr val="FFFF00"/>
                </a:solidFill>
              </a:rPr>
              <a:t>autodoc</a:t>
            </a:r>
            <a:r>
              <a:rPr lang="it-IT" sz="2000" b="1" dirty="0">
                <a:solidFill>
                  <a:srgbClr val="FFFF00"/>
                </a:solidFill>
              </a:rPr>
              <a:t> (che, ricordo, è solo un’estensione), solo a imparare un inutile linguaggio.</a:t>
            </a:r>
          </a:p>
          <a:p>
            <a:endParaRPr lang="it-IT" sz="2000" b="1" dirty="0">
              <a:solidFill>
                <a:srgbClr val="FFFF00"/>
              </a:solidFill>
            </a:endParaRPr>
          </a:p>
          <a:p>
            <a:r>
              <a:rPr lang="it-IT" sz="2000" b="1" dirty="0">
                <a:solidFill>
                  <a:srgbClr val="FFFF00"/>
                </a:solidFill>
              </a:rPr>
              <a:t>Ma l’</a:t>
            </a:r>
            <a:r>
              <a:rPr lang="it-IT" sz="2000" b="1" dirty="0" err="1">
                <a:solidFill>
                  <a:srgbClr val="FFFF00"/>
                </a:solidFill>
              </a:rPr>
              <a:t>autodoc</a:t>
            </a:r>
            <a:r>
              <a:rPr lang="it-IT" sz="2000" b="1" dirty="0">
                <a:solidFill>
                  <a:srgbClr val="FFFF00"/>
                </a:solidFill>
              </a:rPr>
              <a:t> è sostanzialmente già interno a Python.</a:t>
            </a:r>
          </a:p>
        </p:txBody>
      </p:sp>
    </p:spTree>
    <p:extLst>
      <p:ext uri="{BB962C8B-B14F-4D97-AF65-F5344CB8AC3E}">
        <p14:creationId xmlns:p14="http://schemas.microsoft.com/office/powerpoint/2010/main" val="26251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Documentazione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altri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sistemi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/>
              </a:rPr>
              <a:t>     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/>
              </a:rPr>
              <a:t>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/>
              </a:rPr>
              <a:t>vedi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/>
              </a:rPr>
              <a:t> https://en.wikipedia.org/wiki/Comparison_of_documentation_generators)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D994151-96EF-3366-C012-E2AE8B650767}"/>
              </a:ext>
            </a:extLst>
          </p:cNvPr>
          <p:cNvSpPr txBox="1"/>
          <p:nvPr/>
        </p:nvSpPr>
        <p:spPr>
          <a:xfrm>
            <a:off x="686555" y="1673494"/>
            <a:ext cx="10269416" cy="4286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b="1" dirty="0">
                <a:solidFill>
                  <a:srgbClr val="FFFF00"/>
                </a:solidFill>
              </a:rPr>
              <a:t>Ci sono vari sistemi di documentazione automatica per Python: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FF00"/>
                </a:solidFill>
              </a:rPr>
              <a:t>Doxygen</a:t>
            </a: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FF00"/>
                </a:solidFill>
              </a:rPr>
              <a:t>Epydoc</a:t>
            </a: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FF00"/>
                </a:solidFill>
              </a:rPr>
              <a:t>HeaderDoc</a:t>
            </a: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FF00"/>
                </a:solidFill>
              </a:rPr>
              <a:t>pdoc</a:t>
            </a: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FF00"/>
                </a:solidFill>
              </a:rPr>
              <a:t>pydoc</a:t>
            </a: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FF00"/>
                </a:solidFill>
              </a:rPr>
              <a:t>Sphinx</a:t>
            </a:r>
            <a:endParaRPr lang="it-IT" b="1" dirty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In particolare</a:t>
            </a:r>
            <a:r>
              <a:rPr lang="it-IT" sz="2000" b="1" dirty="0">
                <a:solidFill>
                  <a:srgbClr val="FFFF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pydoc</a:t>
            </a:r>
            <a:r>
              <a:rPr lang="it-IT" sz="2000" b="1" dirty="0">
                <a:solidFill>
                  <a:srgbClr val="FFFF00"/>
                </a:solidFill>
              </a:rPr>
              <a:t> </a:t>
            </a:r>
            <a:r>
              <a:rPr lang="it-IT" b="1" dirty="0">
                <a:solidFill>
                  <a:srgbClr val="FFFF00"/>
                </a:solidFill>
              </a:rPr>
              <a:t>è il modulo standard di documentazione di Python </a:t>
            </a:r>
          </a:p>
          <a:p>
            <a:pPr lvl="1">
              <a:lnSpc>
                <a:spcPct val="150000"/>
              </a:lnSpc>
            </a:pPr>
            <a:r>
              <a:rPr lang="it-IT" b="1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https://docs.python.org/3/library/pydoc.html</a:t>
            </a:r>
            <a:r>
              <a:rPr lang="it-IT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70870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8416</TotalTime>
  <Words>3250</Words>
  <Application>Microsoft Office PowerPoint</Application>
  <PresentationFormat>Widescreen</PresentationFormat>
  <Paragraphs>394</Paragraphs>
  <Slides>36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4" baseType="lpstr">
      <vt:lpstr>Arial</vt:lpstr>
      <vt:lpstr>Calibri</vt:lpstr>
      <vt:lpstr>Century Gothic</vt:lpstr>
      <vt:lpstr>Consolas</vt:lpstr>
      <vt:lpstr>Symbol</vt:lpstr>
      <vt:lpstr>Wingdings</vt:lpstr>
      <vt:lpstr>Wingdings 3</vt:lpstr>
      <vt:lpstr>Slice</vt:lpstr>
      <vt:lpstr>            SnagPy                   4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detection of GWs by spectrogram image filtering </dc:title>
  <dc:creator>Sergio Frasca</dc:creator>
  <cp:lastModifiedBy>Sergio Frasca</cp:lastModifiedBy>
  <cp:revision>4</cp:revision>
  <dcterms:created xsi:type="dcterms:W3CDTF">2018-06-25T14:56:13Z</dcterms:created>
  <dcterms:modified xsi:type="dcterms:W3CDTF">2023-05-10T07:47:14Z</dcterms:modified>
</cp:coreProperties>
</file>