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omments/comment1.xml" ContentType="application/vnd.openxmlformats-officedocument.presentationml.comments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59" r:id="rId4"/>
    <p:sldId id="310" r:id="rId5"/>
    <p:sldId id="31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312" r:id="rId22"/>
    <p:sldId id="313" r:id="rId23"/>
    <p:sldId id="276" r:id="rId24"/>
    <p:sldId id="277" r:id="rId25"/>
    <p:sldId id="278" r:id="rId26"/>
    <p:sldId id="279" r:id="rId27"/>
    <p:sldId id="280" r:id="rId28"/>
    <p:sldId id="281" r:id="rId29"/>
    <p:sldId id="314" r:id="rId30"/>
    <p:sldId id="315" r:id="rId31"/>
    <p:sldId id="282" r:id="rId32"/>
    <p:sldId id="283" r:id="rId33"/>
    <p:sldId id="28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Никита Сергеев" initials="НС" lastIdx="15" clrIdx="0">
    <p:extLst>
      <p:ext uri="{19B8F6BF-5375-455C-9EA6-DF929625EA0E}">
        <p15:presenceInfo xmlns:p15="http://schemas.microsoft.com/office/powerpoint/2012/main" userId="272c9b4c22daca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54189F-45DA-4009-9DE9-004D4EBE95AD}" v="42" dt="2020-10-21T14:12:45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ита Сергеев" userId="272c9b4c22daca3e" providerId="LiveId" clId="{C454189F-45DA-4009-9DE9-004D4EBE95AD}"/>
    <pc:docChg chg="undo custSel modSld">
      <pc:chgData name="Никита Сергеев" userId="272c9b4c22daca3e" providerId="LiveId" clId="{C454189F-45DA-4009-9DE9-004D4EBE95AD}" dt="2020-10-21T14:14:02.935" v="297" actId="14100"/>
      <pc:docMkLst>
        <pc:docMk/>
      </pc:docMkLst>
      <pc:sldChg chg="addSp modSp mod">
        <pc:chgData name="Никита Сергеев" userId="272c9b4c22daca3e" providerId="LiveId" clId="{C454189F-45DA-4009-9DE9-004D4EBE95AD}" dt="2020-10-21T13:23:32.125" v="30" actId="14100"/>
        <pc:sldMkLst>
          <pc:docMk/>
          <pc:sldMk cId="3220613705" sldId="271"/>
        </pc:sldMkLst>
        <pc:spChg chg="add mod">
          <ac:chgData name="Никита Сергеев" userId="272c9b4c22daca3e" providerId="LiveId" clId="{C454189F-45DA-4009-9DE9-004D4EBE95AD}" dt="2020-10-21T13:23:03.230" v="27" actId="20577"/>
          <ac:spMkLst>
            <pc:docMk/>
            <pc:sldMk cId="3220613705" sldId="271"/>
            <ac:spMk id="3" creationId="{39A825BC-3E13-42A4-A91A-71C5F657B8DD}"/>
          </ac:spMkLst>
        </pc:spChg>
        <pc:spChg chg="add mod">
          <ac:chgData name="Никита Сергеев" userId="272c9b4c22daca3e" providerId="LiveId" clId="{C454189F-45DA-4009-9DE9-004D4EBE95AD}" dt="2020-10-21T13:23:32.125" v="30" actId="14100"/>
          <ac:spMkLst>
            <pc:docMk/>
            <pc:sldMk cId="3220613705" sldId="271"/>
            <ac:spMk id="5" creationId="{60BD9802-3959-4431-870C-4AC9C6EF0845}"/>
          </ac:spMkLst>
        </pc:spChg>
      </pc:sldChg>
      <pc:sldChg chg="addSp modSp mod">
        <pc:chgData name="Никита Сергеев" userId="272c9b4c22daca3e" providerId="LiveId" clId="{C454189F-45DA-4009-9DE9-004D4EBE95AD}" dt="2020-10-21T13:23:43.505" v="33" actId="1076"/>
        <pc:sldMkLst>
          <pc:docMk/>
          <pc:sldMk cId="1408343318" sldId="272"/>
        </pc:sldMkLst>
        <pc:spChg chg="add mod">
          <ac:chgData name="Никита Сергеев" userId="272c9b4c22daca3e" providerId="LiveId" clId="{C454189F-45DA-4009-9DE9-004D4EBE95AD}" dt="2020-10-21T13:23:43.505" v="33" actId="1076"/>
          <ac:spMkLst>
            <pc:docMk/>
            <pc:sldMk cId="1408343318" sldId="272"/>
            <ac:spMk id="3" creationId="{58246301-9339-4015-A122-0F8A3659AE4D}"/>
          </ac:spMkLst>
        </pc:spChg>
      </pc:sldChg>
      <pc:sldChg chg="addSp modSp mod">
        <pc:chgData name="Никита Сергеев" userId="272c9b4c22daca3e" providerId="LiveId" clId="{C454189F-45DA-4009-9DE9-004D4EBE95AD}" dt="2020-10-21T13:24:10.309" v="57" actId="20577"/>
        <pc:sldMkLst>
          <pc:docMk/>
          <pc:sldMk cId="2856600405" sldId="273"/>
        </pc:sldMkLst>
        <pc:spChg chg="add mod">
          <ac:chgData name="Никита Сергеев" userId="272c9b4c22daca3e" providerId="LiveId" clId="{C454189F-45DA-4009-9DE9-004D4EBE95AD}" dt="2020-10-21T13:23:52.899" v="35" actId="1076"/>
          <ac:spMkLst>
            <pc:docMk/>
            <pc:sldMk cId="2856600405" sldId="273"/>
            <ac:spMk id="3" creationId="{C40C73FB-FADD-482A-B463-D84634942D04}"/>
          </ac:spMkLst>
        </pc:spChg>
        <pc:spChg chg="add mod">
          <ac:chgData name="Никита Сергеев" userId="272c9b4c22daca3e" providerId="LiveId" clId="{C454189F-45DA-4009-9DE9-004D4EBE95AD}" dt="2020-10-21T13:24:10.309" v="57" actId="20577"/>
          <ac:spMkLst>
            <pc:docMk/>
            <pc:sldMk cId="2856600405" sldId="273"/>
            <ac:spMk id="5" creationId="{607D9278-BFB8-4071-9E77-AF1771C58F53}"/>
          </ac:spMkLst>
        </pc:spChg>
      </pc:sldChg>
      <pc:sldChg chg="addSp delSp modSp mod">
        <pc:chgData name="Никита Сергеев" userId="272c9b4c22daca3e" providerId="LiveId" clId="{C454189F-45DA-4009-9DE9-004D4EBE95AD}" dt="2020-10-21T13:25:04.778" v="69" actId="21"/>
        <pc:sldMkLst>
          <pc:docMk/>
          <pc:sldMk cId="3313974139" sldId="274"/>
        </pc:sldMkLst>
        <pc:spChg chg="add mod">
          <ac:chgData name="Никита Сергеев" userId="272c9b4c22daca3e" providerId="LiveId" clId="{C454189F-45DA-4009-9DE9-004D4EBE95AD}" dt="2020-10-21T13:24:32.872" v="60" actId="14100"/>
          <ac:spMkLst>
            <pc:docMk/>
            <pc:sldMk cId="3313974139" sldId="274"/>
            <ac:spMk id="3" creationId="{065110AC-EB4F-4801-A355-ABAC6BB27D68}"/>
          </ac:spMkLst>
        </pc:spChg>
        <pc:spChg chg="add mod">
          <ac:chgData name="Никита Сергеев" userId="272c9b4c22daca3e" providerId="LiveId" clId="{C454189F-45DA-4009-9DE9-004D4EBE95AD}" dt="2020-10-21T13:24:50.883" v="65"/>
          <ac:spMkLst>
            <pc:docMk/>
            <pc:sldMk cId="3313974139" sldId="274"/>
            <ac:spMk id="5" creationId="{CEBBF131-4304-40E6-B815-F47A05BD62DE}"/>
          </ac:spMkLst>
        </pc:spChg>
        <pc:spChg chg="add del mod">
          <ac:chgData name="Никита Сергеев" userId="272c9b4c22daca3e" providerId="LiveId" clId="{C454189F-45DA-4009-9DE9-004D4EBE95AD}" dt="2020-10-21T13:25:04.778" v="69" actId="21"/>
          <ac:spMkLst>
            <pc:docMk/>
            <pc:sldMk cId="3313974139" sldId="274"/>
            <ac:spMk id="7" creationId="{8A5A081A-1AE2-4693-9807-376A7DFA7A47}"/>
          </ac:spMkLst>
        </pc:spChg>
      </pc:sldChg>
      <pc:sldChg chg="addSp modSp mod">
        <pc:chgData name="Никита Сергеев" userId="272c9b4c22daca3e" providerId="LiveId" clId="{C454189F-45DA-4009-9DE9-004D4EBE95AD}" dt="2020-10-21T13:25:08.175" v="71" actId="1076"/>
        <pc:sldMkLst>
          <pc:docMk/>
          <pc:sldMk cId="149213284" sldId="275"/>
        </pc:sldMkLst>
        <pc:spChg chg="add mod">
          <ac:chgData name="Никита Сергеев" userId="272c9b4c22daca3e" providerId="LiveId" clId="{C454189F-45DA-4009-9DE9-004D4EBE95AD}" dt="2020-10-21T13:25:08.175" v="71" actId="1076"/>
          <ac:spMkLst>
            <pc:docMk/>
            <pc:sldMk cId="149213284" sldId="275"/>
            <ac:spMk id="3" creationId="{F8BCD7BE-D056-42A2-BF73-8360FA9315E6}"/>
          </ac:spMkLst>
        </pc:spChg>
      </pc:sldChg>
      <pc:sldChg chg="addSp modSp mod modNotesTx">
        <pc:chgData name="Никита Сергеев" userId="272c9b4c22daca3e" providerId="LiveId" clId="{C454189F-45DA-4009-9DE9-004D4EBE95AD}" dt="2020-10-21T13:27:47.403" v="80"/>
        <pc:sldMkLst>
          <pc:docMk/>
          <pc:sldMk cId="1022553275" sldId="276"/>
        </pc:sldMkLst>
        <pc:spChg chg="add mod">
          <ac:chgData name="Никита Сергеев" userId="272c9b4c22daca3e" providerId="LiveId" clId="{C454189F-45DA-4009-9DE9-004D4EBE95AD}" dt="2020-10-21T13:27:06.097" v="73" actId="1076"/>
          <ac:spMkLst>
            <pc:docMk/>
            <pc:sldMk cId="1022553275" sldId="276"/>
            <ac:spMk id="3" creationId="{41EF137A-BE95-426F-95AF-B304E97AF262}"/>
          </ac:spMkLst>
        </pc:spChg>
        <pc:spChg chg="add mod">
          <ac:chgData name="Никита Сергеев" userId="272c9b4c22daca3e" providerId="LiveId" clId="{C454189F-45DA-4009-9DE9-004D4EBE95AD}" dt="2020-10-21T13:27:44.672" v="79"/>
          <ac:spMkLst>
            <pc:docMk/>
            <pc:sldMk cId="1022553275" sldId="276"/>
            <ac:spMk id="5" creationId="{CDBAFCE5-6A7E-4894-9140-10543D9E5EA9}"/>
          </ac:spMkLst>
        </pc:spChg>
      </pc:sldChg>
      <pc:sldChg chg="addSp modSp mod">
        <pc:chgData name="Никита Сергеев" userId="272c9b4c22daca3e" providerId="LiveId" clId="{C454189F-45DA-4009-9DE9-004D4EBE95AD}" dt="2020-10-21T13:28:13.008" v="83" actId="1076"/>
        <pc:sldMkLst>
          <pc:docMk/>
          <pc:sldMk cId="1733571358" sldId="277"/>
        </pc:sldMkLst>
        <pc:spChg chg="add mod">
          <ac:chgData name="Никита Сергеев" userId="272c9b4c22daca3e" providerId="LiveId" clId="{C454189F-45DA-4009-9DE9-004D4EBE95AD}" dt="2020-10-21T13:28:13.008" v="83" actId="1076"/>
          <ac:spMkLst>
            <pc:docMk/>
            <pc:sldMk cId="1733571358" sldId="277"/>
            <ac:spMk id="3" creationId="{610BF670-EF56-413A-B263-08E97183A49C}"/>
          </ac:spMkLst>
        </pc:spChg>
      </pc:sldChg>
      <pc:sldChg chg="addSp modSp mod">
        <pc:chgData name="Никита Сергеев" userId="272c9b4c22daca3e" providerId="LiveId" clId="{C454189F-45DA-4009-9DE9-004D4EBE95AD}" dt="2020-10-21T13:28:27.855" v="86" actId="14100"/>
        <pc:sldMkLst>
          <pc:docMk/>
          <pc:sldMk cId="243458054" sldId="278"/>
        </pc:sldMkLst>
        <pc:spChg chg="add mod">
          <ac:chgData name="Никита Сергеев" userId="272c9b4c22daca3e" providerId="LiveId" clId="{C454189F-45DA-4009-9DE9-004D4EBE95AD}" dt="2020-10-21T13:28:27.855" v="86" actId="14100"/>
          <ac:spMkLst>
            <pc:docMk/>
            <pc:sldMk cId="243458054" sldId="278"/>
            <ac:spMk id="3" creationId="{42E3515C-6F4A-4A06-B225-773B3A3304CB}"/>
          </ac:spMkLst>
        </pc:spChg>
      </pc:sldChg>
      <pc:sldChg chg="addSp modSp mod">
        <pc:chgData name="Никита Сергеев" userId="272c9b4c22daca3e" providerId="LiveId" clId="{C454189F-45DA-4009-9DE9-004D4EBE95AD}" dt="2020-10-21T14:03:05.906" v="137" actId="20577"/>
        <pc:sldMkLst>
          <pc:docMk/>
          <pc:sldMk cId="2408528081" sldId="279"/>
        </pc:sldMkLst>
        <pc:spChg chg="add mod">
          <ac:chgData name="Никита Сергеев" userId="272c9b4c22daca3e" providerId="LiveId" clId="{C454189F-45DA-4009-9DE9-004D4EBE95AD}" dt="2020-10-21T14:03:05.906" v="137" actId="20577"/>
          <ac:spMkLst>
            <pc:docMk/>
            <pc:sldMk cId="2408528081" sldId="279"/>
            <ac:spMk id="3" creationId="{05DCFF2B-33C6-469B-82F2-F2D01FE61DBA}"/>
          </ac:spMkLst>
        </pc:spChg>
        <pc:spChg chg="add mod">
          <ac:chgData name="Никита Сергеев" userId="272c9b4c22daca3e" providerId="LiveId" clId="{C454189F-45DA-4009-9DE9-004D4EBE95AD}" dt="2020-10-21T13:30:00.153" v="130" actId="14100"/>
          <ac:spMkLst>
            <pc:docMk/>
            <pc:sldMk cId="2408528081" sldId="279"/>
            <ac:spMk id="5" creationId="{962BA438-E780-4B6B-A2D9-F55DBEDEA1C2}"/>
          </ac:spMkLst>
        </pc:spChg>
      </pc:sldChg>
      <pc:sldChg chg="addSp modSp mod">
        <pc:chgData name="Никита Сергеев" userId="272c9b4c22daca3e" providerId="LiveId" clId="{C454189F-45DA-4009-9DE9-004D4EBE95AD}" dt="2020-10-21T14:04:10.007" v="146" actId="14100"/>
        <pc:sldMkLst>
          <pc:docMk/>
          <pc:sldMk cId="2873169275" sldId="280"/>
        </pc:sldMkLst>
        <pc:spChg chg="add mod">
          <ac:chgData name="Никита Сергеев" userId="272c9b4c22daca3e" providerId="LiveId" clId="{C454189F-45DA-4009-9DE9-004D4EBE95AD}" dt="2020-10-21T14:04:05.673" v="143"/>
          <ac:spMkLst>
            <pc:docMk/>
            <pc:sldMk cId="2873169275" sldId="280"/>
            <ac:spMk id="3" creationId="{08FEB193-112A-4F82-AAAF-BC367C078291}"/>
          </ac:spMkLst>
        </pc:spChg>
        <pc:spChg chg="add mod">
          <ac:chgData name="Никита Сергеев" userId="272c9b4c22daca3e" providerId="LiveId" clId="{C454189F-45DA-4009-9DE9-004D4EBE95AD}" dt="2020-10-21T14:04:10.007" v="146" actId="14100"/>
          <ac:spMkLst>
            <pc:docMk/>
            <pc:sldMk cId="2873169275" sldId="280"/>
            <ac:spMk id="5" creationId="{6C2153C5-10FA-4F85-98FD-5B5DF707F5D6}"/>
          </ac:spMkLst>
        </pc:spChg>
      </pc:sldChg>
      <pc:sldChg chg="addSp delSp modSp mod modNotesTx">
        <pc:chgData name="Никита Сергеев" userId="272c9b4c22daca3e" providerId="LiveId" clId="{C454189F-45DA-4009-9DE9-004D4EBE95AD}" dt="2020-10-21T14:12:50.777" v="277" actId="1036"/>
        <pc:sldMkLst>
          <pc:docMk/>
          <pc:sldMk cId="472700341" sldId="281"/>
        </pc:sldMkLst>
        <pc:spChg chg="add mod">
          <ac:chgData name="Никита Сергеев" userId="272c9b4c22daca3e" providerId="LiveId" clId="{C454189F-45DA-4009-9DE9-004D4EBE95AD}" dt="2020-10-21T14:04:17.217" v="148" actId="1076"/>
          <ac:spMkLst>
            <pc:docMk/>
            <pc:sldMk cId="472700341" sldId="281"/>
            <ac:spMk id="3" creationId="{11B7344C-6722-4394-82DC-4A83C513292C}"/>
          </ac:spMkLst>
        </pc:spChg>
        <pc:spChg chg="add del mod">
          <ac:chgData name="Никита Сергеев" userId="272c9b4c22daca3e" providerId="LiveId" clId="{C454189F-45DA-4009-9DE9-004D4EBE95AD}" dt="2020-10-21T14:05:07.152" v="154"/>
          <ac:spMkLst>
            <pc:docMk/>
            <pc:sldMk cId="472700341" sldId="281"/>
            <ac:spMk id="5" creationId="{8825FAF3-2BFA-4E59-ADF2-5B0F9B4C46D9}"/>
          </ac:spMkLst>
        </pc:spChg>
        <pc:spChg chg="add del">
          <ac:chgData name="Никита Сергеев" userId="272c9b4c22daca3e" providerId="LiveId" clId="{C454189F-45DA-4009-9DE9-004D4EBE95AD}" dt="2020-10-21T14:05:10.161" v="156" actId="22"/>
          <ac:spMkLst>
            <pc:docMk/>
            <pc:sldMk cId="472700341" sldId="281"/>
            <ac:spMk id="7" creationId="{FC308D4B-2082-452E-9CAB-7F7AD8BCF175}"/>
          </ac:spMkLst>
        </pc:spChg>
        <pc:spChg chg="add del mod">
          <ac:chgData name="Никита Сергеев" userId="272c9b4c22daca3e" providerId="LiveId" clId="{C454189F-45DA-4009-9DE9-004D4EBE95AD}" dt="2020-10-21T14:10:50.161" v="219" actId="12084"/>
          <ac:spMkLst>
            <pc:docMk/>
            <pc:sldMk cId="472700341" sldId="281"/>
            <ac:spMk id="9" creationId="{7A68371A-6B42-420F-90CE-2B878BBC2383}"/>
          </ac:spMkLst>
        </pc:spChg>
        <pc:spChg chg="add mod">
          <ac:chgData name="Никита Сергеев" userId="272c9b4c22daca3e" providerId="LiveId" clId="{C454189F-45DA-4009-9DE9-004D4EBE95AD}" dt="2020-10-21T14:06:14.276" v="168" actId="14100"/>
          <ac:spMkLst>
            <pc:docMk/>
            <pc:sldMk cId="472700341" sldId="281"/>
            <ac:spMk id="11" creationId="{1D724722-6F65-4E86-AD94-10DAFA91A46B}"/>
          </ac:spMkLst>
        </pc:spChg>
        <pc:spChg chg="add del mod">
          <ac:chgData name="Никита Сергеев" userId="272c9b4c22daca3e" providerId="LiveId" clId="{C454189F-45DA-4009-9DE9-004D4EBE95AD}" dt="2020-10-21T14:11:11.934" v="230" actId="12084"/>
          <ac:spMkLst>
            <pc:docMk/>
            <pc:sldMk cId="472700341" sldId="281"/>
            <ac:spMk id="17" creationId="{06F04867-4AF9-4964-B9B8-90B9BBAACF38}"/>
          </ac:spMkLst>
        </pc:spChg>
        <pc:graphicFrameChg chg="add del mod">
          <ac:chgData name="Никита Сергеев" userId="272c9b4c22daca3e" providerId="LiveId" clId="{C454189F-45DA-4009-9DE9-004D4EBE95AD}" dt="2020-10-21T14:08:20.446" v="200" actId="12084"/>
          <ac:graphicFrameMkLst>
            <pc:docMk/>
            <pc:sldMk cId="472700341" sldId="281"/>
            <ac:graphicFrameMk id="12" creationId="{28136D64-C52A-4016-B5C6-1EC69C2F1C03}"/>
          </ac:graphicFrameMkLst>
        </pc:graphicFrameChg>
        <pc:graphicFrameChg chg="add del mod">
          <ac:chgData name="Никита Сергеев" userId="272c9b4c22daca3e" providerId="LiveId" clId="{C454189F-45DA-4009-9DE9-004D4EBE95AD}" dt="2020-10-21T14:08:53.679" v="208" actId="12084"/>
          <ac:graphicFrameMkLst>
            <pc:docMk/>
            <pc:sldMk cId="472700341" sldId="281"/>
            <ac:graphicFrameMk id="13" creationId="{8288D0B7-CE27-449C-9FBC-42B27D32BE1D}"/>
          </ac:graphicFrameMkLst>
        </pc:graphicFrameChg>
        <pc:graphicFrameChg chg="add del mod">
          <ac:chgData name="Никита Сергеев" userId="272c9b4c22daca3e" providerId="LiveId" clId="{C454189F-45DA-4009-9DE9-004D4EBE95AD}" dt="2020-10-21T14:09:29.949" v="212" actId="12084"/>
          <ac:graphicFrameMkLst>
            <pc:docMk/>
            <pc:sldMk cId="472700341" sldId="281"/>
            <ac:graphicFrameMk id="14" creationId="{75360849-C4FE-4527-97D1-80A7D20EBA44}"/>
          </ac:graphicFrameMkLst>
        </pc:graphicFrameChg>
        <pc:graphicFrameChg chg="add mod">
          <ac:chgData name="Никита Сергеев" userId="272c9b4c22daca3e" providerId="LiveId" clId="{C454189F-45DA-4009-9DE9-004D4EBE95AD}" dt="2020-10-21T14:12:45.312" v="274"/>
          <ac:graphicFrameMkLst>
            <pc:docMk/>
            <pc:sldMk cId="472700341" sldId="281"/>
            <ac:graphicFrameMk id="15" creationId="{CD2D7C2C-33D2-47F9-A1FC-E561FF3CDFF9}"/>
          </ac:graphicFrameMkLst>
        </pc:graphicFrameChg>
        <pc:graphicFrameChg chg="add mod">
          <ac:chgData name="Никита Сергеев" userId="272c9b4c22daca3e" providerId="LiveId" clId="{C454189F-45DA-4009-9DE9-004D4EBE95AD}" dt="2020-10-21T14:12:50.777" v="277" actId="1036"/>
          <ac:graphicFrameMkLst>
            <pc:docMk/>
            <pc:sldMk cId="472700341" sldId="281"/>
            <ac:graphicFrameMk id="18" creationId="{7AFD46EF-010B-4FC4-84B8-16CCA80BB253}"/>
          </ac:graphicFrameMkLst>
        </pc:graphicFrameChg>
      </pc:sldChg>
      <pc:sldChg chg="addSp modSp mod">
        <pc:chgData name="Никита Сергеев" userId="272c9b4c22daca3e" providerId="LiveId" clId="{C454189F-45DA-4009-9DE9-004D4EBE95AD}" dt="2020-10-21T14:13:23.755" v="284" actId="14100"/>
        <pc:sldMkLst>
          <pc:docMk/>
          <pc:sldMk cId="2456032405" sldId="282"/>
        </pc:sldMkLst>
        <pc:spChg chg="add mod">
          <ac:chgData name="Никита Сергеев" userId="272c9b4c22daca3e" providerId="LiveId" clId="{C454189F-45DA-4009-9DE9-004D4EBE95AD}" dt="2020-10-21T14:13:09.409" v="280" actId="14100"/>
          <ac:spMkLst>
            <pc:docMk/>
            <pc:sldMk cId="2456032405" sldId="282"/>
            <ac:spMk id="3" creationId="{A733B0CF-AFCD-4C37-A6C2-3FECBE0EFF89}"/>
          </ac:spMkLst>
        </pc:spChg>
        <pc:spChg chg="add mod">
          <ac:chgData name="Никита Сергеев" userId="272c9b4c22daca3e" providerId="LiveId" clId="{C454189F-45DA-4009-9DE9-004D4EBE95AD}" dt="2020-10-21T14:13:23.755" v="284" actId="14100"/>
          <ac:spMkLst>
            <pc:docMk/>
            <pc:sldMk cId="2456032405" sldId="282"/>
            <ac:spMk id="5" creationId="{0E133902-C5BD-4763-BC9D-762EC6F6C0B7}"/>
          </ac:spMkLst>
        </pc:spChg>
      </pc:sldChg>
      <pc:sldChg chg="addSp modSp mod">
        <pc:chgData name="Никита Сергеев" userId="272c9b4c22daca3e" providerId="LiveId" clId="{C454189F-45DA-4009-9DE9-004D4EBE95AD}" dt="2020-10-21T14:13:49.425" v="292" actId="14100"/>
        <pc:sldMkLst>
          <pc:docMk/>
          <pc:sldMk cId="1088526633" sldId="283"/>
        </pc:sldMkLst>
        <pc:spChg chg="add mod">
          <ac:chgData name="Никита Сергеев" userId="272c9b4c22daca3e" providerId="LiveId" clId="{C454189F-45DA-4009-9DE9-004D4EBE95AD}" dt="2020-10-21T14:13:43.303" v="288"/>
          <ac:spMkLst>
            <pc:docMk/>
            <pc:sldMk cId="1088526633" sldId="283"/>
            <ac:spMk id="3" creationId="{C203DC50-C92E-4972-A820-4C02DDE4C5E7}"/>
          </ac:spMkLst>
        </pc:spChg>
        <pc:spChg chg="add mod">
          <ac:chgData name="Никита Сергеев" userId="272c9b4c22daca3e" providerId="LiveId" clId="{C454189F-45DA-4009-9DE9-004D4EBE95AD}" dt="2020-10-21T14:13:49.425" v="292" actId="14100"/>
          <ac:spMkLst>
            <pc:docMk/>
            <pc:sldMk cId="1088526633" sldId="283"/>
            <ac:spMk id="5" creationId="{06A9D75C-22F6-4885-B68C-9CE17C2DCD8A}"/>
          </ac:spMkLst>
        </pc:spChg>
      </pc:sldChg>
      <pc:sldChg chg="addSp modSp mod">
        <pc:chgData name="Никита Сергеев" userId="272c9b4c22daca3e" providerId="LiveId" clId="{C454189F-45DA-4009-9DE9-004D4EBE95AD}" dt="2020-10-21T14:14:02.935" v="297" actId="14100"/>
        <pc:sldMkLst>
          <pc:docMk/>
          <pc:sldMk cId="3717203072" sldId="284"/>
        </pc:sldMkLst>
        <pc:spChg chg="add mod">
          <ac:chgData name="Никита Сергеев" userId="272c9b4c22daca3e" providerId="LiveId" clId="{C454189F-45DA-4009-9DE9-004D4EBE95AD}" dt="2020-10-21T14:13:55.873" v="294" actId="1076"/>
          <ac:spMkLst>
            <pc:docMk/>
            <pc:sldMk cId="3717203072" sldId="284"/>
            <ac:spMk id="3" creationId="{E10A8B37-D5B1-46B9-B975-34BC5135FE99}"/>
          </ac:spMkLst>
        </pc:spChg>
        <pc:spChg chg="add mod">
          <ac:chgData name="Никита Сергеев" userId="272c9b4c22daca3e" providerId="LiveId" clId="{C454189F-45DA-4009-9DE9-004D4EBE95AD}" dt="2020-10-21T14:14:02.935" v="297" actId="14100"/>
          <ac:spMkLst>
            <pc:docMk/>
            <pc:sldMk cId="3717203072" sldId="284"/>
            <ac:spMk id="5" creationId="{67F9B3DA-4A54-4979-800B-471372B638FD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2T17:14:06.354" idx="2">
    <p:pos x="2223" y="1942"/>
    <p:text>Серебряно палладиевый сплав</p:text>
    <p:extLst>
      <p:ext uri="{C676402C-5697-4E1C-873F-D02D1690AC5C}">
        <p15:threadingInfo xmlns:p15="http://schemas.microsoft.com/office/powerpoint/2012/main" timeZoneBias="-180"/>
      </p:ext>
    </p:extLst>
  </p:cm>
  <p:cm authorId="1" dt="2020-10-22T17:14:51.904" idx="3">
    <p:pos x="2041" y="2875"/>
    <p:text>Золото</p:text>
    <p:extLst>
      <p:ext uri="{C676402C-5697-4E1C-873F-D02D1690AC5C}">
        <p15:threadingInfo xmlns:p15="http://schemas.microsoft.com/office/powerpoint/2012/main" timeZoneBias="-180"/>
      </p:ext>
    </p:extLst>
  </p:cm>
  <p:cm authorId="1" dt="2020-10-22T17:15:07.576" idx="4">
    <p:pos x="4927" y="2443"/>
    <p:text>Титан</p:text>
    <p:extLst>
      <p:ext uri="{C676402C-5697-4E1C-873F-D02D1690AC5C}">
        <p15:threadingInfo xmlns:p15="http://schemas.microsoft.com/office/powerpoint/2012/main" timeZoneBias="-180"/>
      </p:ext>
    </p:extLst>
  </p:cm>
  <p:cm authorId="1" dt="2020-10-22T17:15:13.402" idx="5">
    <p:pos x="7079" y="1901"/>
    <p:text>CoCr NiCr</p:text>
    <p:extLst>
      <p:ext uri="{C676402C-5697-4E1C-873F-D02D1690AC5C}">
        <p15:threadingInfo xmlns:p15="http://schemas.microsoft.com/office/powerpoint/2012/main" timeZoneBias="-180"/>
      </p:ext>
    </p:extLst>
  </p:cm>
  <p:cm authorId="1" dt="2020-10-22T17:15:21.794" idx="6">
    <p:pos x="7011" y="3099"/>
    <p:text>Сталь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2T17:20:58.920" idx="7">
    <p:pos x="2045" y="-7"/>
    <p:text>Металлические каркасы с обрезанной вестибулярной кромкой для керамического плеча</p:text>
    <p:extLst>
      <p:ext uri="{C676402C-5697-4E1C-873F-D02D1690AC5C}">
        <p15:threadingInfo xmlns:p15="http://schemas.microsoft.com/office/powerpoint/2012/main" timeZoneBias="-180"/>
      </p:ext>
    </p:extLst>
  </p:cm>
  <p:cm authorId="1" dt="2020-10-22T17:22:14.433" idx="8">
    <p:pos x="4596" y="-15"/>
    <p:text>Обожженный опаковый слой. Керамическое плечо формируется с помощью флуоресцирующей пришеечной массы</p:text>
    <p:extLst>
      <p:ext uri="{C676402C-5697-4E1C-873F-D02D1690AC5C}">
        <p15:threadingInfo xmlns:p15="http://schemas.microsoft.com/office/powerpoint/2012/main" timeZoneBias="-180"/>
      </p:ext>
    </p:extLst>
  </p:cm>
  <p:cm authorId="1" dt="2020-10-22T17:22:48.992" idx="9">
    <p:pos x="7220" y="-7"/>
    <p:text>Массы Luminary: по интенсивности флуоресценции они близки к пришеечной массе. Толщина облицовки в области кромок составляет порядка 2 мм</p:text>
    <p:extLst>
      <p:ext uri="{C676402C-5697-4E1C-873F-D02D1690AC5C}">
        <p15:threadingInfo xmlns:p15="http://schemas.microsoft.com/office/powerpoint/2012/main" timeZoneBias="-180"/>
      </p:ext>
    </p:extLst>
  </p:cm>
  <p:cm authorId="1" dt="2020-10-22T17:23:33.661" idx="10">
    <p:pos x="7654" y="1471"/>
    <p:text>После обжига</p:text>
    <p:extLst>
      <p:ext uri="{C676402C-5697-4E1C-873F-D02D1690AC5C}">
        <p15:threadingInfo xmlns:p15="http://schemas.microsoft.com/office/powerpoint/2012/main" timeZoneBias="-180"/>
      </p:ext>
    </p:extLst>
  </p:cm>
  <p:cm authorId="1" dt="2020-10-22T17:23:59.296" idx="11">
    <p:pos x="5019" y="1471"/>
    <p:text>Слой транслюцентных масс перед нанесением Enamel-массы. Неравномерная поверхность придает области режущего края естественный внешний вид</p:text>
    <p:extLst>
      <p:ext uri="{C676402C-5697-4E1C-873F-D02D1690AC5C}">
        <p15:threadingInfo xmlns:p15="http://schemas.microsoft.com/office/powerpoint/2012/main" timeZoneBias="-180"/>
      </p:ext>
    </p:extLst>
  </p:cm>
  <p:cm authorId="1" dt="2020-10-22T17:24:48.470" idx="12">
    <p:pos x="2375" y="1471"/>
    <p:text>Керамика VMK Master после первого обжига. Нанесенные массы Vita Interno подчеркивают цветовые эффекты
Естественные зубы пациента отличаются высокой прозрачностью. Для воспроизведения этого эффекта при корректирующем обжиге используются массы с различной степенью прозрачности.</p:text>
    <p:extLst>
      <p:ext uri="{C676402C-5697-4E1C-873F-D02D1690AC5C}">
        <p15:threadingInfo xmlns:p15="http://schemas.microsoft.com/office/powerpoint/2012/main" timeZoneBias="-180"/>
      </p:ext>
    </p:extLst>
  </p:cm>
  <p:cm authorId="1" dt="2020-10-22T17:25:17.886" idx="13">
    <p:pos x="2375" y="2974"/>
    <p:text>Корректирующий обжиг: Область шейки облицовывается массой Cervical, центральная область массой Translucent (белая), режущая кромка смесью масс Enamel, Translucent и Dentin</p:text>
    <p:extLst>
      <p:ext uri="{C676402C-5697-4E1C-873F-D02D1690AC5C}">
        <p15:threadingInfo xmlns:p15="http://schemas.microsoft.com/office/powerpoint/2012/main" timeZoneBias="-180"/>
      </p:ext>
    </p:extLst>
  </p:cm>
  <p:cm authorId="1" dt="2020-10-22T17:25:48.575" idx="14">
    <p:pos x="5010" y="2974"/>
    <p:text>Коронки после второго обжига: с помощью карандаша и серебряной пудры визуализируются проксимальные кромки и структура поверхности</p:text>
    <p:extLst>
      <p:ext uri="{C676402C-5697-4E1C-873F-D02D1690AC5C}">
        <p15:threadingInfo xmlns:p15="http://schemas.microsoft.com/office/powerpoint/2012/main" timeZoneBias="-180"/>
      </p:ext>
    </p:extLst>
  </p:cm>
  <p:cm authorId="1" dt="2020-10-22T17:26:20.950" idx="15">
    <p:pos x="7644" y="2974"/>
    <p:text>Коронки непосредственно после цементирования</p:text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6454EE-8384-458F-BD53-870EA6B5B58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DBB2E392-36D3-4172-8E5D-C09858917382}">
      <dgm:prSet/>
      <dgm:spPr/>
      <dgm:t>
        <a:bodyPr/>
        <a:lstStyle/>
        <a:p>
          <a:r>
            <a:rPr lang="ru-RU" b="1" u="sng" dirty="0"/>
            <a:t>Требования к стоматологическому фарфору:</a:t>
          </a:r>
          <a:endParaRPr lang="ru-RU" dirty="0"/>
        </a:p>
      </dgm:t>
    </dgm:pt>
    <dgm:pt modelId="{73CB5865-AC01-45FF-9F95-939FC63B8F3F}" type="parTrans" cxnId="{9C29F728-0FD7-4BD1-BB34-B458348B52EF}">
      <dgm:prSet/>
      <dgm:spPr/>
      <dgm:t>
        <a:bodyPr/>
        <a:lstStyle/>
        <a:p>
          <a:endParaRPr lang="ru-RU"/>
        </a:p>
      </dgm:t>
    </dgm:pt>
    <dgm:pt modelId="{8723BE11-3F2E-4449-8C0B-233E905EFEE8}" type="sibTrans" cxnId="{9C29F728-0FD7-4BD1-BB34-B458348B52EF}">
      <dgm:prSet/>
      <dgm:spPr/>
      <dgm:t>
        <a:bodyPr/>
        <a:lstStyle/>
        <a:p>
          <a:endParaRPr lang="ru-RU"/>
        </a:p>
      </dgm:t>
    </dgm:pt>
    <dgm:pt modelId="{AA177EEA-9B4B-44C8-99E2-E1EDDD2B618D}">
      <dgm:prSet/>
      <dgm:spPr/>
      <dgm:t>
        <a:bodyPr/>
        <a:lstStyle/>
        <a:p>
          <a:r>
            <a:rPr lang="ru-RU" dirty="0"/>
            <a:t>эстетические свойства, хороший оптический эффект, стабильность цвета</a:t>
          </a:r>
        </a:p>
      </dgm:t>
    </dgm:pt>
    <dgm:pt modelId="{FBAF7DC4-E67F-4ADB-B5C3-AEA15ED33F34}" type="parTrans" cxnId="{A58F1391-C4AA-4A7C-A3AD-8D84AD24DEB7}">
      <dgm:prSet/>
      <dgm:spPr/>
      <dgm:t>
        <a:bodyPr/>
        <a:lstStyle/>
        <a:p>
          <a:endParaRPr lang="ru-RU"/>
        </a:p>
      </dgm:t>
    </dgm:pt>
    <dgm:pt modelId="{4662969B-9B84-41B8-B8B3-152465CDC03D}" type="sibTrans" cxnId="{A58F1391-C4AA-4A7C-A3AD-8D84AD24DEB7}">
      <dgm:prSet/>
      <dgm:spPr/>
      <dgm:t>
        <a:bodyPr/>
        <a:lstStyle/>
        <a:p>
          <a:endParaRPr lang="ru-RU"/>
        </a:p>
      </dgm:t>
    </dgm:pt>
    <dgm:pt modelId="{1DBAC020-CCAD-4B97-858A-BC59FE58B822}">
      <dgm:prSet/>
      <dgm:spPr/>
      <dgm:t>
        <a:bodyPr/>
        <a:lstStyle/>
        <a:p>
          <a:r>
            <a:rPr lang="ru-RU" dirty="0"/>
            <a:t>быть твёрдыми, устойчивыми к истиранию, но с низкой </a:t>
          </a:r>
          <a:r>
            <a:rPr lang="ru-RU" dirty="0" err="1"/>
            <a:t>абразивностью</a:t>
          </a:r>
          <a:endParaRPr lang="ru-RU" dirty="0"/>
        </a:p>
      </dgm:t>
    </dgm:pt>
    <dgm:pt modelId="{D28D31DC-9CE4-4CA6-BCAF-256014E2A7C3}" type="parTrans" cxnId="{94836442-2948-478F-9874-9FDDCCA1213D}">
      <dgm:prSet/>
      <dgm:spPr/>
      <dgm:t>
        <a:bodyPr/>
        <a:lstStyle/>
        <a:p>
          <a:endParaRPr lang="ru-RU"/>
        </a:p>
      </dgm:t>
    </dgm:pt>
    <dgm:pt modelId="{D462F4A1-BEC0-44F2-B409-A4590381A174}" type="sibTrans" cxnId="{94836442-2948-478F-9874-9FDDCCA1213D}">
      <dgm:prSet/>
      <dgm:spPr/>
      <dgm:t>
        <a:bodyPr/>
        <a:lstStyle/>
        <a:p>
          <a:endParaRPr lang="ru-RU"/>
        </a:p>
      </dgm:t>
    </dgm:pt>
    <dgm:pt modelId="{388C1F2E-3263-41A5-A872-B6C06A6FCC70}">
      <dgm:prSet/>
      <dgm:spPr/>
      <dgm:t>
        <a:bodyPr/>
        <a:lstStyle/>
        <a:p>
          <a:r>
            <a:rPr lang="ru-RU" dirty="0"/>
            <a:t>иметь небольшие объёмные изменения при обжиге</a:t>
          </a:r>
        </a:p>
      </dgm:t>
    </dgm:pt>
    <dgm:pt modelId="{88E0A927-6B4E-40AF-B1D1-6B6E3B1C0D31}" type="parTrans" cxnId="{F2F92DA5-EF8A-4C6C-8B88-39375D8C0DB5}">
      <dgm:prSet/>
      <dgm:spPr/>
      <dgm:t>
        <a:bodyPr/>
        <a:lstStyle/>
        <a:p>
          <a:endParaRPr lang="ru-RU"/>
        </a:p>
      </dgm:t>
    </dgm:pt>
    <dgm:pt modelId="{A24CEE79-5673-4D42-9BA6-A85FA3A4B837}" type="sibTrans" cxnId="{F2F92DA5-EF8A-4C6C-8B88-39375D8C0DB5}">
      <dgm:prSet/>
      <dgm:spPr/>
      <dgm:t>
        <a:bodyPr/>
        <a:lstStyle/>
        <a:p>
          <a:endParaRPr lang="ru-RU"/>
        </a:p>
      </dgm:t>
    </dgm:pt>
    <dgm:pt modelId="{C231019F-23D9-4CAE-9F4B-DAF7005CD8E2}">
      <dgm:prSet/>
      <dgm:spPr/>
      <dgm:t>
        <a:bodyPr/>
        <a:lstStyle/>
        <a:p>
          <a:r>
            <a:rPr lang="ru-RU" dirty="0"/>
            <a:t>обладать достаточной </a:t>
          </a:r>
          <a:r>
            <a:rPr lang="ru-RU" dirty="0" err="1"/>
            <a:t>прочностьи</a:t>
          </a:r>
          <a:endParaRPr lang="ru-RU" dirty="0"/>
        </a:p>
      </dgm:t>
    </dgm:pt>
    <dgm:pt modelId="{ED538A51-7537-4B79-AC45-0068D67C2931}" type="parTrans" cxnId="{E6A4B13C-9964-4A5D-9D39-15567351D274}">
      <dgm:prSet/>
      <dgm:spPr/>
      <dgm:t>
        <a:bodyPr/>
        <a:lstStyle/>
        <a:p>
          <a:endParaRPr lang="ru-RU"/>
        </a:p>
      </dgm:t>
    </dgm:pt>
    <dgm:pt modelId="{26AE014E-5548-4451-83CD-9F3D372BD0E3}" type="sibTrans" cxnId="{E6A4B13C-9964-4A5D-9D39-15567351D274}">
      <dgm:prSet/>
      <dgm:spPr/>
      <dgm:t>
        <a:bodyPr/>
        <a:lstStyle/>
        <a:p>
          <a:endParaRPr lang="ru-RU"/>
        </a:p>
      </dgm:t>
    </dgm:pt>
    <dgm:pt modelId="{AB51C683-DDAB-4671-9582-4EF8D6192CAB}">
      <dgm:prSet/>
      <dgm:spPr/>
      <dgm:t>
        <a:bodyPr/>
        <a:lstStyle/>
        <a:p>
          <a:r>
            <a:rPr lang="ru-RU"/>
            <a:t>КТР должен быть приближен к КТР сплава</a:t>
          </a:r>
        </a:p>
      </dgm:t>
    </dgm:pt>
    <dgm:pt modelId="{A5056F6D-05BA-4062-B9B8-2B35A6D5852F}" type="parTrans" cxnId="{9707984E-71BC-4775-B618-1F30CA3DCD64}">
      <dgm:prSet/>
      <dgm:spPr/>
      <dgm:t>
        <a:bodyPr/>
        <a:lstStyle/>
        <a:p>
          <a:endParaRPr lang="ru-RU"/>
        </a:p>
      </dgm:t>
    </dgm:pt>
    <dgm:pt modelId="{E5633125-09F3-4F61-A5C0-D713AEAEB13C}" type="sibTrans" cxnId="{9707984E-71BC-4775-B618-1F30CA3DCD64}">
      <dgm:prSet/>
      <dgm:spPr/>
      <dgm:t>
        <a:bodyPr/>
        <a:lstStyle/>
        <a:p>
          <a:endParaRPr lang="ru-RU"/>
        </a:p>
      </dgm:t>
    </dgm:pt>
    <dgm:pt modelId="{1CB81E52-00C6-4AA8-9986-1757D3550E75}">
      <dgm:prSet/>
      <dgm:spPr/>
      <dgm:t>
        <a:bodyPr/>
        <a:lstStyle/>
        <a:p>
          <a:r>
            <a:rPr lang="ru-RU" dirty="0"/>
            <a:t>хорошо соединяться с каркасом, адгезионная связь должна сохраняться при высокой влажности, температурных колебаниях и жевательных нагрузках</a:t>
          </a:r>
        </a:p>
      </dgm:t>
    </dgm:pt>
    <dgm:pt modelId="{F85426FF-9584-4B6E-B432-F153FFEF801B}" type="parTrans" cxnId="{855CB4FB-8384-4666-B615-9F9ACE81C216}">
      <dgm:prSet/>
      <dgm:spPr/>
      <dgm:t>
        <a:bodyPr/>
        <a:lstStyle/>
        <a:p>
          <a:endParaRPr lang="ru-RU"/>
        </a:p>
      </dgm:t>
    </dgm:pt>
    <dgm:pt modelId="{3B585604-846A-4627-9A87-63393BE46D38}" type="sibTrans" cxnId="{855CB4FB-8384-4666-B615-9F9ACE81C216}">
      <dgm:prSet/>
      <dgm:spPr/>
      <dgm:t>
        <a:bodyPr/>
        <a:lstStyle/>
        <a:p>
          <a:endParaRPr lang="ru-RU"/>
        </a:p>
      </dgm:t>
    </dgm:pt>
    <dgm:pt modelId="{3F6E7969-5441-4DC3-9541-E6A271F49B13}">
      <dgm:prSet/>
      <dgm:spPr/>
      <dgm:t>
        <a:bodyPr/>
        <a:lstStyle/>
        <a:p>
          <a:r>
            <a:rPr lang="ru-RU" dirty="0" err="1"/>
            <a:t>биоинертность</a:t>
          </a:r>
          <a:endParaRPr lang="ru-RU" dirty="0"/>
        </a:p>
      </dgm:t>
    </dgm:pt>
    <dgm:pt modelId="{8F065DAA-BAC3-434A-8032-422564A4C8B8}" type="parTrans" cxnId="{C5AD4006-EBD6-4EBA-9ACF-CFFFBE214000}">
      <dgm:prSet/>
      <dgm:spPr/>
      <dgm:t>
        <a:bodyPr/>
        <a:lstStyle/>
        <a:p>
          <a:endParaRPr lang="ru-RU"/>
        </a:p>
      </dgm:t>
    </dgm:pt>
    <dgm:pt modelId="{7A04D614-7F90-42CB-BED9-C49326E7AEE8}" type="sibTrans" cxnId="{C5AD4006-EBD6-4EBA-9ACF-CFFFBE214000}">
      <dgm:prSet/>
      <dgm:spPr/>
      <dgm:t>
        <a:bodyPr/>
        <a:lstStyle/>
        <a:p>
          <a:endParaRPr lang="ru-RU"/>
        </a:p>
      </dgm:t>
    </dgm:pt>
    <dgm:pt modelId="{8C8EACCC-8A01-42DD-8D11-F91C254A409D}" type="pres">
      <dgm:prSet presAssocID="{786454EE-8384-458F-BD53-870EA6B5B584}" presName="Name0" presStyleCnt="0">
        <dgm:presLayoutVars>
          <dgm:dir/>
          <dgm:animLvl val="lvl"/>
          <dgm:resizeHandles val="exact"/>
        </dgm:presLayoutVars>
      </dgm:prSet>
      <dgm:spPr/>
    </dgm:pt>
    <dgm:pt modelId="{47D47205-7CB7-469D-AAE5-789DDF119F20}" type="pres">
      <dgm:prSet presAssocID="{DBB2E392-36D3-4172-8E5D-C09858917382}" presName="composite" presStyleCnt="0"/>
      <dgm:spPr/>
    </dgm:pt>
    <dgm:pt modelId="{47AB9877-2B2D-4D80-8851-B3DD213E3B46}" type="pres">
      <dgm:prSet presAssocID="{DBB2E392-36D3-4172-8E5D-C09858917382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7C9D1475-5712-4629-8B05-4247A3AD2522}" type="pres">
      <dgm:prSet presAssocID="{DBB2E392-36D3-4172-8E5D-C09858917382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69C6CD00-719F-4E6E-B0F0-F5EEF5759A92}" type="presOf" srcId="{786454EE-8384-458F-BD53-870EA6B5B584}" destId="{8C8EACCC-8A01-42DD-8D11-F91C254A409D}" srcOrd="0" destOrd="0" presId="urn:microsoft.com/office/officeart/2005/8/layout/hList1"/>
    <dgm:cxn modelId="{C5AD4006-EBD6-4EBA-9ACF-CFFFBE214000}" srcId="{DBB2E392-36D3-4172-8E5D-C09858917382}" destId="{3F6E7969-5441-4DC3-9541-E6A271F49B13}" srcOrd="6" destOrd="0" parTransId="{8F065DAA-BAC3-434A-8032-422564A4C8B8}" sibTransId="{7A04D614-7F90-42CB-BED9-C49326E7AEE8}"/>
    <dgm:cxn modelId="{EE485125-5441-4220-B6AB-DCE0AA628F0B}" type="presOf" srcId="{3F6E7969-5441-4DC3-9541-E6A271F49B13}" destId="{7C9D1475-5712-4629-8B05-4247A3AD2522}" srcOrd="0" destOrd="6" presId="urn:microsoft.com/office/officeart/2005/8/layout/hList1"/>
    <dgm:cxn modelId="{9C29F728-0FD7-4BD1-BB34-B458348B52EF}" srcId="{786454EE-8384-458F-BD53-870EA6B5B584}" destId="{DBB2E392-36D3-4172-8E5D-C09858917382}" srcOrd="0" destOrd="0" parTransId="{73CB5865-AC01-45FF-9F95-939FC63B8F3F}" sibTransId="{8723BE11-3F2E-4449-8C0B-233E905EFEE8}"/>
    <dgm:cxn modelId="{F8E3D530-EB81-4854-9D59-70B562A23DEB}" type="presOf" srcId="{388C1F2E-3263-41A5-A872-B6C06A6FCC70}" destId="{7C9D1475-5712-4629-8B05-4247A3AD2522}" srcOrd="0" destOrd="2" presId="urn:microsoft.com/office/officeart/2005/8/layout/hList1"/>
    <dgm:cxn modelId="{E6A4B13C-9964-4A5D-9D39-15567351D274}" srcId="{DBB2E392-36D3-4172-8E5D-C09858917382}" destId="{C231019F-23D9-4CAE-9F4B-DAF7005CD8E2}" srcOrd="3" destOrd="0" parTransId="{ED538A51-7537-4B79-AC45-0068D67C2931}" sibTransId="{26AE014E-5548-4451-83CD-9F3D372BD0E3}"/>
    <dgm:cxn modelId="{E0EB365D-3463-4ABA-A1B4-891787195B85}" type="presOf" srcId="{AA177EEA-9B4B-44C8-99E2-E1EDDD2B618D}" destId="{7C9D1475-5712-4629-8B05-4247A3AD2522}" srcOrd="0" destOrd="0" presId="urn:microsoft.com/office/officeart/2005/8/layout/hList1"/>
    <dgm:cxn modelId="{94836442-2948-478F-9874-9FDDCCA1213D}" srcId="{DBB2E392-36D3-4172-8E5D-C09858917382}" destId="{1DBAC020-CCAD-4B97-858A-BC59FE58B822}" srcOrd="1" destOrd="0" parTransId="{D28D31DC-9CE4-4CA6-BCAF-256014E2A7C3}" sibTransId="{D462F4A1-BEC0-44F2-B409-A4590381A174}"/>
    <dgm:cxn modelId="{F6E7126A-11C6-468C-9DA0-3E16F632D398}" type="presOf" srcId="{AB51C683-DDAB-4671-9582-4EF8D6192CAB}" destId="{7C9D1475-5712-4629-8B05-4247A3AD2522}" srcOrd="0" destOrd="4" presId="urn:microsoft.com/office/officeart/2005/8/layout/hList1"/>
    <dgm:cxn modelId="{9707984E-71BC-4775-B618-1F30CA3DCD64}" srcId="{DBB2E392-36D3-4172-8E5D-C09858917382}" destId="{AB51C683-DDAB-4671-9582-4EF8D6192CAB}" srcOrd="4" destOrd="0" parTransId="{A5056F6D-05BA-4062-B9B8-2B35A6D5852F}" sibTransId="{E5633125-09F3-4F61-A5C0-D713AEAEB13C}"/>
    <dgm:cxn modelId="{9248D176-CE95-4E07-B226-4A492F6DF816}" type="presOf" srcId="{C231019F-23D9-4CAE-9F4B-DAF7005CD8E2}" destId="{7C9D1475-5712-4629-8B05-4247A3AD2522}" srcOrd="0" destOrd="3" presId="urn:microsoft.com/office/officeart/2005/8/layout/hList1"/>
    <dgm:cxn modelId="{A58F1391-C4AA-4A7C-A3AD-8D84AD24DEB7}" srcId="{DBB2E392-36D3-4172-8E5D-C09858917382}" destId="{AA177EEA-9B4B-44C8-99E2-E1EDDD2B618D}" srcOrd="0" destOrd="0" parTransId="{FBAF7DC4-E67F-4ADB-B5C3-AEA15ED33F34}" sibTransId="{4662969B-9B84-41B8-B8B3-152465CDC03D}"/>
    <dgm:cxn modelId="{D7D15198-7E6A-4796-981B-4DB6E775FA1F}" type="presOf" srcId="{1DBAC020-CCAD-4B97-858A-BC59FE58B822}" destId="{7C9D1475-5712-4629-8B05-4247A3AD2522}" srcOrd="0" destOrd="1" presId="urn:microsoft.com/office/officeart/2005/8/layout/hList1"/>
    <dgm:cxn modelId="{F2F92DA5-EF8A-4C6C-8B88-39375D8C0DB5}" srcId="{DBB2E392-36D3-4172-8E5D-C09858917382}" destId="{388C1F2E-3263-41A5-A872-B6C06A6FCC70}" srcOrd="2" destOrd="0" parTransId="{88E0A927-6B4E-40AF-B1D1-6B6E3B1C0D31}" sibTransId="{A24CEE79-5673-4D42-9BA6-A85FA3A4B837}"/>
    <dgm:cxn modelId="{2E5710B0-969E-48A8-8E0C-9E0F98708E51}" type="presOf" srcId="{DBB2E392-36D3-4172-8E5D-C09858917382}" destId="{47AB9877-2B2D-4D80-8851-B3DD213E3B46}" srcOrd="0" destOrd="0" presId="urn:microsoft.com/office/officeart/2005/8/layout/hList1"/>
    <dgm:cxn modelId="{0EB0D7DE-691E-4F68-818B-0E003676AF25}" type="presOf" srcId="{1CB81E52-00C6-4AA8-9986-1757D3550E75}" destId="{7C9D1475-5712-4629-8B05-4247A3AD2522}" srcOrd="0" destOrd="5" presId="urn:microsoft.com/office/officeart/2005/8/layout/hList1"/>
    <dgm:cxn modelId="{855CB4FB-8384-4666-B615-9F9ACE81C216}" srcId="{DBB2E392-36D3-4172-8E5D-C09858917382}" destId="{1CB81E52-00C6-4AA8-9986-1757D3550E75}" srcOrd="5" destOrd="0" parTransId="{F85426FF-9584-4B6E-B432-F153FFEF801B}" sibTransId="{3B585604-846A-4627-9A87-63393BE46D38}"/>
    <dgm:cxn modelId="{560C577A-A7B2-4611-A31E-E0BE86634406}" type="presParOf" srcId="{8C8EACCC-8A01-42DD-8D11-F91C254A409D}" destId="{47D47205-7CB7-469D-AAE5-789DDF119F20}" srcOrd="0" destOrd="0" presId="urn:microsoft.com/office/officeart/2005/8/layout/hList1"/>
    <dgm:cxn modelId="{FBE25AF8-1561-4B7E-A320-D7E92C8B004E}" type="presParOf" srcId="{47D47205-7CB7-469D-AAE5-789DDF119F20}" destId="{47AB9877-2B2D-4D80-8851-B3DD213E3B46}" srcOrd="0" destOrd="0" presId="urn:microsoft.com/office/officeart/2005/8/layout/hList1"/>
    <dgm:cxn modelId="{0A6AA437-1F70-4B59-906A-AA6D8CB969FD}" type="presParOf" srcId="{47D47205-7CB7-469D-AAE5-789DDF119F20}" destId="{7C9D1475-5712-4629-8B05-4247A3AD252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06E44C1-6450-43F4-9247-AE46E3E41E5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99BE9E2-CFC8-4BBF-8FD7-BED096FA7F38}">
      <dgm:prSet custT="1"/>
      <dgm:spPr/>
      <dgm:t>
        <a:bodyPr/>
        <a:lstStyle/>
        <a:p>
          <a:r>
            <a:rPr lang="ru-RU" sz="20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Бескрампонные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диаторические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, трубчатые, зубы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Сазур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). </a:t>
          </a:r>
        </a:p>
      </dgm:t>
    </dgm:pt>
    <dgm:pt modelId="{FBA8ACC1-B1A2-4AE7-A552-19D8E59A076E}" type="parTrans" cxnId="{5627F1A5-2C11-4336-9288-68ED1CD77680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2F82D6-D45A-4B7C-B05C-842BADFE00C0}" type="sibTrans" cxnId="{5627F1A5-2C11-4336-9288-68ED1CD77680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59CBA2-8555-4CA3-B265-9F3195847C15}">
      <dgm:prSet custT="1"/>
      <dgm:spPr/>
      <dgm:t>
        <a:bodyPr/>
        <a:lstStyle/>
        <a:p>
          <a:r>
            <a:rPr lang="ru-RU" sz="1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Диаторические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– имеют полость с поперечными каналами. Чаще в жевательных зубах. Каналы во время формовки заполняются пластмассой, за счёт чего происходит соединение.</a:t>
          </a:r>
        </a:p>
      </dgm:t>
    </dgm:pt>
    <dgm:pt modelId="{352E9D3F-9088-416F-A098-DB0C66B509AA}" type="parTrans" cxnId="{9742FC84-2D40-40BC-A492-461889F5BFB2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7D003D-79A9-4719-9C89-5417F61F8591}" type="sibTrans" cxnId="{9742FC84-2D40-40BC-A492-461889F5BFB2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584199-8517-4686-8CB7-B9394F4F750A}">
      <dgm:prSet custT="1"/>
      <dgm:spPr/>
      <dgm:t>
        <a:bodyPr/>
        <a:lstStyle/>
        <a:p>
          <a:r>
            <a:rPr lang="ru-RU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Трубчатые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– имеют в своём теле продольный канал, в который входит штифт, укреплённый в базисе или каркасе протеза.</a:t>
          </a:r>
        </a:p>
      </dgm:t>
    </dgm:pt>
    <dgm:pt modelId="{AAEED5E2-1530-47C2-B93C-6468A0924204}" type="parTrans" cxnId="{B33E9974-2389-4CB9-B377-83D5FFE4FD3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968885-6F91-496E-AEAD-549C9793A9CF}" type="sibTrans" cxnId="{B33E9974-2389-4CB9-B377-83D5FFE4FD3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DB7649-8A0C-4A03-8B70-444BD8AC420A}">
      <dgm:prSet custT="1"/>
      <dgm:spPr/>
      <dgm:t>
        <a:bodyPr/>
        <a:lstStyle/>
        <a:p>
          <a:r>
            <a:rPr lang="ru-RU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Зубы </a:t>
          </a:r>
          <a:r>
            <a:rPr lang="ru-RU" sz="1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Сазур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(самозатачивающиеся) – пустотелые корпуса фарфоровых зубов с внутренними перемычками разного направления. В готовом протезе жевательная поверхность таких зубов состоит из фарфоровых граней, между которыми в области </a:t>
          </a:r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фиссур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находится пластмасса, по мере истирания которой, создаются условия для самозатачивания жевательной поверхности и повышение жевательной эффективности.</a:t>
          </a:r>
        </a:p>
      </dgm:t>
    </dgm:pt>
    <dgm:pt modelId="{4BBE3EC0-323C-4757-9522-D8366733A65D}" type="parTrans" cxnId="{3DA99E1D-EFB2-4BCA-922E-B24981FF85C1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7DD245-71BC-4BD3-A395-41FD8F82C551}" type="sibTrans" cxnId="{3DA99E1D-EFB2-4BCA-922E-B24981FF85C1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6429DC-5B3F-4393-9B5F-E6AF61D9F0CE}" type="pres">
      <dgm:prSet presAssocID="{A06E44C1-6450-43F4-9247-AE46E3E41E54}" presName="linear" presStyleCnt="0">
        <dgm:presLayoutVars>
          <dgm:animLvl val="lvl"/>
          <dgm:resizeHandles val="exact"/>
        </dgm:presLayoutVars>
      </dgm:prSet>
      <dgm:spPr/>
    </dgm:pt>
    <dgm:pt modelId="{2D368BA1-F535-4F99-8131-6917D1D36F17}" type="pres">
      <dgm:prSet presAssocID="{A99BE9E2-CFC8-4BBF-8FD7-BED096FA7F38}" presName="parentText" presStyleLbl="node1" presStyleIdx="0" presStyleCnt="1" custScaleY="36026" custLinFactNeighborY="-4334">
        <dgm:presLayoutVars>
          <dgm:chMax val="0"/>
          <dgm:bulletEnabled val="1"/>
        </dgm:presLayoutVars>
      </dgm:prSet>
      <dgm:spPr/>
    </dgm:pt>
    <dgm:pt modelId="{6F4A6C96-65F1-419E-BF70-736F5D9B2770}" type="pres">
      <dgm:prSet presAssocID="{A99BE9E2-CFC8-4BBF-8FD7-BED096FA7F3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1C9B70D-0BEB-46C5-90E0-7F9EFC68805D}" type="presOf" srcId="{0FDB7649-8A0C-4A03-8B70-444BD8AC420A}" destId="{6F4A6C96-65F1-419E-BF70-736F5D9B2770}" srcOrd="0" destOrd="2" presId="urn:microsoft.com/office/officeart/2005/8/layout/vList2"/>
    <dgm:cxn modelId="{3DA99E1D-EFB2-4BCA-922E-B24981FF85C1}" srcId="{A99BE9E2-CFC8-4BBF-8FD7-BED096FA7F38}" destId="{0FDB7649-8A0C-4A03-8B70-444BD8AC420A}" srcOrd="2" destOrd="0" parTransId="{4BBE3EC0-323C-4757-9522-D8366733A65D}" sibTransId="{757DD245-71BC-4BD3-A395-41FD8F82C551}"/>
    <dgm:cxn modelId="{E039314C-69BB-40A3-9B93-D404EB4C977D}" type="presOf" srcId="{88584199-8517-4686-8CB7-B9394F4F750A}" destId="{6F4A6C96-65F1-419E-BF70-736F5D9B2770}" srcOrd="0" destOrd="1" presId="urn:microsoft.com/office/officeart/2005/8/layout/vList2"/>
    <dgm:cxn modelId="{B33E9974-2389-4CB9-B377-83D5FFE4FD36}" srcId="{A99BE9E2-CFC8-4BBF-8FD7-BED096FA7F38}" destId="{88584199-8517-4686-8CB7-B9394F4F750A}" srcOrd="1" destOrd="0" parTransId="{AAEED5E2-1530-47C2-B93C-6468A0924204}" sibTransId="{A3968885-6F91-496E-AEAD-549C9793A9CF}"/>
    <dgm:cxn modelId="{05CEE281-88DA-49B1-80D6-6DFCE52E9F2F}" type="presOf" srcId="{A99BE9E2-CFC8-4BBF-8FD7-BED096FA7F38}" destId="{2D368BA1-F535-4F99-8131-6917D1D36F17}" srcOrd="0" destOrd="0" presId="urn:microsoft.com/office/officeart/2005/8/layout/vList2"/>
    <dgm:cxn modelId="{9742FC84-2D40-40BC-A492-461889F5BFB2}" srcId="{A99BE9E2-CFC8-4BBF-8FD7-BED096FA7F38}" destId="{E759CBA2-8555-4CA3-B265-9F3195847C15}" srcOrd="0" destOrd="0" parTransId="{352E9D3F-9088-416F-A098-DB0C66B509AA}" sibTransId="{517D003D-79A9-4719-9C89-5417F61F8591}"/>
    <dgm:cxn modelId="{45A92E85-225E-40D4-80C2-04374267EB56}" type="presOf" srcId="{A06E44C1-6450-43F4-9247-AE46E3E41E54}" destId="{EA6429DC-5B3F-4393-9B5F-E6AF61D9F0CE}" srcOrd="0" destOrd="0" presId="urn:microsoft.com/office/officeart/2005/8/layout/vList2"/>
    <dgm:cxn modelId="{CFD49D9F-9F0E-432B-9838-E0BAEE0AA510}" type="presOf" srcId="{E759CBA2-8555-4CA3-B265-9F3195847C15}" destId="{6F4A6C96-65F1-419E-BF70-736F5D9B2770}" srcOrd="0" destOrd="0" presId="urn:microsoft.com/office/officeart/2005/8/layout/vList2"/>
    <dgm:cxn modelId="{5627F1A5-2C11-4336-9288-68ED1CD77680}" srcId="{A06E44C1-6450-43F4-9247-AE46E3E41E54}" destId="{A99BE9E2-CFC8-4BBF-8FD7-BED096FA7F38}" srcOrd="0" destOrd="0" parTransId="{FBA8ACC1-B1A2-4AE7-A552-19D8E59A076E}" sibTransId="{5D2F82D6-D45A-4B7C-B05C-842BADFE00C0}"/>
    <dgm:cxn modelId="{608EB904-0EFC-4B2A-9B86-41001996FC90}" type="presParOf" srcId="{EA6429DC-5B3F-4393-9B5F-E6AF61D9F0CE}" destId="{2D368BA1-F535-4F99-8131-6917D1D36F17}" srcOrd="0" destOrd="0" presId="urn:microsoft.com/office/officeart/2005/8/layout/vList2"/>
    <dgm:cxn modelId="{781A958A-B428-4A3F-A005-F58C1D85BBDF}" type="presParOf" srcId="{EA6429DC-5B3F-4393-9B5F-E6AF61D9F0CE}" destId="{6F4A6C96-65F1-419E-BF70-736F5D9B277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91FA24-1FCA-4351-AA3F-5F2AAF4AA919}" type="doc">
      <dgm:prSet loTypeId="urn:microsoft.com/office/officeart/2005/8/layout/v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E6C56BA-7984-40B4-B582-F4AD05DBA7B4}">
      <dgm:prSet custT="1"/>
      <dgm:spPr/>
      <dgm:t>
        <a:bodyPr/>
        <a:lstStyle/>
        <a:p>
          <a:pPr algn="just"/>
          <a:r>
            <a:rPr lang="ru-RU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Твёрдая стекловидная фаза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стеклофаза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). Основа фарфора. Расплав калиевого полевого шпата. Количество </a:t>
          </a:r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стеклофазы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увеличивается увеличении температуры и времени плавления. При чрезмерных значениях прочность фарфора уменьшается. Придаёт массе прозрачность и </a:t>
          </a:r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блескпри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23477A9E-54AD-408F-AFFE-729F7029A91A}" type="parTrans" cxnId="{7437E507-DDCE-44BF-9026-327CF239F0C1}">
      <dgm:prSet/>
      <dgm:spPr/>
      <dgm:t>
        <a:bodyPr/>
        <a:lstStyle/>
        <a:p>
          <a:endParaRPr lang="ru-RU"/>
        </a:p>
      </dgm:t>
    </dgm:pt>
    <dgm:pt modelId="{77F80E2F-F2FE-4609-BC8C-8522819548E9}" type="sibTrans" cxnId="{7437E507-DDCE-44BF-9026-327CF239F0C1}">
      <dgm:prSet/>
      <dgm:spPr/>
      <dgm:t>
        <a:bodyPr/>
        <a:lstStyle/>
        <a:p>
          <a:endParaRPr lang="ru-RU"/>
        </a:p>
      </dgm:t>
    </dgm:pt>
    <dgm:pt modelId="{E43AE361-D686-48A3-ABF1-2405D7780EAF}">
      <dgm:prSet custT="1"/>
      <dgm:spPr/>
      <dgm:t>
        <a:bodyPr/>
        <a:lstStyle/>
        <a:p>
          <a:pPr algn="just"/>
          <a:r>
            <a:rPr lang="ru-RU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Кристаллическая фаза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образуется из нерастворённых в стекле оплавленных частиц кварца и кристаллов муллита или лейцита (образуется при высоких температурах из каолина). Эти частицы и кристаллы равномерно распределяются в </a:t>
          </a:r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стеклофазе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, образуя «скелет» фарфора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64B3C679-F9C0-4106-BDA1-0BA6698087B7}" type="parTrans" cxnId="{1105A380-37B5-4E35-8A1A-0CDD107EB517}">
      <dgm:prSet/>
      <dgm:spPr/>
      <dgm:t>
        <a:bodyPr/>
        <a:lstStyle/>
        <a:p>
          <a:endParaRPr lang="ru-RU"/>
        </a:p>
      </dgm:t>
    </dgm:pt>
    <dgm:pt modelId="{A4984AB7-46A6-4E7A-9EA6-188C8611B979}" type="sibTrans" cxnId="{1105A380-37B5-4E35-8A1A-0CDD107EB517}">
      <dgm:prSet/>
      <dgm:spPr/>
      <dgm:t>
        <a:bodyPr/>
        <a:lstStyle/>
        <a:p>
          <a:endParaRPr lang="ru-RU"/>
        </a:p>
      </dgm:t>
    </dgm:pt>
    <dgm:pt modelId="{A88D53C4-AD5D-4AB4-8D52-2EB13C1D7410}">
      <dgm:prSet custT="1"/>
      <dgm:spPr/>
      <dgm:t>
        <a:bodyPr/>
        <a:lstStyle/>
        <a:p>
          <a:pPr algn="just"/>
          <a:r>
            <a:rPr lang="ru-RU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Газовая фаза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– поры. В начале спекания пористость составляет 35-45%. При увеличении </a:t>
          </a:r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стеклофазы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пористость уменьшается, повышается плотность материала и соответственно идёт усадка. Полному удалению газовых пузырей мешает </a:t>
          </a:r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наростающая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вязкость массы при спекании. Влияет на оптические свойства фарфора.</a:t>
          </a:r>
        </a:p>
      </dgm:t>
    </dgm:pt>
    <dgm:pt modelId="{57D848CD-3C82-46CD-B4F2-002247C8E3AA}" type="parTrans" cxnId="{D8548F1D-CC84-4DD1-BF5B-5DCE87C3A034}">
      <dgm:prSet/>
      <dgm:spPr/>
      <dgm:t>
        <a:bodyPr/>
        <a:lstStyle/>
        <a:p>
          <a:endParaRPr lang="ru-RU"/>
        </a:p>
      </dgm:t>
    </dgm:pt>
    <dgm:pt modelId="{C995BC4B-3AA9-4EAF-B2DA-5B9D3CE23173}" type="sibTrans" cxnId="{D8548F1D-CC84-4DD1-BF5B-5DCE87C3A034}">
      <dgm:prSet/>
      <dgm:spPr/>
      <dgm:t>
        <a:bodyPr/>
        <a:lstStyle/>
        <a:p>
          <a:endParaRPr lang="ru-RU"/>
        </a:p>
      </dgm:t>
    </dgm:pt>
    <dgm:pt modelId="{23211245-C1C7-4541-ABB2-474D1368B70D}" type="pres">
      <dgm:prSet presAssocID="{3491FA24-1FCA-4351-AA3F-5F2AAF4AA919}" presName="outerComposite" presStyleCnt="0">
        <dgm:presLayoutVars>
          <dgm:chMax val="5"/>
          <dgm:dir/>
          <dgm:resizeHandles val="exact"/>
        </dgm:presLayoutVars>
      </dgm:prSet>
      <dgm:spPr/>
    </dgm:pt>
    <dgm:pt modelId="{F9B48005-60CD-4A6F-9248-4AB18C8048D6}" type="pres">
      <dgm:prSet presAssocID="{3491FA24-1FCA-4351-AA3F-5F2AAF4AA919}" presName="dummyMaxCanvas" presStyleCnt="0">
        <dgm:presLayoutVars/>
      </dgm:prSet>
      <dgm:spPr/>
    </dgm:pt>
    <dgm:pt modelId="{CFE75CED-8677-461E-9C1A-20EB8EFE4571}" type="pres">
      <dgm:prSet presAssocID="{3491FA24-1FCA-4351-AA3F-5F2AAF4AA919}" presName="ThreeNodes_1" presStyleLbl="node1" presStyleIdx="0" presStyleCnt="3" custLinFactNeighborX="-3167" custLinFactNeighborY="-1347">
        <dgm:presLayoutVars>
          <dgm:bulletEnabled val="1"/>
        </dgm:presLayoutVars>
      </dgm:prSet>
      <dgm:spPr/>
    </dgm:pt>
    <dgm:pt modelId="{1E910186-0469-4901-BD2C-93F25DAB6885}" type="pres">
      <dgm:prSet presAssocID="{3491FA24-1FCA-4351-AA3F-5F2AAF4AA919}" presName="ThreeNodes_2" presStyleLbl="node1" presStyleIdx="1" presStyleCnt="3">
        <dgm:presLayoutVars>
          <dgm:bulletEnabled val="1"/>
        </dgm:presLayoutVars>
      </dgm:prSet>
      <dgm:spPr/>
    </dgm:pt>
    <dgm:pt modelId="{0F846FDC-CAD6-4D58-8219-6DD45D18DCCE}" type="pres">
      <dgm:prSet presAssocID="{3491FA24-1FCA-4351-AA3F-5F2AAF4AA919}" presName="ThreeNodes_3" presStyleLbl="node1" presStyleIdx="2" presStyleCnt="3">
        <dgm:presLayoutVars>
          <dgm:bulletEnabled val="1"/>
        </dgm:presLayoutVars>
      </dgm:prSet>
      <dgm:spPr/>
    </dgm:pt>
    <dgm:pt modelId="{19D19869-A62E-48AF-88E4-0DF66706DEBC}" type="pres">
      <dgm:prSet presAssocID="{3491FA24-1FCA-4351-AA3F-5F2AAF4AA919}" presName="ThreeConn_1-2" presStyleLbl="fgAccFollowNode1" presStyleIdx="0" presStyleCnt="2">
        <dgm:presLayoutVars>
          <dgm:bulletEnabled val="1"/>
        </dgm:presLayoutVars>
      </dgm:prSet>
      <dgm:spPr/>
    </dgm:pt>
    <dgm:pt modelId="{32F8A0A3-3350-42B7-83BD-B66F2376D180}" type="pres">
      <dgm:prSet presAssocID="{3491FA24-1FCA-4351-AA3F-5F2AAF4AA919}" presName="ThreeConn_2-3" presStyleLbl="fgAccFollowNode1" presStyleIdx="1" presStyleCnt="2">
        <dgm:presLayoutVars>
          <dgm:bulletEnabled val="1"/>
        </dgm:presLayoutVars>
      </dgm:prSet>
      <dgm:spPr/>
    </dgm:pt>
    <dgm:pt modelId="{AB8CD5CE-EB6F-4EB6-9BB3-47144B10B99C}" type="pres">
      <dgm:prSet presAssocID="{3491FA24-1FCA-4351-AA3F-5F2AAF4AA919}" presName="ThreeNodes_1_text" presStyleLbl="node1" presStyleIdx="2" presStyleCnt="3">
        <dgm:presLayoutVars>
          <dgm:bulletEnabled val="1"/>
        </dgm:presLayoutVars>
      </dgm:prSet>
      <dgm:spPr/>
    </dgm:pt>
    <dgm:pt modelId="{F13C326B-B004-42EE-BF42-390174979CDC}" type="pres">
      <dgm:prSet presAssocID="{3491FA24-1FCA-4351-AA3F-5F2AAF4AA919}" presName="ThreeNodes_2_text" presStyleLbl="node1" presStyleIdx="2" presStyleCnt="3">
        <dgm:presLayoutVars>
          <dgm:bulletEnabled val="1"/>
        </dgm:presLayoutVars>
      </dgm:prSet>
      <dgm:spPr/>
    </dgm:pt>
    <dgm:pt modelId="{A6CD325D-1579-4533-A146-4FF5012B2046}" type="pres">
      <dgm:prSet presAssocID="{3491FA24-1FCA-4351-AA3F-5F2AAF4AA91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437E507-DDCE-44BF-9026-327CF239F0C1}" srcId="{3491FA24-1FCA-4351-AA3F-5F2AAF4AA919}" destId="{8E6C56BA-7984-40B4-B582-F4AD05DBA7B4}" srcOrd="0" destOrd="0" parTransId="{23477A9E-54AD-408F-AFFE-729F7029A91A}" sibTransId="{77F80E2F-F2FE-4609-BC8C-8522819548E9}"/>
    <dgm:cxn modelId="{D8548F1D-CC84-4DD1-BF5B-5DCE87C3A034}" srcId="{3491FA24-1FCA-4351-AA3F-5F2AAF4AA919}" destId="{A88D53C4-AD5D-4AB4-8D52-2EB13C1D7410}" srcOrd="2" destOrd="0" parTransId="{57D848CD-3C82-46CD-B4F2-002247C8E3AA}" sibTransId="{C995BC4B-3AA9-4EAF-B2DA-5B9D3CE23173}"/>
    <dgm:cxn modelId="{7C02BF2D-FED7-43EB-AE69-315ECCDBA825}" type="presOf" srcId="{E43AE361-D686-48A3-ABF1-2405D7780EAF}" destId="{1E910186-0469-4901-BD2C-93F25DAB6885}" srcOrd="0" destOrd="0" presId="urn:microsoft.com/office/officeart/2005/8/layout/vProcess5"/>
    <dgm:cxn modelId="{177D5F61-FB40-41D6-9DA0-332E4879A24F}" type="presOf" srcId="{3491FA24-1FCA-4351-AA3F-5F2AAF4AA919}" destId="{23211245-C1C7-4541-ABB2-474D1368B70D}" srcOrd="0" destOrd="0" presId="urn:microsoft.com/office/officeart/2005/8/layout/vProcess5"/>
    <dgm:cxn modelId="{73084271-D3BE-4643-9085-57CDE8FC35B9}" type="presOf" srcId="{A88D53C4-AD5D-4AB4-8D52-2EB13C1D7410}" destId="{0F846FDC-CAD6-4D58-8219-6DD45D18DCCE}" srcOrd="0" destOrd="0" presId="urn:microsoft.com/office/officeart/2005/8/layout/vProcess5"/>
    <dgm:cxn modelId="{75B2E078-F353-4F22-B4AC-C4AFC5072D1D}" type="presOf" srcId="{77F80E2F-F2FE-4609-BC8C-8522819548E9}" destId="{19D19869-A62E-48AF-88E4-0DF66706DEBC}" srcOrd="0" destOrd="0" presId="urn:microsoft.com/office/officeart/2005/8/layout/vProcess5"/>
    <dgm:cxn modelId="{0122007E-CF8F-4D43-887C-DA8DC106D4B1}" type="presOf" srcId="{8E6C56BA-7984-40B4-B582-F4AD05DBA7B4}" destId="{AB8CD5CE-EB6F-4EB6-9BB3-47144B10B99C}" srcOrd="1" destOrd="0" presId="urn:microsoft.com/office/officeart/2005/8/layout/vProcess5"/>
    <dgm:cxn modelId="{1105A380-37B5-4E35-8A1A-0CDD107EB517}" srcId="{3491FA24-1FCA-4351-AA3F-5F2AAF4AA919}" destId="{E43AE361-D686-48A3-ABF1-2405D7780EAF}" srcOrd="1" destOrd="0" parTransId="{64B3C679-F9C0-4106-BDA1-0BA6698087B7}" sibTransId="{A4984AB7-46A6-4E7A-9EA6-188C8611B979}"/>
    <dgm:cxn modelId="{B72CA184-74E0-4C73-AEBF-224CB21FC8A8}" type="presOf" srcId="{A88D53C4-AD5D-4AB4-8D52-2EB13C1D7410}" destId="{A6CD325D-1579-4533-A146-4FF5012B2046}" srcOrd="1" destOrd="0" presId="urn:microsoft.com/office/officeart/2005/8/layout/vProcess5"/>
    <dgm:cxn modelId="{6E279FA0-B219-4CC5-B937-1D36E7C6520C}" type="presOf" srcId="{A4984AB7-46A6-4E7A-9EA6-188C8611B979}" destId="{32F8A0A3-3350-42B7-83BD-B66F2376D180}" srcOrd="0" destOrd="0" presId="urn:microsoft.com/office/officeart/2005/8/layout/vProcess5"/>
    <dgm:cxn modelId="{6E6660B5-B936-4B56-A821-26A12392A4E4}" type="presOf" srcId="{8E6C56BA-7984-40B4-B582-F4AD05DBA7B4}" destId="{CFE75CED-8677-461E-9C1A-20EB8EFE4571}" srcOrd="0" destOrd="0" presId="urn:microsoft.com/office/officeart/2005/8/layout/vProcess5"/>
    <dgm:cxn modelId="{F133F3EA-5499-4DFB-8A3E-5B9301BF3559}" type="presOf" srcId="{E43AE361-D686-48A3-ABF1-2405D7780EAF}" destId="{F13C326B-B004-42EE-BF42-390174979CDC}" srcOrd="1" destOrd="0" presId="urn:microsoft.com/office/officeart/2005/8/layout/vProcess5"/>
    <dgm:cxn modelId="{A8DC7102-9661-4F1B-AE32-C8859665CF4F}" type="presParOf" srcId="{23211245-C1C7-4541-ABB2-474D1368B70D}" destId="{F9B48005-60CD-4A6F-9248-4AB18C8048D6}" srcOrd="0" destOrd="0" presId="urn:microsoft.com/office/officeart/2005/8/layout/vProcess5"/>
    <dgm:cxn modelId="{A3192180-C178-4499-82C2-CE3F6A8457B9}" type="presParOf" srcId="{23211245-C1C7-4541-ABB2-474D1368B70D}" destId="{CFE75CED-8677-461E-9C1A-20EB8EFE4571}" srcOrd="1" destOrd="0" presId="urn:microsoft.com/office/officeart/2005/8/layout/vProcess5"/>
    <dgm:cxn modelId="{70FE7681-0325-4C27-8706-7A1138ADDC47}" type="presParOf" srcId="{23211245-C1C7-4541-ABB2-474D1368B70D}" destId="{1E910186-0469-4901-BD2C-93F25DAB6885}" srcOrd="2" destOrd="0" presId="urn:microsoft.com/office/officeart/2005/8/layout/vProcess5"/>
    <dgm:cxn modelId="{766176D8-AE93-4125-8018-6AB4E439DB7A}" type="presParOf" srcId="{23211245-C1C7-4541-ABB2-474D1368B70D}" destId="{0F846FDC-CAD6-4D58-8219-6DD45D18DCCE}" srcOrd="3" destOrd="0" presId="urn:microsoft.com/office/officeart/2005/8/layout/vProcess5"/>
    <dgm:cxn modelId="{43CE9394-87FA-4049-A5F4-156384693ECC}" type="presParOf" srcId="{23211245-C1C7-4541-ABB2-474D1368B70D}" destId="{19D19869-A62E-48AF-88E4-0DF66706DEBC}" srcOrd="4" destOrd="0" presId="urn:microsoft.com/office/officeart/2005/8/layout/vProcess5"/>
    <dgm:cxn modelId="{1BB9DFA5-1FC3-430D-8285-1130C0F434C2}" type="presParOf" srcId="{23211245-C1C7-4541-ABB2-474D1368B70D}" destId="{32F8A0A3-3350-42B7-83BD-B66F2376D180}" srcOrd="5" destOrd="0" presId="urn:microsoft.com/office/officeart/2005/8/layout/vProcess5"/>
    <dgm:cxn modelId="{6C5AC8D6-87DB-44C5-916F-B0F2E1CBE803}" type="presParOf" srcId="{23211245-C1C7-4541-ABB2-474D1368B70D}" destId="{AB8CD5CE-EB6F-4EB6-9BB3-47144B10B99C}" srcOrd="6" destOrd="0" presId="urn:microsoft.com/office/officeart/2005/8/layout/vProcess5"/>
    <dgm:cxn modelId="{E00FEA10-C7A8-4F6F-95C7-041EA7223764}" type="presParOf" srcId="{23211245-C1C7-4541-ABB2-474D1368B70D}" destId="{F13C326B-B004-42EE-BF42-390174979CDC}" srcOrd="7" destOrd="0" presId="urn:microsoft.com/office/officeart/2005/8/layout/vProcess5"/>
    <dgm:cxn modelId="{94D7CB1C-36AB-4E0F-8C7A-952EF18FAD62}" type="presParOf" srcId="{23211245-C1C7-4541-ABB2-474D1368B70D}" destId="{A6CD325D-1579-4533-A146-4FF5012B204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09D277-A24A-4E4C-B176-4B3B9A47BF4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89A2AA5-A8FD-4AE7-908E-F97B22C3F5DD}">
      <dgm:prSet/>
      <dgm:spPr/>
      <dgm:t>
        <a:bodyPr/>
        <a:lstStyle/>
        <a:p>
          <a:endParaRPr lang="ru-RU" dirty="0"/>
        </a:p>
      </dgm:t>
    </dgm:pt>
    <dgm:pt modelId="{2767E9D9-4534-43CF-AE7E-51733F600627}" type="parTrans" cxnId="{5FF83E58-A2D3-4CD5-BD4F-D8DB9F52D2C8}">
      <dgm:prSet/>
      <dgm:spPr/>
      <dgm:t>
        <a:bodyPr/>
        <a:lstStyle/>
        <a:p>
          <a:endParaRPr lang="ru-RU"/>
        </a:p>
      </dgm:t>
    </dgm:pt>
    <dgm:pt modelId="{1B6D8BCA-A493-48C0-9CB9-E8251B763121}" type="sibTrans" cxnId="{5FF83E58-A2D3-4CD5-BD4F-D8DB9F52D2C8}">
      <dgm:prSet/>
      <dgm:spPr/>
      <dgm:t>
        <a:bodyPr/>
        <a:lstStyle/>
        <a:p>
          <a:endParaRPr lang="ru-RU"/>
        </a:p>
      </dgm:t>
    </dgm:pt>
    <dgm:pt modelId="{0AE1CF8F-BD0A-420C-A6A9-FCF2967107D4}">
      <dgm:prSet custT="1"/>
      <dgm:spPr/>
      <dgm:t>
        <a:bodyPr/>
        <a:lstStyle/>
        <a:p>
          <a:r>
            <a:rPr lang="ru-RU" sz="1400" dirty="0"/>
            <a:t>достаточная конденсация массы перед обжигом</a:t>
          </a:r>
        </a:p>
      </dgm:t>
    </dgm:pt>
    <dgm:pt modelId="{7D89AFBA-DDF8-4455-B9D3-575D8AEAC601}" type="parTrans" cxnId="{B76381C7-D8A9-4889-A222-6CF575F1BE1A}">
      <dgm:prSet/>
      <dgm:spPr/>
      <dgm:t>
        <a:bodyPr/>
        <a:lstStyle/>
        <a:p>
          <a:endParaRPr lang="ru-RU"/>
        </a:p>
      </dgm:t>
    </dgm:pt>
    <dgm:pt modelId="{97A7F619-91BE-44AF-9768-7C5613E66234}" type="sibTrans" cxnId="{B76381C7-D8A9-4889-A222-6CF575F1BE1A}">
      <dgm:prSet/>
      <dgm:spPr/>
      <dgm:t>
        <a:bodyPr/>
        <a:lstStyle/>
        <a:p>
          <a:endParaRPr lang="ru-RU"/>
        </a:p>
      </dgm:t>
    </dgm:pt>
    <dgm:pt modelId="{3A831219-9B08-4E63-B88A-C3A734225EB5}">
      <dgm:prSet custT="1"/>
      <dgm:spPr/>
      <dgm:t>
        <a:bodyPr/>
        <a:lstStyle/>
        <a:p>
          <a:r>
            <a:rPr lang="ru-RU" sz="1400" dirty="0"/>
            <a:t>хорошее просушивание массы перед обжигом</a:t>
          </a:r>
        </a:p>
      </dgm:t>
    </dgm:pt>
    <dgm:pt modelId="{2AF533DF-0696-45A5-956D-E6CAA215979F}" type="parTrans" cxnId="{7E0867CD-ED14-44F1-901D-401F1536E915}">
      <dgm:prSet/>
      <dgm:spPr/>
      <dgm:t>
        <a:bodyPr/>
        <a:lstStyle/>
        <a:p>
          <a:endParaRPr lang="ru-RU"/>
        </a:p>
      </dgm:t>
    </dgm:pt>
    <dgm:pt modelId="{11409EF5-6676-4BE0-B4E2-AE6A2C58A44C}" type="sibTrans" cxnId="{7E0867CD-ED14-44F1-901D-401F1536E915}">
      <dgm:prSet/>
      <dgm:spPr/>
      <dgm:t>
        <a:bodyPr/>
        <a:lstStyle/>
        <a:p>
          <a:endParaRPr lang="ru-RU"/>
        </a:p>
      </dgm:t>
    </dgm:pt>
    <dgm:pt modelId="{DB9E0AB0-693D-4060-8594-EC31DF800B2E}">
      <dgm:prSet custT="1"/>
      <dgm:spPr/>
      <dgm:t>
        <a:bodyPr/>
        <a:lstStyle/>
        <a:p>
          <a:r>
            <a:rPr lang="ru-RU" sz="1400" dirty="0"/>
            <a:t>оптимальное количество обжигов</a:t>
          </a:r>
        </a:p>
      </dgm:t>
    </dgm:pt>
    <dgm:pt modelId="{CD88A5E5-1998-4650-8FC8-40098F7DD90F}" type="parTrans" cxnId="{CDBE1F8D-2C8D-40C4-A106-307BE9A042ED}">
      <dgm:prSet/>
      <dgm:spPr/>
      <dgm:t>
        <a:bodyPr/>
        <a:lstStyle/>
        <a:p>
          <a:endParaRPr lang="ru-RU"/>
        </a:p>
      </dgm:t>
    </dgm:pt>
    <dgm:pt modelId="{899FB5EF-3A35-4183-AEFF-7626FB0FB3E0}" type="sibTrans" cxnId="{CDBE1F8D-2C8D-40C4-A106-307BE9A042ED}">
      <dgm:prSet/>
      <dgm:spPr/>
      <dgm:t>
        <a:bodyPr/>
        <a:lstStyle/>
        <a:p>
          <a:endParaRPr lang="ru-RU"/>
        </a:p>
      </dgm:t>
    </dgm:pt>
    <dgm:pt modelId="{BDA2E23B-B233-4DBE-9CC2-DEAF6E5E45D7}">
      <dgm:prSet custT="1"/>
      <dgm:spPr/>
      <dgm:t>
        <a:bodyPr/>
        <a:lstStyle/>
        <a:p>
          <a:r>
            <a:rPr lang="ru-RU" sz="1400" dirty="0"/>
            <a:t>соблюдение температурного и временного режимов обжига</a:t>
          </a:r>
        </a:p>
      </dgm:t>
    </dgm:pt>
    <dgm:pt modelId="{82F184C0-AA73-4506-9708-884416524670}" type="parTrans" cxnId="{6B3C6AE5-0C4C-450E-86EF-A36D5BC8DBAD}">
      <dgm:prSet/>
      <dgm:spPr/>
      <dgm:t>
        <a:bodyPr/>
        <a:lstStyle/>
        <a:p>
          <a:endParaRPr lang="ru-RU"/>
        </a:p>
      </dgm:t>
    </dgm:pt>
    <dgm:pt modelId="{1B415FB6-3FDE-4DD7-ABF9-BD3731DB1485}" type="sibTrans" cxnId="{6B3C6AE5-0C4C-450E-86EF-A36D5BC8DBAD}">
      <dgm:prSet/>
      <dgm:spPr/>
      <dgm:t>
        <a:bodyPr/>
        <a:lstStyle/>
        <a:p>
          <a:endParaRPr lang="ru-RU"/>
        </a:p>
      </dgm:t>
    </dgm:pt>
    <dgm:pt modelId="{4A53912A-C80E-46C8-AA0B-A9D2FF15A0A3}">
      <dgm:prSet custT="1"/>
      <dgm:spPr/>
      <dgm:t>
        <a:bodyPr/>
        <a:lstStyle/>
        <a:p>
          <a:r>
            <a:rPr lang="ru-RU" sz="1400" dirty="0"/>
            <a:t>применение вакуума при обжиге (2 минуты при достижении оптимальной температуры)</a:t>
          </a:r>
        </a:p>
      </dgm:t>
    </dgm:pt>
    <dgm:pt modelId="{0B917A8A-2E01-46A1-9D11-B22B5FCB913B}" type="parTrans" cxnId="{D4188C68-6A68-484B-A07B-89E81867C263}">
      <dgm:prSet/>
      <dgm:spPr/>
      <dgm:t>
        <a:bodyPr/>
        <a:lstStyle/>
        <a:p>
          <a:endParaRPr lang="ru-RU"/>
        </a:p>
      </dgm:t>
    </dgm:pt>
    <dgm:pt modelId="{17F07378-7622-4B03-BE3D-0A1E9C76DACF}" type="sibTrans" cxnId="{D4188C68-6A68-484B-A07B-89E81867C263}">
      <dgm:prSet/>
      <dgm:spPr/>
      <dgm:t>
        <a:bodyPr/>
        <a:lstStyle/>
        <a:p>
          <a:endParaRPr lang="ru-RU"/>
        </a:p>
      </dgm:t>
    </dgm:pt>
    <dgm:pt modelId="{1B30799E-5133-4B81-95FC-298EF31D9515}">
      <dgm:prSet custT="1"/>
      <dgm:spPr/>
      <dgm:t>
        <a:bodyPr/>
        <a:lstStyle/>
        <a:p>
          <a:r>
            <a:rPr lang="ru-RU" sz="1400" dirty="0"/>
            <a:t>глазурование поверхности</a:t>
          </a:r>
        </a:p>
      </dgm:t>
    </dgm:pt>
    <dgm:pt modelId="{24B36466-A262-496E-9063-1E59ECFC64E3}" type="parTrans" cxnId="{253EE977-4938-4528-A319-2F681696A792}">
      <dgm:prSet/>
      <dgm:spPr/>
      <dgm:t>
        <a:bodyPr/>
        <a:lstStyle/>
        <a:p>
          <a:endParaRPr lang="ru-RU"/>
        </a:p>
      </dgm:t>
    </dgm:pt>
    <dgm:pt modelId="{9DBE71A4-07FA-4FC0-9423-ABF4A467B813}" type="sibTrans" cxnId="{253EE977-4938-4528-A319-2F681696A792}">
      <dgm:prSet/>
      <dgm:spPr/>
      <dgm:t>
        <a:bodyPr/>
        <a:lstStyle/>
        <a:p>
          <a:endParaRPr lang="ru-RU"/>
        </a:p>
      </dgm:t>
    </dgm:pt>
    <dgm:pt modelId="{A3A82BE7-AA4C-42E1-B82B-37979794C80B}" type="pres">
      <dgm:prSet presAssocID="{3A09D277-A24A-4E4C-B176-4B3B9A47BF4E}" presName="linearFlow" presStyleCnt="0">
        <dgm:presLayoutVars>
          <dgm:dir/>
          <dgm:animLvl val="lvl"/>
          <dgm:resizeHandles val="exact"/>
        </dgm:presLayoutVars>
      </dgm:prSet>
      <dgm:spPr/>
    </dgm:pt>
    <dgm:pt modelId="{AD23A1BE-39C3-4986-9535-5259093742C1}" type="pres">
      <dgm:prSet presAssocID="{C89A2AA5-A8FD-4AE7-908E-F97B22C3F5DD}" presName="composite" presStyleCnt="0"/>
      <dgm:spPr/>
    </dgm:pt>
    <dgm:pt modelId="{931FFC8F-556D-4F45-A6E1-383BC9D61CCF}" type="pres">
      <dgm:prSet presAssocID="{C89A2AA5-A8FD-4AE7-908E-F97B22C3F5DD}" presName="parentText" presStyleLbl="alignNode1" presStyleIdx="0" presStyleCnt="1" custAng="10800000" custScaleX="85167" custScaleY="83119" custLinFactNeighborX="3202" custLinFactNeighborY="8707">
        <dgm:presLayoutVars>
          <dgm:chMax val="1"/>
          <dgm:bulletEnabled val="1"/>
        </dgm:presLayoutVars>
      </dgm:prSet>
      <dgm:spPr/>
    </dgm:pt>
    <dgm:pt modelId="{3657C992-E7BF-483C-97AD-98DFAAD56609}" type="pres">
      <dgm:prSet presAssocID="{C89A2AA5-A8FD-4AE7-908E-F97B22C3F5DD}" presName="descendantText" presStyleLbl="alignAcc1" presStyleIdx="0" presStyleCnt="1" custScaleY="84781" custLinFactNeighborX="-4384" custLinFactNeighborY="48068">
        <dgm:presLayoutVars>
          <dgm:bulletEnabled val="1"/>
        </dgm:presLayoutVars>
      </dgm:prSet>
      <dgm:spPr/>
    </dgm:pt>
  </dgm:ptLst>
  <dgm:cxnLst>
    <dgm:cxn modelId="{9F712B42-00C8-43C0-A948-6083B0368740}" type="presOf" srcId="{C89A2AA5-A8FD-4AE7-908E-F97B22C3F5DD}" destId="{931FFC8F-556D-4F45-A6E1-383BC9D61CCF}" srcOrd="0" destOrd="0" presId="urn:microsoft.com/office/officeart/2005/8/layout/chevron2"/>
    <dgm:cxn modelId="{F80CDE62-0016-4CF2-9ADA-60A98611B8DB}" type="presOf" srcId="{DB9E0AB0-693D-4060-8594-EC31DF800B2E}" destId="{3657C992-E7BF-483C-97AD-98DFAAD56609}" srcOrd="0" destOrd="2" presId="urn:microsoft.com/office/officeart/2005/8/layout/chevron2"/>
    <dgm:cxn modelId="{D4188C68-6A68-484B-A07B-89E81867C263}" srcId="{C89A2AA5-A8FD-4AE7-908E-F97B22C3F5DD}" destId="{4A53912A-C80E-46C8-AA0B-A9D2FF15A0A3}" srcOrd="4" destOrd="0" parTransId="{0B917A8A-2E01-46A1-9D11-B22B5FCB913B}" sibTransId="{17F07378-7622-4B03-BE3D-0A1E9C76DACF}"/>
    <dgm:cxn modelId="{253EE977-4938-4528-A319-2F681696A792}" srcId="{C89A2AA5-A8FD-4AE7-908E-F97B22C3F5DD}" destId="{1B30799E-5133-4B81-95FC-298EF31D9515}" srcOrd="5" destOrd="0" parTransId="{24B36466-A262-496E-9063-1E59ECFC64E3}" sibTransId="{9DBE71A4-07FA-4FC0-9423-ABF4A467B813}"/>
    <dgm:cxn modelId="{5FF83E58-A2D3-4CD5-BD4F-D8DB9F52D2C8}" srcId="{3A09D277-A24A-4E4C-B176-4B3B9A47BF4E}" destId="{C89A2AA5-A8FD-4AE7-908E-F97B22C3F5DD}" srcOrd="0" destOrd="0" parTransId="{2767E9D9-4534-43CF-AE7E-51733F600627}" sibTransId="{1B6D8BCA-A493-48C0-9CB9-E8251B763121}"/>
    <dgm:cxn modelId="{3D887D7C-750C-4758-899E-FB949070D65A}" type="presOf" srcId="{3A09D277-A24A-4E4C-B176-4B3B9A47BF4E}" destId="{A3A82BE7-AA4C-42E1-B82B-37979794C80B}" srcOrd="0" destOrd="0" presId="urn:microsoft.com/office/officeart/2005/8/layout/chevron2"/>
    <dgm:cxn modelId="{CDBE1F8D-2C8D-40C4-A106-307BE9A042ED}" srcId="{C89A2AA5-A8FD-4AE7-908E-F97B22C3F5DD}" destId="{DB9E0AB0-693D-4060-8594-EC31DF800B2E}" srcOrd="2" destOrd="0" parTransId="{CD88A5E5-1998-4650-8FC8-40098F7DD90F}" sibTransId="{899FB5EF-3A35-4183-AEFF-7626FB0FB3E0}"/>
    <dgm:cxn modelId="{25D74CAC-CED3-4D81-A5B5-40F6A4CF9FA4}" type="presOf" srcId="{1B30799E-5133-4B81-95FC-298EF31D9515}" destId="{3657C992-E7BF-483C-97AD-98DFAAD56609}" srcOrd="0" destOrd="5" presId="urn:microsoft.com/office/officeart/2005/8/layout/chevron2"/>
    <dgm:cxn modelId="{2D4A0CB6-DB99-42EF-A79D-615C5BFD7A23}" type="presOf" srcId="{3A831219-9B08-4E63-B88A-C3A734225EB5}" destId="{3657C992-E7BF-483C-97AD-98DFAAD56609}" srcOrd="0" destOrd="1" presId="urn:microsoft.com/office/officeart/2005/8/layout/chevron2"/>
    <dgm:cxn modelId="{726C44C5-FB25-4D81-885C-D2416CAC07F8}" type="presOf" srcId="{4A53912A-C80E-46C8-AA0B-A9D2FF15A0A3}" destId="{3657C992-E7BF-483C-97AD-98DFAAD56609}" srcOrd="0" destOrd="4" presId="urn:microsoft.com/office/officeart/2005/8/layout/chevron2"/>
    <dgm:cxn modelId="{B76381C7-D8A9-4889-A222-6CF575F1BE1A}" srcId="{C89A2AA5-A8FD-4AE7-908E-F97B22C3F5DD}" destId="{0AE1CF8F-BD0A-420C-A6A9-FCF2967107D4}" srcOrd="0" destOrd="0" parTransId="{7D89AFBA-DDF8-4455-B9D3-575D8AEAC601}" sibTransId="{97A7F619-91BE-44AF-9768-7C5613E66234}"/>
    <dgm:cxn modelId="{7E0867CD-ED14-44F1-901D-401F1536E915}" srcId="{C89A2AA5-A8FD-4AE7-908E-F97B22C3F5DD}" destId="{3A831219-9B08-4E63-B88A-C3A734225EB5}" srcOrd="1" destOrd="0" parTransId="{2AF533DF-0696-45A5-956D-E6CAA215979F}" sibTransId="{11409EF5-6676-4BE0-B4E2-AE6A2C58A44C}"/>
    <dgm:cxn modelId="{6B3C6AE5-0C4C-450E-86EF-A36D5BC8DBAD}" srcId="{C89A2AA5-A8FD-4AE7-908E-F97B22C3F5DD}" destId="{BDA2E23B-B233-4DBE-9CC2-DEAF6E5E45D7}" srcOrd="3" destOrd="0" parTransId="{82F184C0-AA73-4506-9708-884416524670}" sibTransId="{1B415FB6-3FDE-4DD7-ABF9-BD3731DB1485}"/>
    <dgm:cxn modelId="{AE623EED-8E4E-4393-A171-7734B35A6814}" type="presOf" srcId="{0AE1CF8F-BD0A-420C-A6A9-FCF2967107D4}" destId="{3657C992-E7BF-483C-97AD-98DFAAD56609}" srcOrd="0" destOrd="0" presId="urn:microsoft.com/office/officeart/2005/8/layout/chevron2"/>
    <dgm:cxn modelId="{7F9D1BF2-2332-46AA-AF64-8315B2D8454E}" type="presOf" srcId="{BDA2E23B-B233-4DBE-9CC2-DEAF6E5E45D7}" destId="{3657C992-E7BF-483C-97AD-98DFAAD56609}" srcOrd="0" destOrd="3" presId="urn:microsoft.com/office/officeart/2005/8/layout/chevron2"/>
    <dgm:cxn modelId="{3C84EF28-4765-4CA4-AF30-651FF7A928DD}" type="presParOf" srcId="{A3A82BE7-AA4C-42E1-B82B-37979794C80B}" destId="{AD23A1BE-39C3-4986-9535-5259093742C1}" srcOrd="0" destOrd="0" presId="urn:microsoft.com/office/officeart/2005/8/layout/chevron2"/>
    <dgm:cxn modelId="{9B892FA1-E8A8-4834-B4C1-6496F8201F4A}" type="presParOf" srcId="{AD23A1BE-39C3-4986-9535-5259093742C1}" destId="{931FFC8F-556D-4F45-A6E1-383BC9D61CCF}" srcOrd="0" destOrd="0" presId="urn:microsoft.com/office/officeart/2005/8/layout/chevron2"/>
    <dgm:cxn modelId="{8ABE4600-79E7-41A6-B298-EBE6C807B31E}" type="presParOf" srcId="{AD23A1BE-39C3-4986-9535-5259093742C1}" destId="{3657C992-E7BF-483C-97AD-98DFAAD5660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4DB3C0-BB73-4509-B019-E8BE2F4D74D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65ED0A0-13CB-459A-AE34-D68B9C196727}">
      <dgm:prSet/>
      <dgm:spPr/>
      <dgm:t>
        <a:bodyPr/>
        <a:lstStyle/>
        <a:p>
          <a:r>
            <a:rPr lang="ru-RU" u="sng" dirty="0"/>
            <a:t>Уменьшают прочность:</a:t>
          </a:r>
          <a:endParaRPr lang="ru-RU" dirty="0"/>
        </a:p>
      </dgm:t>
    </dgm:pt>
    <dgm:pt modelId="{14F9BF4E-3BFC-474D-AC32-F2F9C014B20E}" type="parTrans" cxnId="{7FF6A23C-0776-4ED7-9A8D-EC5C3EB1B346}">
      <dgm:prSet/>
      <dgm:spPr/>
      <dgm:t>
        <a:bodyPr/>
        <a:lstStyle/>
        <a:p>
          <a:endParaRPr lang="ru-RU"/>
        </a:p>
      </dgm:t>
    </dgm:pt>
    <dgm:pt modelId="{C6876F8E-2A5A-4CCE-8F0D-1D6B7C1B2047}" type="sibTrans" cxnId="{7FF6A23C-0776-4ED7-9A8D-EC5C3EB1B346}">
      <dgm:prSet/>
      <dgm:spPr/>
      <dgm:t>
        <a:bodyPr/>
        <a:lstStyle/>
        <a:p>
          <a:endParaRPr lang="ru-RU"/>
        </a:p>
      </dgm:t>
    </dgm:pt>
    <dgm:pt modelId="{406D4D99-53EC-4C11-B359-ABD89564BBCE}">
      <dgm:prSet custT="1"/>
      <dgm:spPr/>
      <dgm:t>
        <a:bodyPr/>
        <a:lstStyle/>
        <a:p>
          <a:r>
            <a:rPr lang="ru-RU" sz="1400" dirty="0"/>
            <a:t>увеличение количества обжигов (растёт </a:t>
          </a:r>
          <a:r>
            <a:rPr lang="ru-RU" sz="1400" dirty="0" err="1"/>
            <a:t>стеклофаза</a:t>
          </a:r>
          <a:r>
            <a:rPr lang="ru-RU" sz="1400" dirty="0"/>
            <a:t>)</a:t>
          </a:r>
        </a:p>
      </dgm:t>
    </dgm:pt>
    <dgm:pt modelId="{5B58C990-73DD-41DB-9072-90AF97B07289}" type="parTrans" cxnId="{C89453DE-3EEB-487C-934A-C32A29E756A4}">
      <dgm:prSet/>
      <dgm:spPr/>
      <dgm:t>
        <a:bodyPr/>
        <a:lstStyle/>
        <a:p>
          <a:endParaRPr lang="ru-RU"/>
        </a:p>
      </dgm:t>
    </dgm:pt>
    <dgm:pt modelId="{0CE7A0BA-B3E5-4AFB-9974-DD6CBD13D6E5}" type="sibTrans" cxnId="{C89453DE-3EEB-487C-934A-C32A29E756A4}">
      <dgm:prSet/>
      <dgm:spPr/>
      <dgm:t>
        <a:bodyPr/>
        <a:lstStyle/>
        <a:p>
          <a:endParaRPr lang="ru-RU"/>
        </a:p>
      </dgm:t>
    </dgm:pt>
    <dgm:pt modelId="{5E10CB43-7096-4773-AD55-56BE742702AD}">
      <dgm:prSet custT="1"/>
      <dgm:spPr/>
      <dgm:t>
        <a:bodyPr/>
        <a:lstStyle/>
        <a:p>
          <a:r>
            <a:rPr lang="ru-RU" sz="1400" dirty="0"/>
            <a:t>превышение температуры обжига (растёт </a:t>
          </a:r>
          <a:r>
            <a:rPr lang="ru-RU" sz="1400" dirty="0" err="1"/>
            <a:t>стеклофаза</a:t>
          </a:r>
          <a:r>
            <a:rPr lang="ru-RU" sz="1400" dirty="0"/>
            <a:t>)</a:t>
          </a:r>
        </a:p>
      </dgm:t>
    </dgm:pt>
    <dgm:pt modelId="{1268CA20-5D58-4DA8-8726-7AB3CD1103D9}" type="parTrans" cxnId="{739588EE-C8B4-4C0B-8AF5-BD91FFA49F90}">
      <dgm:prSet/>
      <dgm:spPr/>
      <dgm:t>
        <a:bodyPr/>
        <a:lstStyle/>
        <a:p>
          <a:endParaRPr lang="ru-RU"/>
        </a:p>
      </dgm:t>
    </dgm:pt>
    <dgm:pt modelId="{B30C1DE6-8B62-4F8E-8019-4033258E0389}" type="sibTrans" cxnId="{739588EE-C8B4-4C0B-8AF5-BD91FFA49F90}">
      <dgm:prSet/>
      <dgm:spPr/>
      <dgm:t>
        <a:bodyPr/>
        <a:lstStyle/>
        <a:p>
          <a:endParaRPr lang="ru-RU"/>
        </a:p>
      </dgm:t>
    </dgm:pt>
    <dgm:pt modelId="{B10AD8A1-58A5-438F-83E3-AA845ACDBB09}">
      <dgm:prSet custT="1"/>
      <dgm:spPr/>
      <dgm:t>
        <a:bodyPr/>
        <a:lstStyle/>
        <a:p>
          <a:r>
            <a:rPr lang="ru-RU" sz="1400" dirty="0"/>
            <a:t>недостаток температуры (снижение </a:t>
          </a:r>
          <a:r>
            <a:rPr lang="ru-RU" sz="1400" dirty="0" err="1"/>
            <a:t>стеклофазы</a:t>
          </a:r>
          <a:r>
            <a:rPr lang="ru-RU" sz="1400" dirty="0"/>
            <a:t>)</a:t>
          </a:r>
        </a:p>
      </dgm:t>
    </dgm:pt>
    <dgm:pt modelId="{2431F964-909A-4FF5-A8EA-A6709BCA35C9}" type="parTrans" cxnId="{C7814EA3-45EF-49C1-8A64-C85D870E7A0D}">
      <dgm:prSet/>
      <dgm:spPr/>
      <dgm:t>
        <a:bodyPr/>
        <a:lstStyle/>
        <a:p>
          <a:endParaRPr lang="ru-RU"/>
        </a:p>
      </dgm:t>
    </dgm:pt>
    <dgm:pt modelId="{E0BB5F99-DE4E-4C03-BEDC-CB2CA589C79C}" type="sibTrans" cxnId="{C7814EA3-45EF-49C1-8A64-C85D870E7A0D}">
      <dgm:prSet/>
      <dgm:spPr/>
      <dgm:t>
        <a:bodyPr/>
        <a:lstStyle/>
        <a:p>
          <a:endParaRPr lang="ru-RU"/>
        </a:p>
      </dgm:t>
    </dgm:pt>
    <dgm:pt modelId="{061A2704-A206-4590-B5D7-C1B11E85AF6B}">
      <dgm:prSet custT="1"/>
      <dgm:spPr/>
      <dgm:t>
        <a:bodyPr/>
        <a:lstStyle/>
        <a:p>
          <a:r>
            <a:rPr lang="ru-RU" sz="1400" dirty="0"/>
            <a:t>нарушение вакуумного режима</a:t>
          </a:r>
        </a:p>
      </dgm:t>
    </dgm:pt>
    <dgm:pt modelId="{81C20064-CB68-43F6-B416-7F8F6CFA77FB}" type="parTrans" cxnId="{10E4A8CA-D1B2-41B8-AB82-CEED5E7EC099}">
      <dgm:prSet/>
      <dgm:spPr/>
      <dgm:t>
        <a:bodyPr/>
        <a:lstStyle/>
        <a:p>
          <a:endParaRPr lang="ru-RU"/>
        </a:p>
      </dgm:t>
    </dgm:pt>
    <dgm:pt modelId="{BDF9E9DE-5FCD-4D67-B9DF-B44EF63F9259}" type="sibTrans" cxnId="{10E4A8CA-D1B2-41B8-AB82-CEED5E7EC099}">
      <dgm:prSet/>
      <dgm:spPr/>
      <dgm:t>
        <a:bodyPr/>
        <a:lstStyle/>
        <a:p>
          <a:endParaRPr lang="ru-RU"/>
        </a:p>
      </dgm:t>
    </dgm:pt>
    <dgm:pt modelId="{90131256-DF7B-43AE-9FBA-C57688AD09FE}" type="pres">
      <dgm:prSet presAssocID="{404DB3C0-BB73-4509-B019-E8BE2F4D74D9}" presName="linearFlow" presStyleCnt="0">
        <dgm:presLayoutVars>
          <dgm:dir/>
          <dgm:animLvl val="lvl"/>
          <dgm:resizeHandles val="exact"/>
        </dgm:presLayoutVars>
      </dgm:prSet>
      <dgm:spPr/>
    </dgm:pt>
    <dgm:pt modelId="{7663FDBF-C60E-40F8-8042-5A8A890A6531}" type="pres">
      <dgm:prSet presAssocID="{C65ED0A0-13CB-459A-AE34-D68B9C196727}" presName="composite" presStyleCnt="0"/>
      <dgm:spPr/>
    </dgm:pt>
    <dgm:pt modelId="{5AEDF8F9-A2A1-4A64-80FA-3FC69A4C59C0}" type="pres">
      <dgm:prSet presAssocID="{C65ED0A0-13CB-459A-AE34-D68B9C196727}" presName="parentText" presStyleLbl="alignNode1" presStyleIdx="0" presStyleCnt="1" custScaleX="112890" custLinFactNeighborX="-9182" custLinFactNeighborY="0">
        <dgm:presLayoutVars>
          <dgm:chMax val="1"/>
          <dgm:bulletEnabled val="1"/>
        </dgm:presLayoutVars>
      </dgm:prSet>
      <dgm:spPr/>
    </dgm:pt>
    <dgm:pt modelId="{765EC73F-9DF4-45A7-8C48-72BACD61F84E}" type="pres">
      <dgm:prSet presAssocID="{C65ED0A0-13CB-459A-AE34-D68B9C196727}" presName="descendantText" presStyleLbl="alignAcc1" presStyleIdx="0" presStyleCnt="1" custScaleX="90225" custScaleY="100000" custLinFactNeighborX="-3512">
        <dgm:presLayoutVars>
          <dgm:bulletEnabled val="1"/>
        </dgm:presLayoutVars>
      </dgm:prSet>
      <dgm:spPr/>
    </dgm:pt>
  </dgm:ptLst>
  <dgm:cxnLst>
    <dgm:cxn modelId="{38E8A30A-F22F-45F0-874E-019C18E85D2D}" type="presOf" srcId="{406D4D99-53EC-4C11-B359-ABD89564BBCE}" destId="{765EC73F-9DF4-45A7-8C48-72BACD61F84E}" srcOrd="0" destOrd="0" presId="urn:microsoft.com/office/officeart/2005/8/layout/chevron2"/>
    <dgm:cxn modelId="{DA29CE0F-07C7-4297-82C3-4D9A2BE4B1DB}" type="presOf" srcId="{B10AD8A1-58A5-438F-83E3-AA845ACDBB09}" destId="{765EC73F-9DF4-45A7-8C48-72BACD61F84E}" srcOrd="0" destOrd="2" presId="urn:microsoft.com/office/officeart/2005/8/layout/chevron2"/>
    <dgm:cxn modelId="{6C04AF13-B73E-4635-9460-D910793835DF}" type="presOf" srcId="{5E10CB43-7096-4773-AD55-56BE742702AD}" destId="{765EC73F-9DF4-45A7-8C48-72BACD61F84E}" srcOrd="0" destOrd="1" presId="urn:microsoft.com/office/officeart/2005/8/layout/chevron2"/>
    <dgm:cxn modelId="{7FF6A23C-0776-4ED7-9A8D-EC5C3EB1B346}" srcId="{404DB3C0-BB73-4509-B019-E8BE2F4D74D9}" destId="{C65ED0A0-13CB-459A-AE34-D68B9C196727}" srcOrd="0" destOrd="0" parTransId="{14F9BF4E-3BFC-474D-AC32-F2F9C014B20E}" sibTransId="{C6876F8E-2A5A-4CCE-8F0D-1D6B7C1B2047}"/>
    <dgm:cxn modelId="{C7814EA3-45EF-49C1-8A64-C85D870E7A0D}" srcId="{C65ED0A0-13CB-459A-AE34-D68B9C196727}" destId="{B10AD8A1-58A5-438F-83E3-AA845ACDBB09}" srcOrd="2" destOrd="0" parTransId="{2431F964-909A-4FF5-A8EA-A6709BCA35C9}" sibTransId="{E0BB5F99-DE4E-4C03-BEDC-CB2CA589C79C}"/>
    <dgm:cxn modelId="{F0C4D7B3-5E0D-45FF-BE4F-B87A406576F9}" type="presOf" srcId="{404DB3C0-BB73-4509-B019-E8BE2F4D74D9}" destId="{90131256-DF7B-43AE-9FBA-C57688AD09FE}" srcOrd="0" destOrd="0" presId="urn:microsoft.com/office/officeart/2005/8/layout/chevron2"/>
    <dgm:cxn modelId="{91138DBF-9BF9-41D3-91B1-27118BC1CA84}" type="presOf" srcId="{C65ED0A0-13CB-459A-AE34-D68B9C196727}" destId="{5AEDF8F9-A2A1-4A64-80FA-3FC69A4C59C0}" srcOrd="0" destOrd="0" presId="urn:microsoft.com/office/officeart/2005/8/layout/chevron2"/>
    <dgm:cxn modelId="{10E4A8CA-D1B2-41B8-AB82-CEED5E7EC099}" srcId="{C65ED0A0-13CB-459A-AE34-D68B9C196727}" destId="{061A2704-A206-4590-B5D7-C1B11E85AF6B}" srcOrd="3" destOrd="0" parTransId="{81C20064-CB68-43F6-B416-7F8F6CFA77FB}" sibTransId="{BDF9E9DE-5FCD-4D67-B9DF-B44EF63F9259}"/>
    <dgm:cxn modelId="{C89453DE-3EEB-487C-934A-C32A29E756A4}" srcId="{C65ED0A0-13CB-459A-AE34-D68B9C196727}" destId="{406D4D99-53EC-4C11-B359-ABD89564BBCE}" srcOrd="0" destOrd="0" parTransId="{5B58C990-73DD-41DB-9072-90AF97B07289}" sibTransId="{0CE7A0BA-B3E5-4AFB-9974-DD6CBD13D6E5}"/>
    <dgm:cxn modelId="{739588EE-C8B4-4C0B-8AF5-BD91FFA49F90}" srcId="{C65ED0A0-13CB-459A-AE34-D68B9C196727}" destId="{5E10CB43-7096-4773-AD55-56BE742702AD}" srcOrd="1" destOrd="0" parTransId="{1268CA20-5D58-4DA8-8726-7AB3CD1103D9}" sibTransId="{B30C1DE6-8B62-4F8E-8019-4033258E0389}"/>
    <dgm:cxn modelId="{E4C7C2F3-50A6-409D-97CD-5D539E25262E}" type="presOf" srcId="{061A2704-A206-4590-B5D7-C1B11E85AF6B}" destId="{765EC73F-9DF4-45A7-8C48-72BACD61F84E}" srcOrd="0" destOrd="3" presId="urn:microsoft.com/office/officeart/2005/8/layout/chevron2"/>
    <dgm:cxn modelId="{3A093605-7CFD-46D4-A12B-3E67D6EF5F93}" type="presParOf" srcId="{90131256-DF7B-43AE-9FBA-C57688AD09FE}" destId="{7663FDBF-C60E-40F8-8042-5A8A890A6531}" srcOrd="0" destOrd="0" presId="urn:microsoft.com/office/officeart/2005/8/layout/chevron2"/>
    <dgm:cxn modelId="{62EFB3FB-B5B9-46C0-88AA-2CA3FF5BAAA4}" type="presParOf" srcId="{7663FDBF-C60E-40F8-8042-5A8A890A6531}" destId="{5AEDF8F9-A2A1-4A64-80FA-3FC69A4C59C0}" srcOrd="0" destOrd="0" presId="urn:microsoft.com/office/officeart/2005/8/layout/chevron2"/>
    <dgm:cxn modelId="{7749E7A9-4F72-4BD7-9EBC-0215E2AC5322}" type="presParOf" srcId="{7663FDBF-C60E-40F8-8042-5A8A890A6531}" destId="{765EC73F-9DF4-45A7-8C48-72BACD61F84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52697B-1123-4CAC-8766-158F53A95171}" type="doc">
      <dgm:prSet loTypeId="urn:microsoft.com/office/officeart/2005/8/layout/process4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B303B27E-80A7-43CF-80BA-5A0BE98B752A}">
      <dgm:prSet custT="1"/>
      <dgm:spPr/>
      <dgm:t>
        <a:bodyPr/>
        <a:lstStyle/>
        <a:p>
          <a:pPr algn="just"/>
          <a:r>
            <a:rPr lang="ru-RU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Первый слой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– грунтовый (опаковый, базовый). Фарфоровая масса, характеризующаяся большим содержанием каолина, что делает её прочной и малопрозрачной. В металлокерамике обеспечивает прочность связи с металлом и маскирует его. В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цельнокерамических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конструкциях обеспечивает прочность. Плечевые массы.</a:t>
          </a:r>
        </a:p>
      </dgm:t>
    </dgm:pt>
    <dgm:pt modelId="{7CC51895-4ABC-4F7A-8524-4A385A436797}" type="parTrans" cxnId="{D96C75D3-A150-4E53-A066-A3A865C867D3}">
      <dgm:prSet/>
      <dgm:spPr/>
      <dgm:t>
        <a:bodyPr/>
        <a:lstStyle/>
        <a:p>
          <a:endParaRPr lang="ru-RU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2D7A96-C307-4182-B8BC-B216852CD52A}" type="sibTrans" cxnId="{D96C75D3-A150-4E53-A066-A3A865C867D3}">
      <dgm:prSet/>
      <dgm:spPr/>
      <dgm:t>
        <a:bodyPr/>
        <a:lstStyle/>
        <a:p>
          <a:endParaRPr lang="ru-RU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A2ADA4-F06E-4804-8BD3-03E0AD757AD1}">
      <dgm:prSet custT="1"/>
      <dgm:spPr/>
      <dgm:t>
        <a:bodyPr/>
        <a:lstStyle/>
        <a:p>
          <a:pPr algn="just"/>
          <a:r>
            <a:rPr lang="ru-RU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Второй слой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дентиновый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, характеризуется полупрозрачностью за счёт меньшего количества каолина. Применяется как основной слой для придания формы и цветовой насыщенности реставрации. За счёт содержания большего количества пор, при спекании уменьшается в объёме, поэтому наносится и обжигается 2-3 раза. </a:t>
          </a:r>
        </a:p>
      </dgm:t>
    </dgm:pt>
    <dgm:pt modelId="{8326E757-9B02-4675-ACB9-B7B133A901B6}" type="parTrans" cxnId="{03B890F7-5860-4F30-8C38-70D286CF331F}">
      <dgm:prSet/>
      <dgm:spPr/>
      <dgm:t>
        <a:bodyPr/>
        <a:lstStyle/>
        <a:p>
          <a:endParaRPr lang="ru-RU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54D5C1-E429-4437-B6C9-BF880D41B927}" type="sibTrans" cxnId="{03B890F7-5860-4F30-8C38-70D286CF331F}">
      <dgm:prSet/>
      <dgm:spPr/>
      <dgm:t>
        <a:bodyPr/>
        <a:lstStyle/>
        <a:p>
          <a:endParaRPr lang="ru-RU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7070F1-B4A7-4F42-8DF5-8B556B42DF7A}">
      <dgm:prSet custT="1"/>
      <dgm:spPr/>
      <dgm:t>
        <a:bodyPr/>
        <a:lstStyle/>
        <a:p>
          <a:pPr algn="just"/>
          <a:r>
            <a:rPr lang="ru-RU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Третий слой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– эмалевый (масса режущего края). Прозрачный за счёт большого содержания полевого шпата и кварца. Применяется для моделирования режущего края и бугров зубов.</a:t>
          </a:r>
        </a:p>
      </dgm:t>
    </dgm:pt>
    <dgm:pt modelId="{02AD8C58-03F3-4D74-BC42-A0660E55912D}" type="parTrans" cxnId="{8AA6975F-D13B-47B7-80C6-E5B11380F3DB}">
      <dgm:prSet/>
      <dgm:spPr/>
      <dgm:t>
        <a:bodyPr/>
        <a:lstStyle/>
        <a:p>
          <a:endParaRPr lang="ru-RU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76CF34-E392-4E62-B9A0-D87A9674D378}" type="sibTrans" cxnId="{8AA6975F-D13B-47B7-80C6-E5B11380F3DB}">
      <dgm:prSet/>
      <dgm:spPr/>
      <dgm:t>
        <a:bodyPr/>
        <a:lstStyle/>
        <a:p>
          <a:endParaRPr lang="ru-RU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10930D-B2B6-42FD-BDE7-A7448710F4F7}">
      <dgm:prSet custT="1"/>
      <dgm:spPr/>
      <dgm:t>
        <a:bodyPr/>
        <a:lstStyle/>
        <a:p>
          <a:pPr algn="just"/>
          <a:r>
            <a:rPr lang="ru-RU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Четвёртый слой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глазуровочный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. Полностью лишённый каолина, прозрачный, жидкий. Служит для придания реставрации блеска и уменьшения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абразивности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. Могут добавляться красители.</a:t>
          </a:r>
        </a:p>
      </dgm:t>
    </dgm:pt>
    <dgm:pt modelId="{9A381F68-23C9-450F-95F0-BA7BEE25FF97}" type="parTrans" cxnId="{2E6DD92F-EBE8-4CFB-9B6B-A52D51D90981}">
      <dgm:prSet/>
      <dgm:spPr/>
      <dgm:t>
        <a:bodyPr/>
        <a:lstStyle/>
        <a:p>
          <a:endParaRPr lang="ru-RU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03E88D-2439-4091-85CB-37B4EB561879}" type="sibTrans" cxnId="{2E6DD92F-EBE8-4CFB-9B6B-A52D51D90981}">
      <dgm:prSet/>
      <dgm:spPr/>
      <dgm:t>
        <a:bodyPr/>
        <a:lstStyle/>
        <a:p>
          <a:endParaRPr lang="ru-RU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861B3D-A0E9-4206-B852-17AFDC783A51}" type="pres">
      <dgm:prSet presAssocID="{7A52697B-1123-4CAC-8766-158F53A95171}" presName="Name0" presStyleCnt="0">
        <dgm:presLayoutVars>
          <dgm:dir/>
          <dgm:animLvl val="lvl"/>
          <dgm:resizeHandles val="exact"/>
        </dgm:presLayoutVars>
      </dgm:prSet>
      <dgm:spPr/>
    </dgm:pt>
    <dgm:pt modelId="{57D185C3-E9F3-4706-A55C-D9F3D8336BE3}" type="pres">
      <dgm:prSet presAssocID="{5010930D-B2B6-42FD-BDE7-A7448710F4F7}" presName="boxAndChildren" presStyleCnt="0"/>
      <dgm:spPr/>
    </dgm:pt>
    <dgm:pt modelId="{6EE5FDB8-C13A-44E5-912B-0887D22E1D56}" type="pres">
      <dgm:prSet presAssocID="{5010930D-B2B6-42FD-BDE7-A7448710F4F7}" presName="parentTextBox" presStyleLbl="node1" presStyleIdx="0" presStyleCnt="4"/>
      <dgm:spPr/>
    </dgm:pt>
    <dgm:pt modelId="{205B2BB2-5C89-49C1-8533-567D91605979}" type="pres">
      <dgm:prSet presAssocID="{AC76CF34-E392-4E62-B9A0-D87A9674D378}" presName="sp" presStyleCnt="0"/>
      <dgm:spPr/>
    </dgm:pt>
    <dgm:pt modelId="{7ADC5193-9667-4FBB-8D8A-28AB338C47AA}" type="pres">
      <dgm:prSet presAssocID="{8F7070F1-B4A7-4F42-8DF5-8B556B42DF7A}" presName="arrowAndChildren" presStyleCnt="0"/>
      <dgm:spPr/>
    </dgm:pt>
    <dgm:pt modelId="{C88E716F-0D70-41CB-AC24-EE98C9283FDB}" type="pres">
      <dgm:prSet presAssocID="{8F7070F1-B4A7-4F42-8DF5-8B556B42DF7A}" presName="parentTextArrow" presStyleLbl="node1" presStyleIdx="1" presStyleCnt="4"/>
      <dgm:spPr/>
    </dgm:pt>
    <dgm:pt modelId="{161854AE-FFD2-473A-9830-A9F669BC51FB}" type="pres">
      <dgm:prSet presAssocID="{B654D5C1-E429-4437-B6C9-BF880D41B927}" presName="sp" presStyleCnt="0"/>
      <dgm:spPr/>
    </dgm:pt>
    <dgm:pt modelId="{672EDBAF-1DA3-4B93-AD24-9C2F7F56D87E}" type="pres">
      <dgm:prSet presAssocID="{99A2ADA4-F06E-4804-8BD3-03E0AD757AD1}" presName="arrowAndChildren" presStyleCnt="0"/>
      <dgm:spPr/>
    </dgm:pt>
    <dgm:pt modelId="{D7170CA6-B705-4829-AF82-C3AA411B386B}" type="pres">
      <dgm:prSet presAssocID="{99A2ADA4-F06E-4804-8BD3-03E0AD757AD1}" presName="parentTextArrow" presStyleLbl="node1" presStyleIdx="2" presStyleCnt="4"/>
      <dgm:spPr/>
    </dgm:pt>
    <dgm:pt modelId="{6863A6CF-F380-4659-A1AD-948E70A6B33C}" type="pres">
      <dgm:prSet presAssocID="{0F2D7A96-C307-4182-B8BC-B216852CD52A}" presName="sp" presStyleCnt="0"/>
      <dgm:spPr/>
    </dgm:pt>
    <dgm:pt modelId="{DD6ADB2F-0154-4BDB-A36E-D9AF60E06574}" type="pres">
      <dgm:prSet presAssocID="{B303B27E-80A7-43CF-80BA-5A0BE98B752A}" presName="arrowAndChildren" presStyleCnt="0"/>
      <dgm:spPr/>
    </dgm:pt>
    <dgm:pt modelId="{D5355827-625B-426E-AEC0-54C858BC27C7}" type="pres">
      <dgm:prSet presAssocID="{B303B27E-80A7-43CF-80BA-5A0BE98B752A}" presName="parentTextArrow" presStyleLbl="node1" presStyleIdx="3" presStyleCnt="4"/>
      <dgm:spPr/>
    </dgm:pt>
  </dgm:ptLst>
  <dgm:cxnLst>
    <dgm:cxn modelId="{929D4210-5C60-495D-8717-627056FA0DF8}" type="presOf" srcId="{7A52697B-1123-4CAC-8766-158F53A95171}" destId="{69861B3D-A0E9-4206-B852-17AFDC783A51}" srcOrd="0" destOrd="0" presId="urn:microsoft.com/office/officeart/2005/8/layout/process4"/>
    <dgm:cxn modelId="{0AA6491B-C7A3-4B25-B09D-24FAF908D951}" type="presOf" srcId="{5010930D-B2B6-42FD-BDE7-A7448710F4F7}" destId="{6EE5FDB8-C13A-44E5-912B-0887D22E1D56}" srcOrd="0" destOrd="0" presId="urn:microsoft.com/office/officeart/2005/8/layout/process4"/>
    <dgm:cxn modelId="{2E6DD92F-EBE8-4CFB-9B6B-A52D51D90981}" srcId="{7A52697B-1123-4CAC-8766-158F53A95171}" destId="{5010930D-B2B6-42FD-BDE7-A7448710F4F7}" srcOrd="3" destOrd="0" parTransId="{9A381F68-23C9-450F-95F0-BA7BEE25FF97}" sibTransId="{A703E88D-2439-4091-85CB-37B4EB561879}"/>
    <dgm:cxn modelId="{8AA6975F-D13B-47B7-80C6-E5B11380F3DB}" srcId="{7A52697B-1123-4CAC-8766-158F53A95171}" destId="{8F7070F1-B4A7-4F42-8DF5-8B556B42DF7A}" srcOrd="2" destOrd="0" parTransId="{02AD8C58-03F3-4D74-BC42-A0660E55912D}" sibTransId="{AC76CF34-E392-4E62-B9A0-D87A9674D378}"/>
    <dgm:cxn modelId="{1898EE99-06A9-45A9-AD60-C176DAB5CCD9}" type="presOf" srcId="{99A2ADA4-F06E-4804-8BD3-03E0AD757AD1}" destId="{D7170CA6-B705-4829-AF82-C3AA411B386B}" srcOrd="0" destOrd="0" presId="urn:microsoft.com/office/officeart/2005/8/layout/process4"/>
    <dgm:cxn modelId="{D96C75D3-A150-4E53-A066-A3A865C867D3}" srcId="{7A52697B-1123-4CAC-8766-158F53A95171}" destId="{B303B27E-80A7-43CF-80BA-5A0BE98B752A}" srcOrd="0" destOrd="0" parTransId="{7CC51895-4ABC-4F7A-8524-4A385A436797}" sibTransId="{0F2D7A96-C307-4182-B8BC-B216852CD52A}"/>
    <dgm:cxn modelId="{0C79A8DD-8245-40D2-A82A-8578366A7F40}" type="presOf" srcId="{8F7070F1-B4A7-4F42-8DF5-8B556B42DF7A}" destId="{C88E716F-0D70-41CB-AC24-EE98C9283FDB}" srcOrd="0" destOrd="0" presId="urn:microsoft.com/office/officeart/2005/8/layout/process4"/>
    <dgm:cxn modelId="{03B890F7-5860-4F30-8C38-70D286CF331F}" srcId="{7A52697B-1123-4CAC-8766-158F53A95171}" destId="{99A2ADA4-F06E-4804-8BD3-03E0AD757AD1}" srcOrd="1" destOrd="0" parTransId="{8326E757-9B02-4675-ACB9-B7B133A901B6}" sibTransId="{B654D5C1-E429-4437-B6C9-BF880D41B927}"/>
    <dgm:cxn modelId="{30EB9BFD-C4AD-4F3B-AE03-A34BEC33FFB5}" type="presOf" srcId="{B303B27E-80A7-43CF-80BA-5A0BE98B752A}" destId="{D5355827-625B-426E-AEC0-54C858BC27C7}" srcOrd="0" destOrd="0" presId="urn:microsoft.com/office/officeart/2005/8/layout/process4"/>
    <dgm:cxn modelId="{5A0D51A1-0D9E-4F15-BF42-100626738D77}" type="presParOf" srcId="{69861B3D-A0E9-4206-B852-17AFDC783A51}" destId="{57D185C3-E9F3-4706-A55C-D9F3D8336BE3}" srcOrd="0" destOrd="0" presId="urn:microsoft.com/office/officeart/2005/8/layout/process4"/>
    <dgm:cxn modelId="{ABEC88A7-40EF-4611-AB83-C8AC9BB212FA}" type="presParOf" srcId="{57D185C3-E9F3-4706-A55C-D9F3D8336BE3}" destId="{6EE5FDB8-C13A-44E5-912B-0887D22E1D56}" srcOrd="0" destOrd="0" presId="urn:microsoft.com/office/officeart/2005/8/layout/process4"/>
    <dgm:cxn modelId="{9ADA27A1-5305-4C7A-99A1-5864F0CD00D3}" type="presParOf" srcId="{69861B3D-A0E9-4206-B852-17AFDC783A51}" destId="{205B2BB2-5C89-49C1-8533-567D91605979}" srcOrd="1" destOrd="0" presId="urn:microsoft.com/office/officeart/2005/8/layout/process4"/>
    <dgm:cxn modelId="{20EFFB45-302D-49F1-B84E-13E5A8F07BA1}" type="presParOf" srcId="{69861B3D-A0E9-4206-B852-17AFDC783A51}" destId="{7ADC5193-9667-4FBB-8D8A-28AB338C47AA}" srcOrd="2" destOrd="0" presId="urn:microsoft.com/office/officeart/2005/8/layout/process4"/>
    <dgm:cxn modelId="{83AFB223-669A-41C4-93A8-F5887481F8C6}" type="presParOf" srcId="{7ADC5193-9667-4FBB-8D8A-28AB338C47AA}" destId="{C88E716F-0D70-41CB-AC24-EE98C9283FDB}" srcOrd="0" destOrd="0" presId="urn:microsoft.com/office/officeart/2005/8/layout/process4"/>
    <dgm:cxn modelId="{5A050333-F717-47BE-85C5-C321BA4EAF55}" type="presParOf" srcId="{69861B3D-A0E9-4206-B852-17AFDC783A51}" destId="{161854AE-FFD2-473A-9830-A9F669BC51FB}" srcOrd="3" destOrd="0" presId="urn:microsoft.com/office/officeart/2005/8/layout/process4"/>
    <dgm:cxn modelId="{955CB5B6-68EE-4FB2-B54C-893EDBEE3807}" type="presParOf" srcId="{69861B3D-A0E9-4206-B852-17AFDC783A51}" destId="{672EDBAF-1DA3-4B93-AD24-9C2F7F56D87E}" srcOrd="4" destOrd="0" presId="urn:microsoft.com/office/officeart/2005/8/layout/process4"/>
    <dgm:cxn modelId="{6256A0EB-2AE7-45F4-9BBD-5D431637202E}" type="presParOf" srcId="{672EDBAF-1DA3-4B93-AD24-9C2F7F56D87E}" destId="{D7170CA6-B705-4829-AF82-C3AA411B386B}" srcOrd="0" destOrd="0" presId="urn:microsoft.com/office/officeart/2005/8/layout/process4"/>
    <dgm:cxn modelId="{39F0C7E0-D8B8-4211-9B7E-D9A8DF8DB56C}" type="presParOf" srcId="{69861B3D-A0E9-4206-B852-17AFDC783A51}" destId="{6863A6CF-F380-4659-A1AD-948E70A6B33C}" srcOrd="5" destOrd="0" presId="urn:microsoft.com/office/officeart/2005/8/layout/process4"/>
    <dgm:cxn modelId="{ECD62C80-F243-444A-8F5F-CEA625723E7B}" type="presParOf" srcId="{69861B3D-A0E9-4206-B852-17AFDC783A51}" destId="{DD6ADB2F-0154-4BDB-A36E-D9AF60E06574}" srcOrd="6" destOrd="0" presId="urn:microsoft.com/office/officeart/2005/8/layout/process4"/>
    <dgm:cxn modelId="{375683D1-BFB4-4E51-AF5C-C73BE4AA7FC1}" type="presParOf" srcId="{DD6ADB2F-0154-4BDB-A36E-D9AF60E06574}" destId="{D5355827-625B-426E-AEC0-54C858BC27C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B4F6C3-DC7B-4037-8AF5-EF94B385C73C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51F34D0C-CFA5-4A56-BC3F-5585A19A9E75}">
      <dgm:prSet/>
      <dgm:spPr/>
      <dgm:t>
        <a:bodyPr/>
        <a:lstStyle/>
        <a:p>
          <a:pPr algn="just"/>
          <a:r>
            <a:rPr lang="ru-RU" b="1" dirty="0">
              <a:latin typeface="Times New Roman" panose="02020603050405020304" pitchFamily="18" charset="0"/>
              <a:cs typeface="Times New Roman" panose="02020603050405020304" pitchFamily="18" charset="0"/>
            </a:rPr>
            <a:t>Литой металлический каркас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– основа протеза, должен противостоять жевательным нагрузкам, перераспределять и дозировать нагрузку, не менять своих свойств в течение длительного времени. Сплав для металлокерамики помимо общих </a:t>
          </a:r>
          <a:r>
            <a:rPr lang="ru-RU" b="1" dirty="0">
              <a:latin typeface="Times New Roman" panose="02020603050405020304" pitchFamily="18" charset="0"/>
              <a:cs typeface="Times New Roman" panose="02020603050405020304" pitchFamily="18" charset="0"/>
            </a:rPr>
            <a:t>требований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должен обладать и рядом </a:t>
          </a:r>
          <a:r>
            <a:rPr lang="ru-RU" b="1" dirty="0">
              <a:latin typeface="Times New Roman" panose="02020603050405020304" pitchFamily="18" charset="0"/>
              <a:cs typeface="Times New Roman" panose="02020603050405020304" pitchFamily="18" charset="0"/>
            </a:rPr>
            <a:t>специфических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, а именно:</a:t>
          </a:r>
        </a:p>
      </dgm:t>
    </dgm:pt>
    <dgm:pt modelId="{1597131E-3938-471B-9E6A-D86309C71606}" type="parTrans" cxnId="{5F53A0CD-7151-4568-B08D-B7577574B0FF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7EACBC-0EEC-4CBE-81CF-417BCDADCDD6}" type="sibTrans" cxnId="{5F53A0CD-7151-4568-B08D-B7577574B0FF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BB7ADB-0806-4063-AA3F-00C2A2AD5384}">
      <dgm:prSet/>
      <dgm:spPr/>
      <dgm:t>
        <a:bodyPr/>
        <a:lstStyle/>
        <a:p>
          <a:r>
            <a:rPr lang="ru-RU">
              <a:latin typeface="Times New Roman" panose="02020603050405020304" pitchFamily="18" charset="0"/>
              <a:cs typeface="Times New Roman" panose="02020603050405020304" pitchFamily="18" charset="0"/>
            </a:rPr>
            <a:t>КТР сплава и керамики должен быть сходным, но не одинаковым. В современной стоматологии КТР колеблется от 13,8 до 14,8 х 10</a:t>
          </a:r>
          <a:r>
            <a:rPr lang="ru-RU" baseline="30000">
              <a:latin typeface="Times New Roman" panose="02020603050405020304" pitchFamily="18" charset="0"/>
              <a:cs typeface="Times New Roman" panose="02020603050405020304" pitchFamily="18" charset="0"/>
            </a:rPr>
            <a:t>-6</a:t>
          </a:r>
          <a:r>
            <a:rPr lang="ru-RU">
              <a:latin typeface="Times New Roman" panose="02020603050405020304" pitchFamily="18" charset="0"/>
              <a:cs typeface="Times New Roman" panose="02020603050405020304" pitchFamily="18" charset="0"/>
            </a:rPr>
            <a:t>С</a:t>
          </a:r>
          <a:r>
            <a:rPr lang="ru-RU" baseline="30000">
              <a:latin typeface="Times New Roman" panose="02020603050405020304" pitchFamily="18" charset="0"/>
              <a:cs typeface="Times New Roman" panose="02020603050405020304" pitchFamily="18" charset="0"/>
            </a:rPr>
            <a:t>-1</a:t>
          </a:r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3C4F9D-F7EB-41AA-AFE0-965D583CE2DF}" type="parTrans" cxnId="{29AA87BD-90A0-4DCB-B92A-9F177A35FEED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D40143-759D-4031-A146-3A6069BA2F8E}" type="sibTrans" cxnId="{29AA87BD-90A0-4DCB-B92A-9F177A35FEED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DE9D30-278A-48D0-85D1-0E6E22F5FED8}">
      <dgm:prSet/>
      <dgm:spPr/>
      <dgm:t>
        <a:bodyPr/>
        <a:lstStyle/>
        <a:p>
          <a:r>
            <a:rPr lang="ru-RU">
              <a:latin typeface="Times New Roman" panose="02020603050405020304" pitchFamily="18" charset="0"/>
              <a:cs typeface="Times New Roman" panose="02020603050405020304" pitchFamily="18" charset="0"/>
            </a:rPr>
            <a:t>температура плавления сплава должна превышать температуру обжига керамики</a:t>
          </a:r>
        </a:p>
      </dgm:t>
    </dgm:pt>
    <dgm:pt modelId="{BC85E4DD-ECBA-4174-847F-53BB56DE64D5}" type="parTrans" cxnId="{1CBB2B49-D940-4196-9A81-CEE3F7262494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FE51C9-E931-41E3-8027-15BA00291BB9}" type="sibTrans" cxnId="{1CBB2B49-D940-4196-9A81-CEE3F7262494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C56060-3509-426C-8770-851ED95954AA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в интервале температур для обжига керамики должны отсутствовать фазовые изменения в сплаве металла, что исключает возникновение внутренних напряжений</a:t>
          </a:r>
        </a:p>
      </dgm:t>
    </dgm:pt>
    <dgm:pt modelId="{E89595A7-51CC-4C3A-B3AA-9D3ABFFE971D}" type="parTrans" cxnId="{7E3C9803-082F-42C5-8737-7F0D3B70388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855DC3-D1AE-4DFF-86DE-E2900D3AFE6C}" type="sibTrans" cxnId="{7E3C9803-082F-42C5-8737-7F0D3B70388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9D17BE-2381-4ABF-ADFF-AB8252231EC9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сплав металла должен обладать способностью к сцеплению с фарфоровой массой и обеспечивать прочную химическую связь посредством окисной плёнки, образующейся на поверхности металла. Окисная плёнка не должна влиять на цвет керамического покрытия</a:t>
          </a:r>
        </a:p>
      </dgm:t>
    </dgm:pt>
    <dgm:pt modelId="{07218847-E053-4CD7-A27F-497D73C13A29}" type="parTrans" cxnId="{92371EE5-2A6B-4829-B835-E701383176A2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277541-4832-403D-81F4-5C56DDFE53A7}" type="sibTrans" cxnId="{92371EE5-2A6B-4829-B835-E701383176A2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490ED0-5190-419C-9891-39CF734038CC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сплав должен обладать хорошими технологическими свойствами, коррозийной устойчивостью, долго не менять своих свойств</a:t>
          </a:r>
        </a:p>
      </dgm:t>
    </dgm:pt>
    <dgm:pt modelId="{6203DD27-7AB4-4494-826D-5671C67BF10D}" type="parTrans" cxnId="{FD2C87C8-16F6-4130-BA30-98E42B741ED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6C9204-39C2-43DB-A00E-AECF50D84D55}" type="sibTrans" cxnId="{FD2C87C8-16F6-4130-BA30-98E42B741ED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2B1D1A-193D-4227-B43C-EED865D55B61}" type="pres">
      <dgm:prSet presAssocID="{F1B4F6C3-DC7B-4037-8AF5-EF94B385C73C}" presName="Name0" presStyleCnt="0">
        <dgm:presLayoutVars>
          <dgm:dir/>
          <dgm:animLvl val="lvl"/>
          <dgm:resizeHandles val="exact"/>
        </dgm:presLayoutVars>
      </dgm:prSet>
      <dgm:spPr/>
    </dgm:pt>
    <dgm:pt modelId="{F40C3B98-A726-4F45-A1CD-70FA63C122AF}" type="pres">
      <dgm:prSet presAssocID="{51F34D0C-CFA5-4A56-BC3F-5585A19A9E75}" presName="composite" presStyleCnt="0"/>
      <dgm:spPr/>
    </dgm:pt>
    <dgm:pt modelId="{FFFFDF11-AC1B-440A-BAAE-1410C27C6794}" type="pres">
      <dgm:prSet presAssocID="{51F34D0C-CFA5-4A56-BC3F-5585A19A9E7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43E59301-2FE8-40FB-9CA2-1412E077F787}" type="pres">
      <dgm:prSet presAssocID="{51F34D0C-CFA5-4A56-BC3F-5585A19A9E7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E3C9803-082F-42C5-8737-7F0D3B703887}" srcId="{51F34D0C-CFA5-4A56-BC3F-5585A19A9E75}" destId="{0FC56060-3509-426C-8770-851ED95954AA}" srcOrd="2" destOrd="0" parTransId="{E89595A7-51CC-4C3A-B3AA-9D3ABFFE971D}" sibTransId="{C9855DC3-D1AE-4DFF-86DE-E2900D3AFE6C}"/>
    <dgm:cxn modelId="{E479C709-CDF3-4E6E-9B43-4B19F06BE775}" type="presOf" srcId="{F9BB7ADB-0806-4063-AA3F-00C2A2AD5384}" destId="{43E59301-2FE8-40FB-9CA2-1412E077F787}" srcOrd="0" destOrd="0" presId="urn:microsoft.com/office/officeart/2005/8/layout/hList1"/>
    <dgm:cxn modelId="{1FD5D723-3B74-44F6-83A0-8C7C970E078A}" type="presOf" srcId="{7EDE9D30-278A-48D0-85D1-0E6E22F5FED8}" destId="{43E59301-2FE8-40FB-9CA2-1412E077F787}" srcOrd="0" destOrd="1" presId="urn:microsoft.com/office/officeart/2005/8/layout/hList1"/>
    <dgm:cxn modelId="{3612912F-49C7-4D21-939C-18C8113BC38A}" type="presOf" srcId="{A3490ED0-5190-419C-9891-39CF734038CC}" destId="{43E59301-2FE8-40FB-9CA2-1412E077F787}" srcOrd="0" destOrd="4" presId="urn:microsoft.com/office/officeart/2005/8/layout/hList1"/>
    <dgm:cxn modelId="{095F5F43-A37A-48DF-9E26-1EF06D1B77C8}" type="presOf" srcId="{B29D17BE-2381-4ABF-ADFF-AB8252231EC9}" destId="{43E59301-2FE8-40FB-9CA2-1412E077F787}" srcOrd="0" destOrd="3" presId="urn:microsoft.com/office/officeart/2005/8/layout/hList1"/>
    <dgm:cxn modelId="{1CBB2B49-D940-4196-9A81-CEE3F7262494}" srcId="{51F34D0C-CFA5-4A56-BC3F-5585A19A9E75}" destId="{7EDE9D30-278A-48D0-85D1-0E6E22F5FED8}" srcOrd="1" destOrd="0" parTransId="{BC85E4DD-ECBA-4174-847F-53BB56DE64D5}" sibTransId="{51FE51C9-E931-41E3-8027-15BA00291BB9}"/>
    <dgm:cxn modelId="{C68B9FB4-8FB3-4FCD-903D-7ECE450C67D1}" type="presOf" srcId="{F1B4F6C3-DC7B-4037-8AF5-EF94B385C73C}" destId="{062B1D1A-193D-4227-B43C-EED865D55B61}" srcOrd="0" destOrd="0" presId="urn:microsoft.com/office/officeart/2005/8/layout/hList1"/>
    <dgm:cxn modelId="{29AA87BD-90A0-4DCB-B92A-9F177A35FEED}" srcId="{51F34D0C-CFA5-4A56-BC3F-5585A19A9E75}" destId="{F9BB7ADB-0806-4063-AA3F-00C2A2AD5384}" srcOrd="0" destOrd="0" parTransId="{003C4F9D-F7EB-41AA-AFE0-965D583CE2DF}" sibTransId="{B8D40143-759D-4031-A146-3A6069BA2F8E}"/>
    <dgm:cxn modelId="{FD2C87C8-16F6-4130-BA30-98E42B741ED6}" srcId="{51F34D0C-CFA5-4A56-BC3F-5585A19A9E75}" destId="{A3490ED0-5190-419C-9891-39CF734038CC}" srcOrd="4" destOrd="0" parTransId="{6203DD27-7AB4-4494-826D-5671C67BF10D}" sibTransId="{6D6C9204-39C2-43DB-A00E-AECF50D84D55}"/>
    <dgm:cxn modelId="{5F53A0CD-7151-4568-B08D-B7577574B0FF}" srcId="{F1B4F6C3-DC7B-4037-8AF5-EF94B385C73C}" destId="{51F34D0C-CFA5-4A56-BC3F-5585A19A9E75}" srcOrd="0" destOrd="0" parTransId="{1597131E-3938-471B-9E6A-D86309C71606}" sibTransId="{F07EACBC-0EEC-4CBE-81CF-417BCDADCDD6}"/>
    <dgm:cxn modelId="{F567D1D0-013F-41D0-8B3A-7BF133A6FED3}" type="presOf" srcId="{0FC56060-3509-426C-8770-851ED95954AA}" destId="{43E59301-2FE8-40FB-9CA2-1412E077F787}" srcOrd="0" destOrd="2" presId="urn:microsoft.com/office/officeart/2005/8/layout/hList1"/>
    <dgm:cxn modelId="{451435DA-4E54-4449-9B09-58425F0CFC01}" type="presOf" srcId="{51F34D0C-CFA5-4A56-BC3F-5585A19A9E75}" destId="{FFFFDF11-AC1B-440A-BAAE-1410C27C6794}" srcOrd="0" destOrd="0" presId="urn:microsoft.com/office/officeart/2005/8/layout/hList1"/>
    <dgm:cxn modelId="{92371EE5-2A6B-4829-B835-E701383176A2}" srcId="{51F34D0C-CFA5-4A56-BC3F-5585A19A9E75}" destId="{B29D17BE-2381-4ABF-ADFF-AB8252231EC9}" srcOrd="3" destOrd="0" parTransId="{07218847-E053-4CD7-A27F-497D73C13A29}" sibTransId="{A1277541-4832-403D-81F4-5C56DDFE53A7}"/>
    <dgm:cxn modelId="{6BF1E7C8-5983-44D5-B249-FC91E74B300F}" type="presParOf" srcId="{062B1D1A-193D-4227-B43C-EED865D55B61}" destId="{F40C3B98-A726-4F45-A1CD-70FA63C122AF}" srcOrd="0" destOrd="0" presId="urn:microsoft.com/office/officeart/2005/8/layout/hList1"/>
    <dgm:cxn modelId="{4F63B177-67A1-4712-990C-7AC107DEBCFC}" type="presParOf" srcId="{F40C3B98-A726-4F45-A1CD-70FA63C122AF}" destId="{FFFFDF11-AC1B-440A-BAAE-1410C27C6794}" srcOrd="0" destOrd="0" presId="urn:microsoft.com/office/officeart/2005/8/layout/hList1"/>
    <dgm:cxn modelId="{C51462B7-895D-4A01-AB09-BCA7179AF170}" type="presParOf" srcId="{F40C3B98-A726-4F45-A1CD-70FA63C122AF}" destId="{43E59301-2FE8-40FB-9CA2-1412E077F78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7F991DF-9FAC-4844-88C1-95403B2A422C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0DE19B2-5038-4D41-99C7-C6FA72170612}">
      <dgm:prSet/>
      <dgm:spPr/>
      <dgm:t>
        <a:bodyPr/>
        <a:lstStyle/>
        <a:p>
          <a:r>
            <a:rPr lang="ru-RU" dirty="0"/>
            <a:t>Сплавы на основе благородных металлов. </a:t>
          </a:r>
        </a:p>
      </dgm:t>
    </dgm:pt>
    <dgm:pt modelId="{AF375710-E6D6-44D6-AD9E-B5EC5B256A7C}" type="parTrans" cxnId="{D8ED0B13-736F-48C5-B11A-3ADC34D6ACEA}">
      <dgm:prSet/>
      <dgm:spPr/>
      <dgm:t>
        <a:bodyPr/>
        <a:lstStyle/>
        <a:p>
          <a:endParaRPr lang="ru-RU"/>
        </a:p>
      </dgm:t>
    </dgm:pt>
    <dgm:pt modelId="{FDD26476-4588-4569-B7EE-277F85D415D7}" type="sibTrans" cxnId="{D8ED0B13-736F-48C5-B11A-3ADC34D6ACEA}">
      <dgm:prSet/>
      <dgm:spPr/>
      <dgm:t>
        <a:bodyPr/>
        <a:lstStyle/>
        <a:p>
          <a:endParaRPr lang="ru-RU"/>
        </a:p>
      </dgm:t>
    </dgm:pt>
    <dgm:pt modelId="{142EBFC0-4345-4CDB-9198-7BB78A9E3C1C}">
      <dgm:prSet/>
      <dgm:spPr/>
      <dgm:t>
        <a:bodyPr/>
        <a:lstStyle/>
        <a:p>
          <a:r>
            <a:rPr lang="ru-RU" dirty="0"/>
            <a:t>Сплавы на основе неблагородных металлов.</a:t>
          </a:r>
        </a:p>
      </dgm:t>
    </dgm:pt>
    <dgm:pt modelId="{E470FE28-9519-40FF-8C5D-A3CAF9945AF8}" type="parTrans" cxnId="{6A66980F-7D90-4858-A303-E8C45877B1A0}">
      <dgm:prSet/>
      <dgm:spPr/>
      <dgm:t>
        <a:bodyPr/>
        <a:lstStyle/>
        <a:p>
          <a:endParaRPr lang="ru-RU"/>
        </a:p>
      </dgm:t>
    </dgm:pt>
    <dgm:pt modelId="{8A5D8398-10D4-41EC-8287-B12C46E013AD}" type="sibTrans" cxnId="{6A66980F-7D90-4858-A303-E8C45877B1A0}">
      <dgm:prSet/>
      <dgm:spPr/>
      <dgm:t>
        <a:bodyPr/>
        <a:lstStyle/>
        <a:p>
          <a:endParaRPr lang="ru-RU"/>
        </a:p>
      </dgm:t>
    </dgm:pt>
    <dgm:pt modelId="{A808FFD3-156F-47D7-A8A4-878AD9A90538}">
      <dgm:prSet/>
      <dgm:spPr/>
      <dgm:t>
        <a:bodyPr/>
        <a:lstStyle/>
        <a:p>
          <a:r>
            <a:rPr lang="ru-RU" b="1" dirty="0"/>
            <a:t>Сплавы металлов для изготовления металлокерамики:</a:t>
          </a:r>
          <a:endParaRPr lang="ru-RU" dirty="0"/>
        </a:p>
      </dgm:t>
    </dgm:pt>
    <dgm:pt modelId="{BC53642B-E94B-4BDE-9702-718A9CC12E3F}" type="sibTrans" cxnId="{82D574FE-9BE5-4BD5-AD50-28B42803F719}">
      <dgm:prSet/>
      <dgm:spPr/>
      <dgm:t>
        <a:bodyPr/>
        <a:lstStyle/>
        <a:p>
          <a:endParaRPr lang="ru-RU"/>
        </a:p>
      </dgm:t>
    </dgm:pt>
    <dgm:pt modelId="{E4F71B36-FC78-4C62-B577-46EDED7CD085}" type="parTrans" cxnId="{82D574FE-9BE5-4BD5-AD50-28B42803F719}">
      <dgm:prSet/>
      <dgm:spPr/>
      <dgm:t>
        <a:bodyPr/>
        <a:lstStyle/>
        <a:p>
          <a:endParaRPr lang="ru-RU"/>
        </a:p>
      </dgm:t>
    </dgm:pt>
    <dgm:pt modelId="{6AD1C53A-CB04-411D-8BBF-D1151AD56298}" type="pres">
      <dgm:prSet presAssocID="{37F991DF-9FAC-4844-88C1-95403B2A42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4FA1C4-F5C3-4826-A6E4-755BE8303CA2}" type="pres">
      <dgm:prSet presAssocID="{A808FFD3-156F-47D7-A8A4-878AD9A90538}" presName="hierRoot1" presStyleCnt="0">
        <dgm:presLayoutVars>
          <dgm:hierBranch val="init"/>
        </dgm:presLayoutVars>
      </dgm:prSet>
      <dgm:spPr/>
    </dgm:pt>
    <dgm:pt modelId="{0AD8589E-5A3D-4FD3-ACFE-73A3C1D78123}" type="pres">
      <dgm:prSet presAssocID="{A808FFD3-156F-47D7-A8A4-878AD9A90538}" presName="rootComposite1" presStyleCnt="0"/>
      <dgm:spPr/>
    </dgm:pt>
    <dgm:pt modelId="{0E51ADCF-03BA-4FEE-9F1C-29D2C20F5905}" type="pres">
      <dgm:prSet presAssocID="{A808FFD3-156F-47D7-A8A4-878AD9A90538}" presName="rootText1" presStyleLbl="node0" presStyleIdx="0" presStyleCnt="1" custLinFactNeighborX="-4555" custLinFactNeighborY="2340">
        <dgm:presLayoutVars>
          <dgm:chPref val="3"/>
        </dgm:presLayoutVars>
      </dgm:prSet>
      <dgm:spPr/>
    </dgm:pt>
    <dgm:pt modelId="{16ACF74F-5B20-4F24-A972-502533C50E4A}" type="pres">
      <dgm:prSet presAssocID="{A808FFD3-156F-47D7-A8A4-878AD9A90538}" presName="rootConnector1" presStyleLbl="node1" presStyleIdx="0" presStyleCnt="0"/>
      <dgm:spPr/>
    </dgm:pt>
    <dgm:pt modelId="{8B4AA3DA-D50D-4F77-92AE-C3AC4056C7C0}" type="pres">
      <dgm:prSet presAssocID="{A808FFD3-156F-47D7-A8A4-878AD9A90538}" presName="hierChild2" presStyleCnt="0"/>
      <dgm:spPr/>
    </dgm:pt>
    <dgm:pt modelId="{0992062A-C798-45E7-8156-5D528CBFB359}" type="pres">
      <dgm:prSet presAssocID="{AF375710-E6D6-44D6-AD9E-B5EC5B256A7C}" presName="Name37" presStyleLbl="parChTrans1D2" presStyleIdx="0" presStyleCnt="2"/>
      <dgm:spPr/>
    </dgm:pt>
    <dgm:pt modelId="{3531F8FB-B27A-4552-9BAA-181D612B4CDF}" type="pres">
      <dgm:prSet presAssocID="{30DE19B2-5038-4D41-99C7-C6FA72170612}" presName="hierRoot2" presStyleCnt="0">
        <dgm:presLayoutVars>
          <dgm:hierBranch val="init"/>
        </dgm:presLayoutVars>
      </dgm:prSet>
      <dgm:spPr/>
    </dgm:pt>
    <dgm:pt modelId="{C49759B8-35D2-4684-8B4E-5B102718C6DE}" type="pres">
      <dgm:prSet presAssocID="{30DE19B2-5038-4D41-99C7-C6FA72170612}" presName="rootComposite" presStyleCnt="0"/>
      <dgm:spPr/>
    </dgm:pt>
    <dgm:pt modelId="{2A504AED-6305-485A-80E8-5B549E5D0877}" type="pres">
      <dgm:prSet presAssocID="{30DE19B2-5038-4D41-99C7-C6FA72170612}" presName="rootText" presStyleLbl="node2" presStyleIdx="0" presStyleCnt="2" custLinFactNeighborX="-99692" custLinFactNeighborY="-4281">
        <dgm:presLayoutVars>
          <dgm:chPref val="3"/>
        </dgm:presLayoutVars>
      </dgm:prSet>
      <dgm:spPr/>
    </dgm:pt>
    <dgm:pt modelId="{F8D62E6B-8A19-4930-BC3E-962B3B00FC6C}" type="pres">
      <dgm:prSet presAssocID="{30DE19B2-5038-4D41-99C7-C6FA72170612}" presName="rootConnector" presStyleLbl="node2" presStyleIdx="0" presStyleCnt="2"/>
      <dgm:spPr/>
    </dgm:pt>
    <dgm:pt modelId="{8EEA8849-D19A-4145-A559-7B7277A213D3}" type="pres">
      <dgm:prSet presAssocID="{30DE19B2-5038-4D41-99C7-C6FA72170612}" presName="hierChild4" presStyleCnt="0"/>
      <dgm:spPr/>
    </dgm:pt>
    <dgm:pt modelId="{C9FEC475-4BC9-4019-A9AA-E127EDC9A5BC}" type="pres">
      <dgm:prSet presAssocID="{30DE19B2-5038-4D41-99C7-C6FA72170612}" presName="hierChild5" presStyleCnt="0"/>
      <dgm:spPr/>
    </dgm:pt>
    <dgm:pt modelId="{4460F77C-345E-4D70-B151-A7B0A0104E65}" type="pres">
      <dgm:prSet presAssocID="{E470FE28-9519-40FF-8C5D-A3CAF9945AF8}" presName="Name37" presStyleLbl="parChTrans1D2" presStyleIdx="1" presStyleCnt="2"/>
      <dgm:spPr/>
    </dgm:pt>
    <dgm:pt modelId="{2438B8E4-D683-4E1D-B4CC-065D682F2F6B}" type="pres">
      <dgm:prSet presAssocID="{142EBFC0-4345-4CDB-9198-7BB78A9E3C1C}" presName="hierRoot2" presStyleCnt="0">
        <dgm:presLayoutVars>
          <dgm:hierBranch val="init"/>
        </dgm:presLayoutVars>
      </dgm:prSet>
      <dgm:spPr/>
    </dgm:pt>
    <dgm:pt modelId="{69836B7C-7A32-4F56-9396-40118B248D4C}" type="pres">
      <dgm:prSet presAssocID="{142EBFC0-4345-4CDB-9198-7BB78A9E3C1C}" presName="rootComposite" presStyleCnt="0"/>
      <dgm:spPr/>
    </dgm:pt>
    <dgm:pt modelId="{01756D55-DC54-4DD4-8798-C53602E73653}" type="pres">
      <dgm:prSet presAssocID="{142EBFC0-4345-4CDB-9198-7BB78A9E3C1C}" presName="rootText" presStyleLbl="node2" presStyleIdx="1" presStyleCnt="2" custLinFactNeighborX="26758" custLinFactNeighborY="-3840">
        <dgm:presLayoutVars>
          <dgm:chPref val="3"/>
        </dgm:presLayoutVars>
      </dgm:prSet>
      <dgm:spPr/>
    </dgm:pt>
    <dgm:pt modelId="{27EC2BD6-8B66-4086-BB18-B6245BFEC86C}" type="pres">
      <dgm:prSet presAssocID="{142EBFC0-4345-4CDB-9198-7BB78A9E3C1C}" presName="rootConnector" presStyleLbl="node2" presStyleIdx="1" presStyleCnt="2"/>
      <dgm:spPr/>
    </dgm:pt>
    <dgm:pt modelId="{608215B4-E181-4C9F-A180-0D2409B77753}" type="pres">
      <dgm:prSet presAssocID="{142EBFC0-4345-4CDB-9198-7BB78A9E3C1C}" presName="hierChild4" presStyleCnt="0"/>
      <dgm:spPr/>
    </dgm:pt>
    <dgm:pt modelId="{D023A894-27FD-462D-93BF-CC69A9C73440}" type="pres">
      <dgm:prSet presAssocID="{142EBFC0-4345-4CDB-9198-7BB78A9E3C1C}" presName="hierChild5" presStyleCnt="0"/>
      <dgm:spPr/>
    </dgm:pt>
    <dgm:pt modelId="{178AF3F9-845E-4A61-B5F3-55C5C7071F57}" type="pres">
      <dgm:prSet presAssocID="{A808FFD3-156F-47D7-A8A4-878AD9A90538}" presName="hierChild3" presStyleCnt="0"/>
      <dgm:spPr/>
    </dgm:pt>
  </dgm:ptLst>
  <dgm:cxnLst>
    <dgm:cxn modelId="{6A66980F-7D90-4858-A303-E8C45877B1A0}" srcId="{A808FFD3-156F-47D7-A8A4-878AD9A90538}" destId="{142EBFC0-4345-4CDB-9198-7BB78A9E3C1C}" srcOrd="1" destOrd="0" parTransId="{E470FE28-9519-40FF-8C5D-A3CAF9945AF8}" sibTransId="{8A5D8398-10D4-41EC-8287-B12C46E013AD}"/>
    <dgm:cxn modelId="{D8ED0B13-736F-48C5-B11A-3ADC34D6ACEA}" srcId="{A808FFD3-156F-47D7-A8A4-878AD9A90538}" destId="{30DE19B2-5038-4D41-99C7-C6FA72170612}" srcOrd="0" destOrd="0" parTransId="{AF375710-E6D6-44D6-AD9E-B5EC5B256A7C}" sibTransId="{FDD26476-4588-4569-B7EE-277F85D415D7}"/>
    <dgm:cxn modelId="{094A5928-CE21-4538-B918-434E15FC59B7}" type="presOf" srcId="{E470FE28-9519-40FF-8C5D-A3CAF9945AF8}" destId="{4460F77C-345E-4D70-B151-A7B0A0104E65}" srcOrd="0" destOrd="0" presId="urn:microsoft.com/office/officeart/2005/8/layout/orgChart1"/>
    <dgm:cxn modelId="{AAF0B46A-B0A1-4496-AA5A-B76A058EB572}" type="presOf" srcId="{142EBFC0-4345-4CDB-9198-7BB78A9E3C1C}" destId="{27EC2BD6-8B66-4086-BB18-B6245BFEC86C}" srcOrd="1" destOrd="0" presId="urn:microsoft.com/office/officeart/2005/8/layout/orgChart1"/>
    <dgm:cxn modelId="{A4BD296F-28DE-468F-AD7F-5D9121254AAA}" type="presOf" srcId="{142EBFC0-4345-4CDB-9198-7BB78A9E3C1C}" destId="{01756D55-DC54-4DD4-8798-C53602E73653}" srcOrd="0" destOrd="0" presId="urn:microsoft.com/office/officeart/2005/8/layout/orgChart1"/>
    <dgm:cxn modelId="{FF8F6074-C31D-4FB1-B2AF-25EC128E8D3E}" type="presOf" srcId="{A808FFD3-156F-47D7-A8A4-878AD9A90538}" destId="{0E51ADCF-03BA-4FEE-9F1C-29D2C20F5905}" srcOrd="0" destOrd="0" presId="urn:microsoft.com/office/officeart/2005/8/layout/orgChart1"/>
    <dgm:cxn modelId="{8A4B8797-5264-4B13-84E2-2AB07AA3D91D}" type="presOf" srcId="{AF375710-E6D6-44D6-AD9E-B5EC5B256A7C}" destId="{0992062A-C798-45E7-8156-5D528CBFB359}" srcOrd="0" destOrd="0" presId="urn:microsoft.com/office/officeart/2005/8/layout/orgChart1"/>
    <dgm:cxn modelId="{AFA8B79C-4BCB-4A13-9178-5459086BB506}" type="presOf" srcId="{30DE19B2-5038-4D41-99C7-C6FA72170612}" destId="{2A504AED-6305-485A-80E8-5B549E5D0877}" srcOrd="0" destOrd="0" presId="urn:microsoft.com/office/officeart/2005/8/layout/orgChart1"/>
    <dgm:cxn modelId="{46F8FDA6-7B2C-4EF9-8F53-5795C1859A27}" type="presOf" srcId="{A808FFD3-156F-47D7-A8A4-878AD9A90538}" destId="{16ACF74F-5B20-4F24-A972-502533C50E4A}" srcOrd="1" destOrd="0" presId="urn:microsoft.com/office/officeart/2005/8/layout/orgChart1"/>
    <dgm:cxn modelId="{A9042DDF-3B5D-4FAF-8CB4-22F9F0C7AA84}" type="presOf" srcId="{30DE19B2-5038-4D41-99C7-C6FA72170612}" destId="{F8D62E6B-8A19-4930-BC3E-962B3B00FC6C}" srcOrd="1" destOrd="0" presId="urn:microsoft.com/office/officeart/2005/8/layout/orgChart1"/>
    <dgm:cxn modelId="{637A24F0-5A38-4A1D-A7F6-6EE022DD4FC0}" type="presOf" srcId="{37F991DF-9FAC-4844-88C1-95403B2A422C}" destId="{6AD1C53A-CB04-411D-8BBF-D1151AD56298}" srcOrd="0" destOrd="0" presId="urn:microsoft.com/office/officeart/2005/8/layout/orgChart1"/>
    <dgm:cxn modelId="{82D574FE-9BE5-4BD5-AD50-28B42803F719}" srcId="{37F991DF-9FAC-4844-88C1-95403B2A422C}" destId="{A808FFD3-156F-47D7-A8A4-878AD9A90538}" srcOrd="0" destOrd="0" parTransId="{E4F71B36-FC78-4C62-B577-46EDED7CD085}" sibTransId="{BC53642B-E94B-4BDE-9702-718A9CC12E3F}"/>
    <dgm:cxn modelId="{927E3123-5923-4C6F-8F77-7CE28546FDA7}" type="presParOf" srcId="{6AD1C53A-CB04-411D-8BBF-D1151AD56298}" destId="{434FA1C4-F5C3-4826-A6E4-755BE8303CA2}" srcOrd="0" destOrd="0" presId="urn:microsoft.com/office/officeart/2005/8/layout/orgChart1"/>
    <dgm:cxn modelId="{9E9C9D5A-F774-4EE9-8BBA-98DD4357125C}" type="presParOf" srcId="{434FA1C4-F5C3-4826-A6E4-755BE8303CA2}" destId="{0AD8589E-5A3D-4FD3-ACFE-73A3C1D78123}" srcOrd="0" destOrd="0" presId="urn:microsoft.com/office/officeart/2005/8/layout/orgChart1"/>
    <dgm:cxn modelId="{4EA5A863-D220-41D1-A49D-527BA9E25746}" type="presParOf" srcId="{0AD8589E-5A3D-4FD3-ACFE-73A3C1D78123}" destId="{0E51ADCF-03BA-4FEE-9F1C-29D2C20F5905}" srcOrd="0" destOrd="0" presId="urn:microsoft.com/office/officeart/2005/8/layout/orgChart1"/>
    <dgm:cxn modelId="{5888948B-0CB7-4982-B2A5-A13E4239E62D}" type="presParOf" srcId="{0AD8589E-5A3D-4FD3-ACFE-73A3C1D78123}" destId="{16ACF74F-5B20-4F24-A972-502533C50E4A}" srcOrd="1" destOrd="0" presId="urn:microsoft.com/office/officeart/2005/8/layout/orgChart1"/>
    <dgm:cxn modelId="{4BC0D46E-5B0C-4791-B155-8FC36D7E5260}" type="presParOf" srcId="{434FA1C4-F5C3-4826-A6E4-755BE8303CA2}" destId="{8B4AA3DA-D50D-4F77-92AE-C3AC4056C7C0}" srcOrd="1" destOrd="0" presId="urn:microsoft.com/office/officeart/2005/8/layout/orgChart1"/>
    <dgm:cxn modelId="{07DFC9F3-CD3E-4F17-B2EC-4264D124E078}" type="presParOf" srcId="{8B4AA3DA-D50D-4F77-92AE-C3AC4056C7C0}" destId="{0992062A-C798-45E7-8156-5D528CBFB359}" srcOrd="0" destOrd="0" presId="urn:microsoft.com/office/officeart/2005/8/layout/orgChart1"/>
    <dgm:cxn modelId="{14AE67C4-78D5-4500-8535-E6FB358368B4}" type="presParOf" srcId="{8B4AA3DA-D50D-4F77-92AE-C3AC4056C7C0}" destId="{3531F8FB-B27A-4552-9BAA-181D612B4CDF}" srcOrd="1" destOrd="0" presId="urn:microsoft.com/office/officeart/2005/8/layout/orgChart1"/>
    <dgm:cxn modelId="{AD4CD85D-695F-4CA2-9898-A523F79E0162}" type="presParOf" srcId="{3531F8FB-B27A-4552-9BAA-181D612B4CDF}" destId="{C49759B8-35D2-4684-8B4E-5B102718C6DE}" srcOrd="0" destOrd="0" presId="urn:microsoft.com/office/officeart/2005/8/layout/orgChart1"/>
    <dgm:cxn modelId="{2069DC93-716B-4C13-A492-764FA665F5ED}" type="presParOf" srcId="{C49759B8-35D2-4684-8B4E-5B102718C6DE}" destId="{2A504AED-6305-485A-80E8-5B549E5D0877}" srcOrd="0" destOrd="0" presId="urn:microsoft.com/office/officeart/2005/8/layout/orgChart1"/>
    <dgm:cxn modelId="{A6177E08-608C-4EFA-AEDF-0E14E37CCA0B}" type="presParOf" srcId="{C49759B8-35D2-4684-8B4E-5B102718C6DE}" destId="{F8D62E6B-8A19-4930-BC3E-962B3B00FC6C}" srcOrd="1" destOrd="0" presId="urn:microsoft.com/office/officeart/2005/8/layout/orgChart1"/>
    <dgm:cxn modelId="{11BE0CF6-BC9F-4A3D-AD63-8CD8570F0FB7}" type="presParOf" srcId="{3531F8FB-B27A-4552-9BAA-181D612B4CDF}" destId="{8EEA8849-D19A-4145-A559-7B7277A213D3}" srcOrd="1" destOrd="0" presId="urn:microsoft.com/office/officeart/2005/8/layout/orgChart1"/>
    <dgm:cxn modelId="{6ED26391-CAF0-45E3-A4AF-C2317B39CA6B}" type="presParOf" srcId="{3531F8FB-B27A-4552-9BAA-181D612B4CDF}" destId="{C9FEC475-4BC9-4019-A9AA-E127EDC9A5BC}" srcOrd="2" destOrd="0" presId="urn:microsoft.com/office/officeart/2005/8/layout/orgChart1"/>
    <dgm:cxn modelId="{110D412B-B7DA-4EB9-90EF-C2CD4B5F58A0}" type="presParOf" srcId="{8B4AA3DA-D50D-4F77-92AE-C3AC4056C7C0}" destId="{4460F77C-345E-4D70-B151-A7B0A0104E65}" srcOrd="2" destOrd="0" presId="urn:microsoft.com/office/officeart/2005/8/layout/orgChart1"/>
    <dgm:cxn modelId="{94EE91C8-F8F0-47A3-82F4-48AE80F0FEE0}" type="presParOf" srcId="{8B4AA3DA-D50D-4F77-92AE-C3AC4056C7C0}" destId="{2438B8E4-D683-4E1D-B4CC-065D682F2F6B}" srcOrd="3" destOrd="0" presId="urn:microsoft.com/office/officeart/2005/8/layout/orgChart1"/>
    <dgm:cxn modelId="{9C362DAA-2F1E-4D20-8E39-6DEC695EC438}" type="presParOf" srcId="{2438B8E4-D683-4E1D-B4CC-065D682F2F6B}" destId="{69836B7C-7A32-4F56-9396-40118B248D4C}" srcOrd="0" destOrd="0" presId="urn:microsoft.com/office/officeart/2005/8/layout/orgChart1"/>
    <dgm:cxn modelId="{437049C8-EBAF-4056-B6F4-2382D9BFD6DE}" type="presParOf" srcId="{69836B7C-7A32-4F56-9396-40118B248D4C}" destId="{01756D55-DC54-4DD4-8798-C53602E73653}" srcOrd="0" destOrd="0" presId="urn:microsoft.com/office/officeart/2005/8/layout/orgChart1"/>
    <dgm:cxn modelId="{2698A126-D882-434E-BE60-18C457241694}" type="presParOf" srcId="{69836B7C-7A32-4F56-9396-40118B248D4C}" destId="{27EC2BD6-8B66-4086-BB18-B6245BFEC86C}" srcOrd="1" destOrd="0" presId="urn:microsoft.com/office/officeart/2005/8/layout/orgChart1"/>
    <dgm:cxn modelId="{F59D12F4-AB76-4329-BBA5-D6E4DC59F7F2}" type="presParOf" srcId="{2438B8E4-D683-4E1D-B4CC-065D682F2F6B}" destId="{608215B4-E181-4C9F-A180-0D2409B77753}" srcOrd="1" destOrd="0" presId="urn:microsoft.com/office/officeart/2005/8/layout/orgChart1"/>
    <dgm:cxn modelId="{C0EE5AD8-0A87-4AFF-B08E-1D8480B33497}" type="presParOf" srcId="{2438B8E4-D683-4E1D-B4CC-065D682F2F6B}" destId="{D023A894-27FD-462D-93BF-CC69A9C73440}" srcOrd="2" destOrd="0" presId="urn:microsoft.com/office/officeart/2005/8/layout/orgChart1"/>
    <dgm:cxn modelId="{1FAAADBE-44D1-470E-8570-6F65DD06E34C}" type="presParOf" srcId="{434FA1C4-F5C3-4826-A6E4-755BE8303CA2}" destId="{178AF3F9-845E-4A61-B5F3-55C5C7071F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4EC1D0-B21D-4091-A055-C14B3AF87EA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AA113865-8B80-4DC8-B435-CF12BBA19806}">
      <dgm:prSet custT="1"/>
      <dgm:spPr/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Требования:</a:t>
          </a:r>
        </a:p>
      </dgm:t>
    </dgm:pt>
    <dgm:pt modelId="{3C01FA57-5ABF-4BA4-BF2C-156E16B49960}" type="parTrans" cxnId="{8496DCAC-0B65-4ECF-B49C-876EBAEFBD6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13F898-99E8-4422-B68A-20CBB07BA866}" type="sibTrans" cxnId="{8496DCAC-0B65-4ECF-B49C-876EBAEFBD6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01CCD5-7898-4D55-9DF5-0B0E38A811CC}">
      <dgm:prSet/>
      <dgm:spPr/>
      <dgm:t>
        <a:bodyPr/>
        <a:lstStyle/>
        <a:p>
          <a:r>
            <a:rPr lang="ru-RU">
              <a:latin typeface="Times New Roman" panose="02020603050405020304" pitchFamily="18" charset="0"/>
              <a:cs typeface="Times New Roman" panose="02020603050405020304" pitchFamily="18" charset="0"/>
            </a:rPr>
            <a:t>иметь температуру обжига ниже температуры размягчения металла</a:t>
          </a:r>
        </a:p>
      </dgm:t>
    </dgm:pt>
    <dgm:pt modelId="{23B8C6A9-FC2F-4988-B617-D0F7809D07A4}" type="parTrans" cxnId="{40BF0C47-264B-43C1-A1E7-30948B59D5E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51EB85-A8A2-43C5-88C2-2ABFE0AADA30}" type="sibTrans" cxnId="{40BF0C47-264B-43C1-A1E7-30948B59D5E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21CCEE-4AED-427E-B419-44BC79C25ED7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модуль упругости должен быть близок к аналогичному значению у сплава</a:t>
          </a:r>
        </a:p>
      </dgm:t>
    </dgm:pt>
    <dgm:pt modelId="{AB185958-0781-41C9-930B-E68AD70CA815}" type="parTrans" cxnId="{51A64379-4CBE-454A-B659-C51A4894F340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7DCAAB-1EFE-4F25-8FBE-31BDA259D514}" type="sibTrans" cxnId="{51A64379-4CBE-454A-B659-C51A4894F340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D9AA6D-A302-4E99-BCB6-E32BD8CD2361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хорошо соединяться с каркасом, сохранять адгезионную связь в условиях полости рта</a:t>
          </a:r>
        </a:p>
      </dgm:t>
    </dgm:pt>
    <dgm:pt modelId="{5E9BCF78-F389-4882-9C5E-68C6ABBF9763}" type="parTrans" cxnId="{9EDFA350-615C-4FC1-84E1-810357759D52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BE7C65-C219-4675-AC14-F2AB397D59A4}" type="sibTrans" cxnId="{9EDFA350-615C-4FC1-84E1-810357759D52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414AA9-3822-4259-A746-A9AAEBB6AA1E}">
      <dgm:prSet/>
      <dgm:spPr/>
      <dgm:t>
        <a:bodyPr/>
        <a:lstStyle/>
        <a:p>
          <a:r>
            <a:rPr lang="ru-RU">
              <a:latin typeface="Times New Roman" panose="02020603050405020304" pitchFamily="18" charset="0"/>
              <a:cs typeface="Times New Roman" panose="02020603050405020304" pitchFamily="18" charset="0"/>
            </a:rPr>
            <a:t>КТР приближенный к сплаву</a:t>
          </a:r>
        </a:p>
      </dgm:t>
    </dgm:pt>
    <dgm:pt modelId="{84EEB254-2F21-4E9D-9245-F2569ECB7DF0}" type="parTrans" cxnId="{023A82E2-1A2D-418D-9298-B583A92E390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1660F6-2A43-4679-9E08-8A864DDA726D}" type="sibTrans" cxnId="{023A82E2-1A2D-418D-9298-B583A92E390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A80DBD-E1E2-4BD0-B627-F09AA31A11FC}">
      <dgm:prSet/>
      <dgm:spPr/>
      <dgm:t>
        <a:bodyPr/>
        <a:lstStyle/>
        <a:p>
          <a:r>
            <a:rPr lang="ru-RU">
              <a:latin typeface="Times New Roman" panose="02020603050405020304" pitchFamily="18" charset="0"/>
              <a:cs typeface="Times New Roman" panose="02020603050405020304" pitchFamily="18" charset="0"/>
            </a:rPr>
            <a:t>иметь малую усадку</a:t>
          </a:r>
        </a:p>
      </dgm:t>
    </dgm:pt>
    <dgm:pt modelId="{33FD2F69-C91A-4B21-A607-94E3632DACC8}" type="parTrans" cxnId="{9A3D71D8-B7DC-44E0-B497-A9A10A48E98A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D8D16D-0849-408A-9760-E715DD376EC9}" type="sibTrans" cxnId="{9A3D71D8-B7DC-44E0-B497-A9A10A48E98A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EECB2E-0E5A-458C-9E26-9A714C3B851C}" type="pres">
      <dgm:prSet presAssocID="{BB4EC1D0-B21D-4091-A055-C14B3AF87EA0}" presName="linear" presStyleCnt="0">
        <dgm:presLayoutVars>
          <dgm:animLvl val="lvl"/>
          <dgm:resizeHandles val="exact"/>
        </dgm:presLayoutVars>
      </dgm:prSet>
      <dgm:spPr/>
    </dgm:pt>
    <dgm:pt modelId="{FC159FD4-7D4C-495A-BF5B-5AA9913D4503}" type="pres">
      <dgm:prSet presAssocID="{AA113865-8B80-4DC8-B435-CF12BBA1980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D7FDEA6-CDE7-47AA-A6F0-2E4A5FB7F4F3}" type="pres">
      <dgm:prSet presAssocID="{AA113865-8B80-4DC8-B435-CF12BBA1980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CF22D18-38AA-46F2-BE44-EA718FE12018}" type="presOf" srcId="{A521CCEE-4AED-427E-B419-44BC79C25ED7}" destId="{2D7FDEA6-CDE7-47AA-A6F0-2E4A5FB7F4F3}" srcOrd="0" destOrd="1" presId="urn:microsoft.com/office/officeart/2005/8/layout/vList2"/>
    <dgm:cxn modelId="{98971C5D-FA2A-4A26-ABBF-EB31B5494E0A}" type="presOf" srcId="{BB4EC1D0-B21D-4091-A055-C14B3AF87EA0}" destId="{4AEECB2E-0E5A-458C-9E26-9A714C3B851C}" srcOrd="0" destOrd="0" presId="urn:microsoft.com/office/officeart/2005/8/layout/vList2"/>
    <dgm:cxn modelId="{40BF0C47-264B-43C1-A1E7-30948B59D5E6}" srcId="{AA113865-8B80-4DC8-B435-CF12BBA19806}" destId="{3001CCD5-7898-4D55-9DF5-0B0E38A811CC}" srcOrd="0" destOrd="0" parTransId="{23B8C6A9-FC2F-4988-B617-D0F7809D07A4}" sibTransId="{4851EB85-A8A2-43C5-88C2-2ABFE0AADA30}"/>
    <dgm:cxn modelId="{9EDFA350-615C-4FC1-84E1-810357759D52}" srcId="{AA113865-8B80-4DC8-B435-CF12BBA19806}" destId="{4AD9AA6D-A302-4E99-BCB6-E32BD8CD2361}" srcOrd="2" destOrd="0" parTransId="{5E9BCF78-F389-4882-9C5E-68C6ABBF9763}" sibTransId="{00BE7C65-C219-4675-AC14-F2AB397D59A4}"/>
    <dgm:cxn modelId="{51A64379-4CBE-454A-B659-C51A4894F340}" srcId="{AA113865-8B80-4DC8-B435-CF12BBA19806}" destId="{A521CCEE-4AED-427E-B419-44BC79C25ED7}" srcOrd="1" destOrd="0" parTransId="{AB185958-0781-41C9-930B-E68AD70CA815}" sibTransId="{A57DCAAB-1EFE-4F25-8FBE-31BDA259D514}"/>
    <dgm:cxn modelId="{F76161A4-FE1A-4809-98A7-2E76F7793AA2}" type="presOf" srcId="{AA113865-8B80-4DC8-B435-CF12BBA19806}" destId="{FC159FD4-7D4C-495A-BF5B-5AA9913D4503}" srcOrd="0" destOrd="0" presId="urn:microsoft.com/office/officeart/2005/8/layout/vList2"/>
    <dgm:cxn modelId="{8496DCAC-0B65-4ECF-B49C-876EBAEFBD65}" srcId="{BB4EC1D0-B21D-4091-A055-C14B3AF87EA0}" destId="{AA113865-8B80-4DC8-B435-CF12BBA19806}" srcOrd="0" destOrd="0" parTransId="{3C01FA57-5ABF-4BA4-BF2C-156E16B49960}" sibTransId="{4713F898-99E8-4422-B68A-20CBB07BA866}"/>
    <dgm:cxn modelId="{07DCA6C3-24A0-4E7E-9D3E-82C3CE0C0169}" type="presOf" srcId="{0C414AA9-3822-4259-A746-A9AAEBB6AA1E}" destId="{2D7FDEA6-CDE7-47AA-A6F0-2E4A5FB7F4F3}" srcOrd="0" destOrd="3" presId="urn:microsoft.com/office/officeart/2005/8/layout/vList2"/>
    <dgm:cxn modelId="{853287D6-A19B-4BE6-A401-0A15B6526553}" type="presOf" srcId="{1CA80DBD-E1E2-4BD0-B627-F09AA31A11FC}" destId="{2D7FDEA6-CDE7-47AA-A6F0-2E4A5FB7F4F3}" srcOrd="0" destOrd="4" presId="urn:microsoft.com/office/officeart/2005/8/layout/vList2"/>
    <dgm:cxn modelId="{3F9166D7-964F-4B71-99A7-4DB9B8CB34EE}" type="presOf" srcId="{3001CCD5-7898-4D55-9DF5-0B0E38A811CC}" destId="{2D7FDEA6-CDE7-47AA-A6F0-2E4A5FB7F4F3}" srcOrd="0" destOrd="0" presId="urn:microsoft.com/office/officeart/2005/8/layout/vList2"/>
    <dgm:cxn modelId="{9A3D71D8-B7DC-44E0-B497-A9A10A48E98A}" srcId="{AA113865-8B80-4DC8-B435-CF12BBA19806}" destId="{1CA80DBD-E1E2-4BD0-B627-F09AA31A11FC}" srcOrd="4" destOrd="0" parTransId="{33FD2F69-C91A-4B21-A607-94E3632DACC8}" sibTransId="{9DD8D16D-0849-408A-9760-E715DD376EC9}"/>
    <dgm:cxn modelId="{023A82E2-1A2D-418D-9298-B583A92E3903}" srcId="{AA113865-8B80-4DC8-B435-CF12BBA19806}" destId="{0C414AA9-3822-4259-A746-A9AAEBB6AA1E}" srcOrd="3" destOrd="0" parTransId="{84EEB254-2F21-4E9D-9245-F2569ECB7DF0}" sibTransId="{E61660F6-2A43-4679-9E08-8A864DDA726D}"/>
    <dgm:cxn modelId="{E721B3F6-6A62-43AB-BE5F-E47265089D28}" type="presOf" srcId="{4AD9AA6D-A302-4E99-BCB6-E32BD8CD2361}" destId="{2D7FDEA6-CDE7-47AA-A6F0-2E4A5FB7F4F3}" srcOrd="0" destOrd="2" presId="urn:microsoft.com/office/officeart/2005/8/layout/vList2"/>
    <dgm:cxn modelId="{98231449-D779-4FB9-8CF9-05F010214AB1}" type="presParOf" srcId="{4AEECB2E-0E5A-458C-9E26-9A714C3B851C}" destId="{FC159FD4-7D4C-495A-BF5B-5AA9913D4503}" srcOrd="0" destOrd="0" presId="urn:microsoft.com/office/officeart/2005/8/layout/vList2"/>
    <dgm:cxn modelId="{2D0493DD-5BA7-4E77-8A07-6167271F32B6}" type="presParOf" srcId="{4AEECB2E-0E5A-458C-9E26-9A714C3B851C}" destId="{2D7FDEA6-CDE7-47AA-A6F0-2E4A5FB7F4F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4D5220-DB27-46F9-B3A6-C77491F3E165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D6A3B22-6AD5-46AC-8715-46E741B42FAF}">
      <dgm:prSet custT="1"/>
      <dgm:spPr/>
      <dgm:t>
        <a:bodyPr/>
        <a:lstStyle/>
        <a:p>
          <a:r>
            <a:rPr lang="ru-RU" sz="20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Крампонные</a:t>
          </a:r>
          <a:r>
            <a:rPr lang="ru-RU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 зубы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. Чаще на фронтальной группе зубов. </a:t>
          </a:r>
        </a:p>
      </dgm:t>
    </dgm:pt>
    <dgm:pt modelId="{166D0181-6925-4846-B60C-4276B63A0050}" type="parTrans" cxnId="{22E302AE-049C-4E24-A537-F3D6B91F1FA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E23E3E-3F27-4777-9060-F1758A2CA0DD}" type="sibTrans" cxnId="{22E302AE-049C-4E24-A537-F3D6B91F1FA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1C20C4-3C67-4086-A5BC-0AC910A929FF}">
      <dgm:prSet custT="1"/>
      <dgm:spPr/>
      <dgm:t>
        <a:bodyPr/>
        <a:lstStyle/>
        <a:p>
          <a:r>
            <a:rPr lang="ru-RU" sz="1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Крампон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– фиксирующий проволочный элемент. Основное требование к сплаву – КТР близкий к таковому у керамики. В России СПС.</a:t>
          </a:r>
        </a:p>
      </dgm:t>
    </dgm:pt>
    <dgm:pt modelId="{257FF499-FA70-4EF3-8E23-D3AF40024C21}" type="parTrans" cxnId="{E1F9EC0F-59AE-465D-BBFD-4EA26BBAB84D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39563F-74BF-4C9A-9863-B9D92B31EBFC}" type="sibTrans" cxnId="{E1F9EC0F-59AE-465D-BBFD-4EA26BBAB84D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BC5AA7-559F-4DFB-8204-640326940109}" type="pres">
      <dgm:prSet presAssocID="{224D5220-DB27-46F9-B3A6-C77491F3E165}" presName="linear" presStyleCnt="0">
        <dgm:presLayoutVars>
          <dgm:animLvl val="lvl"/>
          <dgm:resizeHandles val="exact"/>
        </dgm:presLayoutVars>
      </dgm:prSet>
      <dgm:spPr/>
    </dgm:pt>
    <dgm:pt modelId="{E0DD7309-35A1-4EF3-A72B-5A4BC8AE8A32}" type="pres">
      <dgm:prSet presAssocID="{0D6A3B22-6AD5-46AC-8715-46E741B42FAF}" presName="parentText" presStyleLbl="node1" presStyleIdx="0" presStyleCnt="1" custScaleY="68587">
        <dgm:presLayoutVars>
          <dgm:chMax val="0"/>
          <dgm:bulletEnabled val="1"/>
        </dgm:presLayoutVars>
      </dgm:prSet>
      <dgm:spPr/>
    </dgm:pt>
    <dgm:pt modelId="{25CAB36B-2A7A-4F20-AB5B-0FEA48A215A3}" type="pres">
      <dgm:prSet presAssocID="{0D6A3B22-6AD5-46AC-8715-46E741B42FA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1F9EC0F-59AE-465D-BBFD-4EA26BBAB84D}" srcId="{0D6A3B22-6AD5-46AC-8715-46E741B42FAF}" destId="{A11C20C4-3C67-4086-A5BC-0AC910A929FF}" srcOrd="0" destOrd="0" parTransId="{257FF499-FA70-4EF3-8E23-D3AF40024C21}" sibTransId="{9839563F-74BF-4C9A-9863-B9D92B31EBFC}"/>
    <dgm:cxn modelId="{16691A81-4F89-4BA7-BD71-E247A6C36452}" type="presOf" srcId="{A11C20C4-3C67-4086-A5BC-0AC910A929FF}" destId="{25CAB36B-2A7A-4F20-AB5B-0FEA48A215A3}" srcOrd="0" destOrd="0" presId="urn:microsoft.com/office/officeart/2005/8/layout/vList2"/>
    <dgm:cxn modelId="{707CBE94-D6AF-4185-AC48-0DF2C97F9272}" type="presOf" srcId="{0D6A3B22-6AD5-46AC-8715-46E741B42FAF}" destId="{E0DD7309-35A1-4EF3-A72B-5A4BC8AE8A32}" srcOrd="0" destOrd="0" presId="urn:microsoft.com/office/officeart/2005/8/layout/vList2"/>
    <dgm:cxn modelId="{22E302AE-049C-4E24-A537-F3D6B91F1FA7}" srcId="{224D5220-DB27-46F9-B3A6-C77491F3E165}" destId="{0D6A3B22-6AD5-46AC-8715-46E741B42FAF}" srcOrd="0" destOrd="0" parTransId="{166D0181-6925-4846-B60C-4276B63A0050}" sibTransId="{6BE23E3E-3F27-4777-9060-F1758A2CA0DD}"/>
    <dgm:cxn modelId="{D4CA44B7-CC2A-4A3B-A51B-72B20825763C}" type="presOf" srcId="{224D5220-DB27-46F9-B3A6-C77491F3E165}" destId="{A3BC5AA7-559F-4DFB-8204-640326940109}" srcOrd="0" destOrd="0" presId="urn:microsoft.com/office/officeart/2005/8/layout/vList2"/>
    <dgm:cxn modelId="{9BE5DD07-47C5-4C12-B359-A417B024C922}" type="presParOf" srcId="{A3BC5AA7-559F-4DFB-8204-640326940109}" destId="{E0DD7309-35A1-4EF3-A72B-5A4BC8AE8A32}" srcOrd="0" destOrd="0" presId="urn:microsoft.com/office/officeart/2005/8/layout/vList2"/>
    <dgm:cxn modelId="{3D91458A-4FB0-4921-96E3-E20F3C30A451}" type="presParOf" srcId="{A3BC5AA7-559F-4DFB-8204-640326940109}" destId="{25CAB36B-2A7A-4F20-AB5B-0FEA48A215A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B9877-2B2D-4D80-8851-B3DD213E3B46}">
      <dsp:nvSpPr>
        <dsp:cNvPr id="0" name=""/>
        <dsp:cNvSpPr/>
      </dsp:nvSpPr>
      <dsp:spPr>
        <a:xfrm>
          <a:off x="0" y="169041"/>
          <a:ext cx="9295845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1" u="sng" kern="1200" dirty="0"/>
            <a:t>Требования к стоматологическому фарфору:</a:t>
          </a:r>
          <a:endParaRPr lang="ru-RU" sz="1900" kern="1200" dirty="0"/>
        </a:p>
      </dsp:txBody>
      <dsp:txXfrm>
        <a:off x="0" y="169041"/>
        <a:ext cx="9295845" cy="547200"/>
      </dsp:txXfrm>
    </dsp:sp>
    <dsp:sp modelId="{7C9D1475-5712-4629-8B05-4247A3AD2522}">
      <dsp:nvSpPr>
        <dsp:cNvPr id="0" name=""/>
        <dsp:cNvSpPr/>
      </dsp:nvSpPr>
      <dsp:spPr>
        <a:xfrm>
          <a:off x="0" y="716241"/>
          <a:ext cx="9295845" cy="2503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эстетические свойства, хороший оптический эффект, стабильность цвета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быть твёрдыми, устойчивыми к истиранию, но с низкой </a:t>
          </a:r>
          <a:r>
            <a:rPr lang="ru-RU" sz="1900" kern="1200" dirty="0" err="1"/>
            <a:t>абразивностью</a:t>
          </a:r>
          <a:endParaRPr lang="ru-R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иметь небольшие объёмные изменения при обжиге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обладать достаточной </a:t>
          </a:r>
          <a:r>
            <a:rPr lang="ru-RU" sz="1900" kern="1200" dirty="0" err="1"/>
            <a:t>прочностьи</a:t>
          </a:r>
          <a:endParaRPr lang="ru-R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/>
            <a:t>КТР должен быть приближен к КТР сплава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хорошо соединяться с каркасом, адгезионная связь должна сохраняться при высокой влажности, температурных колебаниях и жевательных нагрузках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 err="1"/>
            <a:t>биоинертность</a:t>
          </a:r>
          <a:endParaRPr lang="ru-RU" sz="1900" kern="1200" dirty="0"/>
        </a:p>
      </dsp:txBody>
      <dsp:txXfrm>
        <a:off x="0" y="716241"/>
        <a:ext cx="9295845" cy="25034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68BA1-F535-4F99-8131-6917D1D36F17}">
      <dsp:nvSpPr>
        <dsp:cNvPr id="0" name=""/>
        <dsp:cNvSpPr/>
      </dsp:nvSpPr>
      <dsp:spPr>
        <a:xfrm>
          <a:off x="0" y="10908"/>
          <a:ext cx="9325994" cy="4316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Бескрампонные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диаторические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трубчатые, зубы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Сазур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). </a:t>
          </a:r>
        </a:p>
      </dsp:txBody>
      <dsp:txXfrm>
        <a:off x="21070" y="31978"/>
        <a:ext cx="9283854" cy="389480"/>
      </dsp:txXfrm>
    </dsp:sp>
    <dsp:sp modelId="{6F4A6C96-65F1-419E-BF70-736F5D9B2770}">
      <dsp:nvSpPr>
        <dsp:cNvPr id="0" name=""/>
        <dsp:cNvSpPr/>
      </dsp:nvSpPr>
      <dsp:spPr>
        <a:xfrm>
          <a:off x="0" y="551620"/>
          <a:ext cx="9325994" cy="251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610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Диаторические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– имеют полость с поперечными каналами. Чаще в жевательных зубах. Каналы во время формовки заполняются пластмассой, за счёт чего происходит соединение.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Трубчатые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– имеют в своём теле продольный канал, в который входит штифт, укреплённый в базисе или каркасе протеза.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Зубы </a:t>
          </a:r>
          <a:r>
            <a:rPr lang="ru-RU" sz="1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Сазур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(самозатачивающиеся) – пустотелые корпуса фарфоровых зубов с внутренними перемычками разного направления. В готовом протезе жевательная поверхность таких зубов состоит из фарфоровых граней, между которыми в области </a:t>
          </a: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фиссур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находится пластмасса, по мере истирания которой, создаются условия для самозатачивания жевательной поверхности и повышение жевательной эффективности.</a:t>
          </a:r>
        </a:p>
      </dsp:txBody>
      <dsp:txXfrm>
        <a:off x="0" y="551620"/>
        <a:ext cx="9325994" cy="2517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75CED-8677-461E-9C1A-20EB8EFE4571}">
      <dsp:nvSpPr>
        <dsp:cNvPr id="0" name=""/>
        <dsp:cNvSpPr/>
      </dsp:nvSpPr>
      <dsp:spPr>
        <a:xfrm>
          <a:off x="0" y="0"/>
          <a:ext cx="8723198" cy="14144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Твёрдая стекловидная фаза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стеклофаза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). Основа фарфора. Расплав калиевого полевого шпата. Количество </a:t>
          </a: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стеклофазы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увеличивается увеличении температуры и времени плавления. При чрезмерных значениях прочность фарфора уменьшается. Придаёт массе прозрачность и </a:t>
          </a: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блескпри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41428" y="41428"/>
        <a:ext cx="7196883" cy="1331606"/>
      </dsp:txXfrm>
    </dsp:sp>
    <dsp:sp modelId="{1E910186-0469-4901-BD2C-93F25DAB6885}">
      <dsp:nvSpPr>
        <dsp:cNvPr id="0" name=""/>
        <dsp:cNvSpPr/>
      </dsp:nvSpPr>
      <dsp:spPr>
        <a:xfrm>
          <a:off x="769693" y="1650206"/>
          <a:ext cx="8723198" cy="14144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Кристаллическая фаза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образуется из нерастворённых в стекле оплавленных частиц кварца и кристаллов муллита или лейцита (образуется при высоких температурах из каолина). Эти частицы и кристаллы равномерно распределяются в </a:t>
          </a: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стеклофазе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образуя «скелет» фарфора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811121" y="1691634"/>
        <a:ext cx="6951247" cy="1331606"/>
      </dsp:txXfrm>
    </dsp:sp>
    <dsp:sp modelId="{0F846FDC-CAD6-4D58-8219-6DD45D18DCCE}">
      <dsp:nvSpPr>
        <dsp:cNvPr id="0" name=""/>
        <dsp:cNvSpPr/>
      </dsp:nvSpPr>
      <dsp:spPr>
        <a:xfrm>
          <a:off x="1539387" y="3300412"/>
          <a:ext cx="8723198" cy="14144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Газовая фаза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– поры. В начале спекания пористость составляет 35-45%. При увеличении </a:t>
          </a: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стеклофазы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пористость уменьшается, повышается плотность материала и соответственно идёт усадка. Полному удалению газовых пузырей мешает </a:t>
          </a: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наростающая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вязкость массы при спекании. Влияет на оптические свойства фарфора.</a:t>
          </a:r>
        </a:p>
      </dsp:txBody>
      <dsp:txXfrm>
        <a:off x="1580815" y="3341840"/>
        <a:ext cx="6951247" cy="1331606"/>
      </dsp:txXfrm>
    </dsp:sp>
    <dsp:sp modelId="{19D19869-A62E-48AF-88E4-0DF66706DEBC}">
      <dsp:nvSpPr>
        <dsp:cNvPr id="0" name=""/>
        <dsp:cNvSpPr/>
      </dsp:nvSpPr>
      <dsp:spPr>
        <a:xfrm>
          <a:off x="7803797" y="1072634"/>
          <a:ext cx="919400" cy="919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>
        <a:off x="8010662" y="1072634"/>
        <a:ext cx="505670" cy="691849"/>
      </dsp:txXfrm>
    </dsp:sp>
    <dsp:sp modelId="{32F8A0A3-3350-42B7-83BD-B66F2376D180}">
      <dsp:nvSpPr>
        <dsp:cNvPr id="0" name=""/>
        <dsp:cNvSpPr/>
      </dsp:nvSpPr>
      <dsp:spPr>
        <a:xfrm>
          <a:off x="8573491" y="2713410"/>
          <a:ext cx="919400" cy="919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>
        <a:off x="8780356" y="2713410"/>
        <a:ext cx="505670" cy="6918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FFC8F-556D-4F45-A6E1-383BC9D61CCF}">
      <dsp:nvSpPr>
        <dsp:cNvPr id="0" name=""/>
        <dsp:cNvSpPr/>
      </dsp:nvSpPr>
      <dsp:spPr>
        <a:xfrm rot="16200000">
          <a:off x="-322889" y="972168"/>
          <a:ext cx="2822209" cy="2024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500" kern="1200" dirty="0"/>
        </a:p>
      </dsp:txBody>
      <dsp:txXfrm rot="-5400000">
        <a:off x="76105" y="1585285"/>
        <a:ext cx="2024222" cy="797987"/>
      </dsp:txXfrm>
    </dsp:sp>
    <dsp:sp modelId="{3657C992-E7BF-483C-97AD-98DFAAD56609}">
      <dsp:nvSpPr>
        <dsp:cNvPr id="0" name=""/>
        <dsp:cNvSpPr/>
      </dsp:nvSpPr>
      <dsp:spPr>
        <a:xfrm rot="5400000">
          <a:off x="3915643" y="-261294"/>
          <a:ext cx="1871116" cy="54244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достаточная конденсация массы перед обжигом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хорошее просушивание массы перед обжигом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оптимальное количество обжигов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соблюдение температурного и временного режимов обжига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применение вакуума при обжиге (2 минуты при достижении оптимальной температуры)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глазурование поверхности</a:t>
          </a:r>
        </a:p>
      </dsp:txBody>
      <dsp:txXfrm rot="-5400000">
        <a:off x="2138959" y="1606730"/>
        <a:ext cx="5333145" cy="16884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DF8F9-A2A1-4A64-80FA-3FC69A4C59C0}">
      <dsp:nvSpPr>
        <dsp:cNvPr id="0" name=""/>
        <dsp:cNvSpPr/>
      </dsp:nvSpPr>
      <dsp:spPr>
        <a:xfrm rot="5400000">
          <a:off x="-281202" y="281202"/>
          <a:ext cx="2681055" cy="21186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u="sng" kern="1200" dirty="0"/>
            <a:t>Уменьшают прочность:</a:t>
          </a:r>
          <a:endParaRPr lang="ru-RU" sz="2000" kern="1200" dirty="0"/>
        </a:p>
      </dsp:txBody>
      <dsp:txXfrm rot="-5400000">
        <a:off x="1" y="1059324"/>
        <a:ext cx="2118650" cy="562405"/>
      </dsp:txXfrm>
    </dsp:sp>
    <dsp:sp modelId="{765EC73F-9DF4-45A7-8C48-72BACD61F84E}">
      <dsp:nvSpPr>
        <dsp:cNvPr id="0" name=""/>
        <dsp:cNvSpPr/>
      </dsp:nvSpPr>
      <dsp:spPr>
        <a:xfrm rot="5400000">
          <a:off x="3910904" y="-1751625"/>
          <a:ext cx="1742685" cy="52459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увеличение количества обжигов (растёт </a:t>
          </a:r>
          <a:r>
            <a:rPr lang="ru-RU" sz="1400" kern="1200" dirty="0" err="1"/>
            <a:t>стеклофаза</a:t>
          </a:r>
          <a:r>
            <a:rPr lang="ru-RU" sz="1400" kern="1200" dirty="0"/>
            <a:t>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превышение температуры обжига (растёт </a:t>
          </a:r>
          <a:r>
            <a:rPr lang="ru-RU" sz="1400" kern="1200" dirty="0" err="1"/>
            <a:t>стеклофаза</a:t>
          </a:r>
          <a:r>
            <a:rPr lang="ru-RU" sz="1400" kern="1200" dirty="0"/>
            <a:t>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недостаток температуры (снижение </a:t>
          </a:r>
          <a:r>
            <a:rPr lang="ru-RU" sz="1400" kern="1200" dirty="0" err="1"/>
            <a:t>стеклофазы</a:t>
          </a:r>
          <a:r>
            <a:rPr lang="ru-RU" sz="1400" kern="1200" dirty="0"/>
            <a:t>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нарушение вакуумного режима</a:t>
          </a:r>
        </a:p>
      </dsp:txBody>
      <dsp:txXfrm rot="-5400000">
        <a:off x="2159279" y="85071"/>
        <a:ext cx="5160866" cy="15725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5FDB8-C13A-44E5-912B-0887D22E1D56}">
      <dsp:nvSpPr>
        <dsp:cNvPr id="0" name=""/>
        <dsp:cNvSpPr/>
      </dsp:nvSpPr>
      <dsp:spPr>
        <a:xfrm>
          <a:off x="0" y="3991537"/>
          <a:ext cx="9931893" cy="8732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Четвёртый слой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глазуровочный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Полностью лишённый каолина, прозрачный, жидкий. Служит для придания реставрации блеска и уменьшения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абразивности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Могут добавляться красители.</a:t>
          </a:r>
        </a:p>
      </dsp:txBody>
      <dsp:txXfrm>
        <a:off x="0" y="3991537"/>
        <a:ext cx="9931893" cy="873250"/>
      </dsp:txXfrm>
    </dsp:sp>
    <dsp:sp modelId="{C88E716F-0D70-41CB-AC24-EE98C9283FDB}">
      <dsp:nvSpPr>
        <dsp:cNvPr id="0" name=""/>
        <dsp:cNvSpPr/>
      </dsp:nvSpPr>
      <dsp:spPr>
        <a:xfrm rot="10800000">
          <a:off x="0" y="2661576"/>
          <a:ext cx="9931893" cy="134305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Третий слой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– эмалевый (масса режущего края). Прозрачный за счёт большого содержания полевого шпата и кварца. Применяется для моделирования режущего края и бугров зубов.</a:t>
          </a:r>
        </a:p>
      </dsp:txBody>
      <dsp:txXfrm rot="10800000">
        <a:off x="0" y="2661576"/>
        <a:ext cx="9931893" cy="872679"/>
      </dsp:txXfrm>
    </dsp:sp>
    <dsp:sp modelId="{D7170CA6-B705-4829-AF82-C3AA411B386B}">
      <dsp:nvSpPr>
        <dsp:cNvPr id="0" name=""/>
        <dsp:cNvSpPr/>
      </dsp:nvSpPr>
      <dsp:spPr>
        <a:xfrm rot="10800000">
          <a:off x="0" y="1331615"/>
          <a:ext cx="9931893" cy="134305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Второй слой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дентиновый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характеризуется полупрозрачностью за счёт меньшего количества каолина. Применяется как основной слой для придания формы и цветовой насыщенности реставрации. За счёт содержания большего количества пор, при спекании уменьшается в объёме, поэтому наносится и обжигается 2-3 раза. </a:t>
          </a:r>
        </a:p>
      </dsp:txBody>
      <dsp:txXfrm rot="10800000">
        <a:off x="0" y="1331615"/>
        <a:ext cx="9931893" cy="872679"/>
      </dsp:txXfrm>
    </dsp:sp>
    <dsp:sp modelId="{D5355827-625B-426E-AEC0-54C858BC27C7}">
      <dsp:nvSpPr>
        <dsp:cNvPr id="0" name=""/>
        <dsp:cNvSpPr/>
      </dsp:nvSpPr>
      <dsp:spPr>
        <a:xfrm rot="10800000">
          <a:off x="0" y="1654"/>
          <a:ext cx="9931893" cy="134305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Первый слой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– грунтовый (опаковый, базовый). Фарфоровая масса, характеризующаяся большим содержанием каолина, что делает её прочной и малопрозрачной. В металлокерамике обеспечивает прочность связи с металлом и маскирует его. В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цельнокерамических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конструкциях обеспечивает прочность. Плечевые массы.</a:t>
          </a:r>
        </a:p>
      </dsp:txBody>
      <dsp:txXfrm rot="10800000">
        <a:off x="0" y="1654"/>
        <a:ext cx="9931893" cy="8726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FDF11-AC1B-440A-BAAE-1410C27C6794}">
      <dsp:nvSpPr>
        <dsp:cNvPr id="0" name=""/>
        <dsp:cNvSpPr/>
      </dsp:nvSpPr>
      <dsp:spPr>
        <a:xfrm>
          <a:off x="0" y="31581"/>
          <a:ext cx="8744504" cy="1170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Литой металлический каркас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– основа протеза, должен противостоять жевательным нагрузкам, перераспределять и дозировать нагрузку, не менять своих свойств в течение длительного времени. Сплав для металлокерамики помимо общих </a:t>
          </a:r>
          <a:r>
            <a:rPr lang="ru-RU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требований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должен обладать и рядом </a:t>
          </a:r>
          <a:r>
            <a:rPr lang="ru-RU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специфических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а именно:</a:t>
          </a:r>
        </a:p>
      </dsp:txBody>
      <dsp:txXfrm>
        <a:off x="0" y="31581"/>
        <a:ext cx="8744504" cy="1170144"/>
      </dsp:txXfrm>
    </dsp:sp>
    <dsp:sp modelId="{43E59301-2FE8-40FB-9CA2-1412E077F787}">
      <dsp:nvSpPr>
        <dsp:cNvPr id="0" name=""/>
        <dsp:cNvSpPr/>
      </dsp:nvSpPr>
      <dsp:spPr>
        <a:xfrm>
          <a:off x="0" y="1201725"/>
          <a:ext cx="8744504" cy="30140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КТР сплава и керамики должен быть сходным, но не одинаковым. В современной стоматологии КТР колеблется от 13,8 до 14,8 х 10</a:t>
          </a:r>
          <a:r>
            <a:rPr lang="ru-RU" sz="1800" kern="1200" baseline="30000">
              <a:latin typeface="Times New Roman" panose="02020603050405020304" pitchFamily="18" charset="0"/>
              <a:cs typeface="Times New Roman" panose="02020603050405020304" pitchFamily="18" charset="0"/>
            </a:rPr>
            <a:t>-6</a:t>
          </a:r>
          <a:r>
            <a:rPr lang="ru-RU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С</a:t>
          </a:r>
          <a:r>
            <a:rPr lang="ru-RU" sz="1800" kern="1200" baseline="30000">
              <a:latin typeface="Times New Roman" panose="02020603050405020304" pitchFamily="18" charset="0"/>
              <a:cs typeface="Times New Roman" panose="02020603050405020304" pitchFamily="18" charset="0"/>
            </a:rPr>
            <a:t>-1</a:t>
          </a:r>
          <a:endParaRPr lang="ru-RU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температура плавления сплава должна превышать температуру обжига керамики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 интервале температур для обжига керамики должны отсутствовать фазовые изменения в сплаве металла, что исключает возникновение внутренних напряжений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сплав металла должен обладать способностью к сцеплению с фарфоровой массой и обеспечивать прочную химическую связь посредством окисной плёнки, образующейся на поверхности металла. Окисная плёнка не должна влиять на цвет керамического покрытия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сплав должен обладать хорошими технологическими свойствами, коррозийной устойчивостью, долго не менять своих свойств</a:t>
          </a:r>
        </a:p>
      </dsp:txBody>
      <dsp:txXfrm>
        <a:off x="0" y="1201725"/>
        <a:ext cx="8744504" cy="30140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0F77C-345E-4D70-B151-A7B0A0104E65}">
      <dsp:nvSpPr>
        <dsp:cNvPr id="0" name=""/>
        <dsp:cNvSpPr/>
      </dsp:nvSpPr>
      <dsp:spPr>
        <a:xfrm>
          <a:off x="5028729" y="1250945"/>
          <a:ext cx="2243824" cy="437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93"/>
              </a:lnTo>
              <a:lnTo>
                <a:pt x="2243824" y="181093"/>
              </a:lnTo>
              <a:lnTo>
                <a:pt x="2243824" y="43770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2062A-C798-45E7-8156-5D528CBFB359}">
      <dsp:nvSpPr>
        <dsp:cNvPr id="0" name=""/>
        <dsp:cNvSpPr/>
      </dsp:nvSpPr>
      <dsp:spPr>
        <a:xfrm>
          <a:off x="1225104" y="1250945"/>
          <a:ext cx="3803624" cy="432315"/>
        </a:xfrm>
        <a:custGeom>
          <a:avLst/>
          <a:gdLst/>
          <a:ahLst/>
          <a:cxnLst/>
          <a:rect l="0" t="0" r="0" b="0"/>
          <a:pathLst>
            <a:path>
              <a:moveTo>
                <a:pt x="3803624" y="0"/>
              </a:moveTo>
              <a:lnTo>
                <a:pt x="3803624" y="175704"/>
              </a:lnTo>
              <a:lnTo>
                <a:pt x="0" y="175704"/>
              </a:lnTo>
              <a:lnTo>
                <a:pt x="0" y="4323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1ADCF-03BA-4FEE-9F1C-29D2C20F5905}">
      <dsp:nvSpPr>
        <dsp:cNvPr id="0" name=""/>
        <dsp:cNvSpPr/>
      </dsp:nvSpPr>
      <dsp:spPr>
        <a:xfrm>
          <a:off x="3806775" y="28992"/>
          <a:ext cx="2443907" cy="122195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Сплавы металлов для изготовления металлокерамики:</a:t>
          </a:r>
          <a:endParaRPr lang="ru-RU" sz="2000" kern="1200" dirty="0"/>
        </a:p>
      </dsp:txBody>
      <dsp:txXfrm>
        <a:off x="3806775" y="28992"/>
        <a:ext cx="2443907" cy="1221953"/>
      </dsp:txXfrm>
    </dsp:sp>
    <dsp:sp modelId="{2A504AED-6305-485A-80E8-5B549E5D0877}">
      <dsp:nvSpPr>
        <dsp:cNvPr id="0" name=""/>
        <dsp:cNvSpPr/>
      </dsp:nvSpPr>
      <dsp:spPr>
        <a:xfrm>
          <a:off x="3150" y="1683260"/>
          <a:ext cx="2443907" cy="122195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Сплавы на основе благородных металлов. </a:t>
          </a:r>
        </a:p>
      </dsp:txBody>
      <dsp:txXfrm>
        <a:off x="3150" y="1683260"/>
        <a:ext cx="2443907" cy="1221953"/>
      </dsp:txXfrm>
    </dsp:sp>
    <dsp:sp modelId="{01756D55-DC54-4DD4-8798-C53602E73653}">
      <dsp:nvSpPr>
        <dsp:cNvPr id="0" name=""/>
        <dsp:cNvSpPr/>
      </dsp:nvSpPr>
      <dsp:spPr>
        <a:xfrm>
          <a:off x="6050600" y="1688649"/>
          <a:ext cx="2443907" cy="122195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Сплавы на основе неблагородных металлов.</a:t>
          </a:r>
        </a:p>
      </dsp:txBody>
      <dsp:txXfrm>
        <a:off x="6050600" y="1688649"/>
        <a:ext cx="2443907" cy="12219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59FD4-7D4C-495A-BF5B-5AA9913D4503}">
      <dsp:nvSpPr>
        <dsp:cNvPr id="0" name=""/>
        <dsp:cNvSpPr/>
      </dsp:nvSpPr>
      <dsp:spPr>
        <a:xfrm>
          <a:off x="0" y="55656"/>
          <a:ext cx="6094520" cy="4247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Требования:</a:t>
          </a:r>
        </a:p>
      </dsp:txBody>
      <dsp:txXfrm>
        <a:off x="20733" y="76389"/>
        <a:ext cx="6053054" cy="383244"/>
      </dsp:txXfrm>
    </dsp:sp>
    <dsp:sp modelId="{2D7FDEA6-CDE7-47AA-A6F0-2E4A5FB7F4F3}">
      <dsp:nvSpPr>
        <dsp:cNvPr id="0" name=""/>
        <dsp:cNvSpPr/>
      </dsp:nvSpPr>
      <dsp:spPr>
        <a:xfrm>
          <a:off x="0" y="480366"/>
          <a:ext cx="6094520" cy="2049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0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иметь температуру обжига ниже температуры размягчения металла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модуль упругости должен быть близок к аналогичному значению у сплава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хорошо соединяться с каркасом, сохранять адгезионную связь в условиях полости рта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КТР приближенный к сплаву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иметь малую усадку</a:t>
          </a:r>
        </a:p>
      </dsp:txBody>
      <dsp:txXfrm>
        <a:off x="0" y="480366"/>
        <a:ext cx="6094520" cy="20493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D7309-35A1-4EF3-A72B-5A4BC8AE8A32}">
      <dsp:nvSpPr>
        <dsp:cNvPr id="0" name=""/>
        <dsp:cNvSpPr/>
      </dsp:nvSpPr>
      <dsp:spPr>
        <a:xfrm>
          <a:off x="0" y="2534"/>
          <a:ext cx="9215021" cy="4622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Крампонные</a:t>
          </a:r>
          <a:r>
            <a:rPr lang="ru-RU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зубы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Чаще на фронтальной группе зубов. </a:t>
          </a:r>
        </a:p>
      </dsp:txBody>
      <dsp:txXfrm>
        <a:off x="22564" y="25098"/>
        <a:ext cx="9169893" cy="417093"/>
      </dsp:txXfrm>
    </dsp:sp>
    <dsp:sp modelId="{25CAB36B-2A7A-4F20-AB5B-0FEA48A215A3}">
      <dsp:nvSpPr>
        <dsp:cNvPr id="0" name=""/>
        <dsp:cNvSpPr/>
      </dsp:nvSpPr>
      <dsp:spPr>
        <a:xfrm>
          <a:off x="0" y="464755"/>
          <a:ext cx="9215021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57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Крампон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– фиксирующий проволочный элемент. Основное требование к сплаву – КТР близкий к таковому у керамики. В России СПС.</a:t>
          </a:r>
        </a:p>
      </dsp:txBody>
      <dsp:txXfrm>
        <a:off x="0" y="464755"/>
        <a:ext cx="9215021" cy="59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485BC-FB2B-41AB-8BA7-D3730B7974B6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A7A09-3820-440C-81F5-186FA2A03F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819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1844-1883 годах началось промышленное изготовление фарфоровых зубов в Англии, Германии и Америке. А в 1962 году был запатентован метод изготовления металлокерамических коронок. С этого времени началась эра металлокерамики.</a:t>
            </a:r>
            <a:endParaRPr lang="ru-RU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В общем виде состав керамики представляет собой смесь полевого шпата, каолина, кварца и красителей.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A7A09-3820-440C-81F5-186FA2A03F6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37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A7A09-3820-440C-81F5-186FA2A03F6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36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Представители:</a:t>
            </a:r>
            <a:endParaRPr lang="ru-RU" sz="9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9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Россия:</a:t>
            </a:r>
            <a:endParaRPr lang="ru-RU" sz="9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масса МК (1970 г.), Радуга России,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Синадент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По физико-механическим свойствам в некоторых случаях не хуже импортных аналогов, но эстетические свойства пока не могут конкурировать с иностранными образцами.</a:t>
            </a:r>
            <a:endParaRPr lang="ru-RU" sz="9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9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Импорт:</a:t>
            </a:r>
            <a:endParaRPr lang="ru-RU" sz="9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фирма «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Ивоклар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(Лихтенштейн) –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Виводент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IPS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-Дизайн.</a:t>
            </a:r>
            <a:endParaRPr lang="ru-RU" sz="9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фирма «Вита» (Германия) – Вита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VMK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95 (со сплавом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Вирон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Вита Омега (больший цветовой диапазон), Вита Омега 900 (для благородных сплавов).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Титанкерамик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(для облицовки титанового сплава). Расцветка Вита.</a:t>
            </a:r>
            <a:endParaRPr lang="ru-RU" sz="9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фирма «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Дуцера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(Германия) –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Дуцерам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(по КТР совместима с любыми сплавами),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Дуцерам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Плюс (меньшая усадка и лучше цвет).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Дуцерам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LFC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Fusing Ceramic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низкотемпературная, 660-690</a:t>
            </a:r>
            <a:r>
              <a:rPr lang="ru-RU" sz="12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С, отличается твёрдостью приближенной к таковой у  дентина зуба с хорошим оптическим эффектом и опалесценцией.</a:t>
            </a:r>
            <a:endParaRPr lang="ru-RU" sz="9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фирма «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Дентсплай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(США) - 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Керамко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Керамко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2. Карат.</a:t>
            </a:r>
            <a:endParaRPr lang="ru-RU" sz="9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фирма «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Норитаке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(Япония) – Супер-фарфор ЕХ-3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Норитаке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Универсальная керамика, очень прочная. </a:t>
            </a:r>
            <a:endParaRPr lang="ru-RU" sz="9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A7A09-3820-440C-81F5-186FA2A03F6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531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Первыми материалами для изготовления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цельнокерамических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протезов были полевошпатные фарфоры для изготовления жакет-коронок. Представляли из себя типичные стеклокристаллические материалы с хорошей эстетикой, но малой прочностью. Совершенствование керамических систем идет стремительными темпами.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A7A09-3820-440C-81F5-186FA2A03F6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207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Первые фарфоровые зубы с платиновыми штифтами были изготовлены в 1808г.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Фантзи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9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Массовое производство с 1825 года, Уайт основал первый завод в 1848 году. В России производство началось в 1929 году на Ленинградском фарфоровом заводе.</a:t>
            </a:r>
            <a:endParaRPr lang="ru-RU" sz="9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A7A09-3820-440C-81F5-186FA2A03F63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229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Первые фарфоровые зубы с платиновыми штифтами были изготовлены в 1808г.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Фантзи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9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Массовое производство с 1825 года, Уайт основал первый завод в 1848 году. В России производство началось в 1929 году на Ленинградском фарфоровом заводе.</a:t>
            </a:r>
            <a:endParaRPr lang="ru-RU" sz="9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A7A09-3820-440C-81F5-186FA2A03F63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95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comments" Target="../comments/comment1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12.jpg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11.jpg"/><Relationship Id="rId4" Type="http://schemas.openxmlformats.org/officeDocument/2006/relationships/diagramLayout" Target="../diagrams/layout7.xml"/><Relationship Id="rId9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11" Type="http://schemas.openxmlformats.org/officeDocument/2006/relationships/comments" Target="../comments/comment2.xml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9AD449-3643-4AB4-86D1-3F3139EDD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632DDF-10C0-4CCF-BB69-C6DA393F51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44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BC5160-E475-47F3-A444-C1A19CFEFC4C}"/>
              </a:ext>
            </a:extLst>
          </p:cNvPr>
          <p:cNvSpPr txBox="1"/>
          <p:nvPr/>
        </p:nvSpPr>
        <p:spPr>
          <a:xfrm>
            <a:off x="1347092" y="2120949"/>
            <a:ext cx="8005439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свойства стоматологического фарфора:</a:t>
            </a:r>
            <a:endParaRPr lang="ru-RU" sz="20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Оптические</a:t>
            </a:r>
            <a:endParaRPr lang="ru-RU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Усадка 20-40%. Нужно контролировать.</a:t>
            </a:r>
            <a:endParaRPr lang="ru-RU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Твёрдость фарфора превышает твёрдость эмали.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Абразивность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Прочность фарфора, зависит от структуры материала. Основной характеристикой прочности является прочность при изгибе 447-625 кг/см</a:t>
            </a:r>
            <a:r>
              <a:rPr lang="ru-RU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Прочность напрямую зависит от плотности материала, чем мельче помол и чище масса, тем плотность будет выше.</a:t>
            </a:r>
            <a:endParaRPr lang="ru-RU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41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005B57D2-BE6D-48A6-88EB-EBF6BC3910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3295025"/>
              </p:ext>
            </p:extLst>
          </p:nvPr>
        </p:nvGraphicFramePr>
        <p:xfrm>
          <a:off x="1976761" y="140655"/>
          <a:ext cx="7801254" cy="3395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Схема 10">
            <a:extLst>
              <a:ext uri="{FF2B5EF4-FFF2-40B4-BE49-F238E27FC236}">
                <a16:creationId xmlns:a16="http://schemas.microsoft.com/office/drawing/2014/main" id="{6B2A90A8-1B99-4250-A224-85DE3DB1AF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5638771"/>
              </p:ext>
            </p:extLst>
          </p:nvPr>
        </p:nvGraphicFramePr>
        <p:xfrm>
          <a:off x="1976761" y="3870664"/>
          <a:ext cx="7691022" cy="2681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E47550A-10B4-46DB-9C4C-BADF33849F60}"/>
              </a:ext>
            </a:extLst>
          </p:cNvPr>
          <p:cNvSpPr txBox="1"/>
          <p:nvPr/>
        </p:nvSpPr>
        <p:spPr>
          <a:xfrm>
            <a:off x="2413985" y="1701839"/>
            <a:ext cx="18177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ru-RU" u="sng" dirty="0"/>
              <a:t>Уменьшают прочность: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651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7F23F7-D8EC-4680-98DA-1AF8323E0D44}"/>
              </a:ext>
            </a:extLst>
          </p:cNvPr>
          <p:cNvSpPr txBox="1"/>
          <p:nvPr/>
        </p:nvSpPr>
        <p:spPr>
          <a:xfrm>
            <a:off x="1324991" y="519279"/>
            <a:ext cx="93015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 любой другой неорганический материал, фарфор достаточно устойчив к нагрузкам, но характеризуется малым сопротивлением напряжению при растяжении и ударе. Поэтому решение этой проблемы идёт по двум направлениям: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Усиление керамики за счёт каркаса.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Усиление самой керамики за счёт введения в состав кристаллических частичек высокой прочности.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754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FA5A57-81A2-42A2-A9EE-337A08B39577}"/>
              </a:ext>
            </a:extLst>
          </p:cNvPr>
          <p:cNvSpPr txBox="1"/>
          <p:nvPr/>
        </p:nvSpPr>
        <p:spPr>
          <a:xfrm>
            <a:off x="1130053" y="105608"/>
            <a:ext cx="93726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Технология применения фарфоровых масс: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изготовления того или иного вида протеза фарфоровая масса смешивается с дистиллированной водой или со специальной моделирующей жидкостью до получения массы густой консистенции (шликера). 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8B8A74F6-4BB1-44B0-B6DA-5284D23442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014191"/>
              </p:ext>
            </p:extLst>
          </p:nvPr>
        </p:nvGraphicFramePr>
        <p:xfrm>
          <a:off x="1130053" y="1676400"/>
          <a:ext cx="9931894" cy="4866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3043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7876BE-122A-4EE5-8FA4-D09A4BE9C36F}"/>
              </a:ext>
            </a:extLst>
          </p:cNvPr>
          <p:cNvSpPr txBox="1"/>
          <p:nvPr/>
        </p:nvSpPr>
        <p:spPr>
          <a:xfrm>
            <a:off x="1313894" y="741220"/>
            <a:ext cx="9561251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Каждый слой наносится самостоятельно, с хорошей конденсацией и удалением излишней влаги. После чего производится обжиг в вакууме.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изготовлении металлокерамической коронки слои наносятся на металлический каркас. При изготовлении фарфоровой коронки, вкладки,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винира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слои наносятся на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штампик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изолированный платиновой фольгой или на огнеупорный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штампик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Фарфоровые массы для каждого слоя имеет свою температуру спекания, причём всё меньше для каждого последующего.</a:t>
            </a:r>
            <a:endParaRPr lang="ru-RU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099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1A7298-B228-4E4C-8373-7F23FE494197}"/>
              </a:ext>
            </a:extLst>
          </p:cNvPr>
          <p:cNvSpPr txBox="1"/>
          <p:nvPr/>
        </p:nvSpPr>
        <p:spPr>
          <a:xfrm>
            <a:off x="1511423" y="615181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Обжиг керамических масс состоит из нескольких этапов: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сушка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нагрев и спекание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расплавление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охлаждение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02A3D-4207-4601-B121-BC61D22FE06A}"/>
              </a:ext>
            </a:extLst>
          </p:cNvPr>
          <p:cNvSpPr txBox="1"/>
          <p:nvPr/>
        </p:nvSpPr>
        <p:spPr>
          <a:xfrm>
            <a:off x="1511423" y="2552226"/>
            <a:ext cx="91684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Температура обжига большинства керамических масс составляет 920-980</a:t>
            </a:r>
            <a:r>
              <a:rPr lang="ru-RU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С, что значительно превышает температуру плавления металлических сплавов (1100-1300</a:t>
            </a:r>
            <a:r>
              <a:rPr lang="ru-RU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С). 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Низкотемпературные фарфоры применяются при работе с титаном и при изготовлении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цельнокерамических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конструкций. Хорошо полируются.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Современные печи для обжига керамики имеют программное управление, что позволяет задавать условия для полного цикла обжига и в зависимости от характеристик массы.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результате обжига керамический материал превращается в единое целое твёрдое тело.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87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EF4EFC-0644-439F-A840-E48F232678D0}"/>
              </a:ext>
            </a:extLst>
          </p:cNvPr>
          <p:cNvSpPr txBox="1"/>
          <p:nvPr/>
        </p:nvSpPr>
        <p:spPr>
          <a:xfrm>
            <a:off x="3123829" y="161008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Металлокерамические конструкции.</a:t>
            </a:r>
            <a:endParaRPr lang="ru-RU" sz="24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983E9-1502-4F6F-B123-82195FCD2931}"/>
              </a:ext>
            </a:extLst>
          </p:cNvPr>
          <p:cNvSpPr txBox="1"/>
          <p:nvPr/>
        </p:nvSpPr>
        <p:spPr>
          <a:xfrm>
            <a:off x="1387134" y="945444"/>
            <a:ext cx="956790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 металлокерамикой понимают технику получения цельнолитых металлических каркасов, облицованных фарфором. Преимущества заключаются в сочетании свойств цельнолитых конструкций (точность, прочность, отсутствие пайки) с эстетическими и биологическими свойствами керамики.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Прочность металлокерамической конструкции во многом определяется видом  используемого сплава металла, совместимостью металла и керамики, надёжностью связи между металлом и керамикой.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Изображение выглядит как внутренний, банан, еда, чашка&#10;&#10;Автоматически созданное описание">
            <a:extLst>
              <a:ext uri="{FF2B5EF4-FFF2-40B4-BE49-F238E27FC236}">
                <a16:creationId xmlns:a16="http://schemas.microsoft.com/office/drawing/2014/main" id="{1C5771E7-F7C3-4841-9F89-50883AC5D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847" y="3067081"/>
            <a:ext cx="5161152" cy="34407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0E631F1-E921-4E60-A5E6-28C4710D5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586" y="3157393"/>
            <a:ext cx="4385261" cy="33504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214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D6377DDC-4CC3-40EF-9F35-BEE866C646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5229268"/>
              </p:ext>
            </p:extLst>
          </p:nvPr>
        </p:nvGraphicFramePr>
        <p:xfrm>
          <a:off x="1544715" y="538090"/>
          <a:ext cx="8744504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BD9802-3959-4431-870C-4AC9C6EF0845}"/>
              </a:ext>
            </a:extLst>
          </p:cNvPr>
          <p:cNvSpPr txBox="1"/>
          <p:nvPr/>
        </p:nvSpPr>
        <p:spPr>
          <a:xfrm>
            <a:off x="1544716" y="5174268"/>
            <a:ext cx="87445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Учитывая это можно сделать вывод – нужно использовать только совместимые по своим характеристикам сплавы металла и керамические массы.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13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30BE5034-A081-4A89-B235-0D7C478FE8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3770299"/>
              </p:ext>
            </p:extLst>
          </p:nvPr>
        </p:nvGraphicFramePr>
        <p:xfrm>
          <a:off x="955951" y="0"/>
          <a:ext cx="10280098" cy="2957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Рисунок 4" descr="Изображение выглядит как пара&#10;&#10;Автоматически созданное описание">
            <a:extLst>
              <a:ext uri="{FF2B5EF4-FFF2-40B4-BE49-F238E27FC236}">
                <a16:creationId xmlns:a16="http://schemas.microsoft.com/office/drawing/2014/main" id="{492F1C0E-46EB-40C2-BF5D-EB6C0631EC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951" y="3083218"/>
            <a:ext cx="2572786" cy="1354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 descr="Изображение выглядит как стол, чашка, сидит, вода&#10;&#10;Автоматически созданное описание">
            <a:extLst>
              <a:ext uri="{FF2B5EF4-FFF2-40B4-BE49-F238E27FC236}">
                <a16:creationId xmlns:a16="http://schemas.microsoft.com/office/drawing/2014/main" id="{5C903A26-6253-4217-8225-D7CE1C754E0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8556" r="17384"/>
          <a:stretch/>
        </p:blipFill>
        <p:spPr>
          <a:xfrm>
            <a:off x="1244891" y="4563484"/>
            <a:ext cx="1994906" cy="1557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 descr="Изображение выглядит как колесо&#10;&#10;Автоматически созданное описание">
            <a:extLst>
              <a:ext uri="{FF2B5EF4-FFF2-40B4-BE49-F238E27FC236}">
                <a16:creationId xmlns:a16="http://schemas.microsoft.com/office/drawing/2014/main" id="{1B2758E0-9B49-4A85-84F1-F21A630319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0504" y="3018442"/>
            <a:ext cx="3126933" cy="17198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Рисунок 10" descr="Изображение выглядит как стол, сидит, торт, стекло&#10;&#10;Автоматически созданное описание">
            <a:extLst>
              <a:ext uri="{FF2B5EF4-FFF2-40B4-BE49-F238E27FC236}">
                <a16:creationId xmlns:a16="http://schemas.microsoft.com/office/drawing/2014/main" id="{53CA622A-C89A-45D1-ADE8-70B4AE5F90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59926" y="4919842"/>
            <a:ext cx="2570828" cy="1623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Рисунок 12" descr="Изображение выглядит как шоколад, торт, стол&#10;&#10;Автоматически созданное описание">
            <a:extLst>
              <a:ext uri="{FF2B5EF4-FFF2-40B4-BE49-F238E27FC236}">
                <a16:creationId xmlns:a16="http://schemas.microsoft.com/office/drawing/2014/main" id="{3631F4B0-8E71-47E7-8852-D85B5C9BC4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54564" y="3878348"/>
            <a:ext cx="2667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8343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0C73FB-FADD-482A-B463-D84634942D04}"/>
              </a:ext>
            </a:extLst>
          </p:cNvPr>
          <p:cNvSpPr txBox="1"/>
          <p:nvPr/>
        </p:nvSpPr>
        <p:spPr>
          <a:xfrm>
            <a:off x="1333870" y="1502090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Керамические массы для облицовки:</a:t>
            </a:r>
            <a:endParaRPr lang="ru-RU" sz="2000" dirty="0"/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5F13CC31-8FEB-469E-8B0C-A252E0F47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5174611"/>
              </p:ext>
            </p:extLst>
          </p:nvPr>
        </p:nvGraphicFramePr>
        <p:xfrm>
          <a:off x="1333870" y="2136338"/>
          <a:ext cx="6094520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660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E8D208-D97D-4FDD-9089-9EC4CCEA29B9}"/>
              </a:ext>
            </a:extLst>
          </p:cNvPr>
          <p:cNvSpPr txBox="1"/>
          <p:nvPr/>
        </p:nvSpPr>
        <p:spPr>
          <a:xfrm>
            <a:off x="1486948" y="599623"/>
            <a:ext cx="923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Керамика – самый древний поделочный материал, ещё со времён  каменного века.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F8806-5E73-4059-9FE9-3D7CF28530C7}"/>
              </a:ext>
            </a:extLst>
          </p:cNvPr>
          <p:cNvSpPr txBox="1"/>
          <p:nvPr/>
        </p:nvSpPr>
        <p:spPr>
          <a:xfrm>
            <a:off x="1486948" y="1172722"/>
            <a:ext cx="90153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общем виде состав керамики представляет собой смесь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полевого шпата, каолина, кварца и красителей.</a:t>
            </a:r>
            <a:endParaRPr lang="ru-R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223AE-3C46-43D9-9F19-8DDB93A89783}"/>
              </a:ext>
            </a:extLst>
          </p:cNvPr>
          <p:cNvSpPr txBox="1"/>
          <p:nvPr/>
        </p:nvSpPr>
        <p:spPr>
          <a:xfrm>
            <a:off x="1486948" y="2109951"/>
            <a:ext cx="92341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Полевой шпат (калиевый-ортоклаз)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является очень распространённым минералом, входящим в состав гранита и других горных пород. Температура плавления 1150-1200</a:t>
            </a:r>
            <a:r>
              <a:rPr lang="ru-RU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еда, кирпич&#10;&#10;Автоматически созданное описание">
            <a:extLst>
              <a:ext uri="{FF2B5EF4-FFF2-40B4-BE49-F238E27FC236}">
                <a16:creationId xmlns:a16="http://schemas.microsoft.com/office/drawing/2014/main" id="{E3A1C3A1-242A-45E6-8D0C-8F63AEB40D5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5313" l="2318" r="97020">
                        <a14:foregroundMark x1="42715" y1="22991" x2="32781" y2="18973"/>
                        <a14:foregroundMark x1="32781" y1="18973" x2="23013" y2="19196"/>
                        <a14:foregroundMark x1="23013" y1="19196" x2="16887" y2="24107"/>
                        <a14:foregroundMark x1="19536" y1="6696" x2="16060" y2="16518"/>
                        <a14:foregroundMark x1="16225" y1="23884" x2="10927" y2="64286"/>
                        <a14:foregroundMark x1="10927" y1="64286" x2="10927" y2="64286"/>
                        <a14:foregroundMark x1="11258" y1="41295" x2="7119" y2="74777"/>
                        <a14:foregroundMark x1="33113" y1="47768" x2="38576" y2="52902"/>
                        <a14:foregroundMark x1="27152" y1="49777" x2="42881" y2="58036"/>
                        <a14:foregroundMark x1="59437" y1="25223" x2="53808" y2="22768"/>
                        <a14:foregroundMark x1="78642" y1="30357" x2="85927" y2="40402"/>
                        <a14:foregroundMark x1="85927" y1="40402" x2="90232" y2="53795"/>
                        <a14:foregroundMark x1="90232" y1="53795" x2="91391" y2="67634"/>
                        <a14:foregroundMark x1="91391" y1="67634" x2="83444" y2="77455"/>
                        <a14:foregroundMark x1="83444" y1="77455" x2="13079" y2="83705"/>
                        <a14:foregroundMark x1="13079" y1="83705" x2="4636" y2="81250"/>
                        <a14:foregroundMark x1="93377" y1="59598" x2="93212" y2="75000"/>
                        <a14:foregroundMark x1="93212" y1="75000" x2="92384" y2="78348"/>
                        <a14:foregroundMark x1="88742" y1="81250" x2="66722" y2="85491"/>
                        <a14:foregroundMark x1="35927" y1="90625" x2="20530" y2="89955"/>
                        <a14:foregroundMark x1="46192" y1="92411" x2="51656" y2="92188"/>
                        <a14:foregroundMark x1="51987" y1="95313" x2="70695" y2="93750"/>
                        <a14:foregroundMark x1="73510" y1="91295" x2="84603" y2="85938"/>
                        <a14:foregroundMark x1="82285" y1="92411" x2="93377" y2="82143"/>
                        <a14:foregroundMark x1="94040" y1="82813" x2="97020" y2="71652"/>
                        <a14:foregroundMark x1="4801" y1="37723" x2="4611" y2="38638"/>
                        <a14:foregroundMark x1="2408" y1="74764" x2="2318" y2="76339"/>
                        <a14:backgroundMark x1="4470" y1="33705" x2="4470" y2="36607"/>
                        <a14:backgroundMark x1="4470" y1="38616" x2="2815" y2="57589"/>
                        <a14:backgroundMark x1="2815" y1="59152" x2="1821" y2="70759"/>
                        <a14:backgroundMark x1="2318" y1="70313" x2="1656" y2="745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35421" y="2960049"/>
            <a:ext cx="4918387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35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5110AC-EB4F-4801-A355-ABAC6BB27D68}"/>
              </a:ext>
            </a:extLst>
          </p:cNvPr>
          <p:cNvSpPr txBox="1"/>
          <p:nvPr/>
        </p:nvSpPr>
        <p:spPr>
          <a:xfrm>
            <a:off x="1626833" y="329305"/>
            <a:ext cx="90086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Свойства керамических материалов зависят от их структуры, химического и фазового состава, степени измельчения компонентов, температуры и времени обжига.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клинике применяются комплекты керамических масс, в которых обязательно содержаться три основные массы в виде порошка (опаковая, дентинная и прозрачная), 12-ти цветовых оттенков и не менее трёх степеней прозрачности. 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BF131-4304-40E6-B815-F47A05BD62DE}"/>
              </a:ext>
            </a:extLst>
          </p:cNvPr>
          <p:cNvSpPr txBox="1"/>
          <p:nvPr/>
        </p:nvSpPr>
        <p:spPr>
          <a:xfrm>
            <a:off x="1276682" y="2894864"/>
            <a:ext cx="44947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слой – опаковый. Толщина 0,2-0,3 мм.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слой – дентинный. Толщина 0,65-0,8 мм.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слой – эмалевый. Толщина индивидуальна.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слой – глазурь.</a:t>
            </a:r>
          </a:p>
          <a:p>
            <a:pPr algn="l"/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Температура спекания 920-980</a:t>
            </a:r>
            <a:r>
              <a:rPr lang="ru-RU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С.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Послойное нанесение керамической массы Creation Zi-F на каркасе из диоксида  циркония (1794) - Зуботехническая - Новости и статьи по стоматологии -  Профессиональный стоматологический портал (сайт) «Клуб стоматологов»">
            <a:extLst>
              <a:ext uri="{FF2B5EF4-FFF2-40B4-BE49-F238E27FC236}">
                <a16:creationId xmlns:a16="http://schemas.microsoft.com/office/drawing/2014/main" id="{355AEA40-4E42-492B-9F39-B4B7106AC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407" y="2294597"/>
            <a:ext cx="5464544" cy="36284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974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Рис. 2. Металлические каркасы с обрезанной вестибулярной кромкой для керамического плеча">
            <a:extLst>
              <a:ext uri="{FF2B5EF4-FFF2-40B4-BE49-F238E27FC236}">
                <a16:creationId xmlns:a16="http://schemas.microsoft.com/office/drawing/2014/main" id="{DCBE6775-B422-46FC-B4FD-FD856B62E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2" y="367949"/>
            <a:ext cx="3728978" cy="172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ис. 3. Обожженный опаковый слой. Керамическое плечо формируется с помощью флуоресцирующей пришеечной массы">
            <a:extLst>
              <a:ext uri="{FF2B5EF4-FFF2-40B4-BE49-F238E27FC236}">
                <a16:creationId xmlns:a16="http://schemas.microsoft.com/office/drawing/2014/main" id="{68854197-A1B5-4A80-8C76-799ADE344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251" y="367949"/>
            <a:ext cx="3928590" cy="172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Рис. 4. Массы Luminary: по интенсивности флуоресценции они близки к пришеечной массе. Толщина облицовки в области кромок составляет порядка 2 мм">
            <a:extLst>
              <a:ext uri="{FF2B5EF4-FFF2-40B4-BE49-F238E27FC236}">
                <a16:creationId xmlns:a16="http://schemas.microsoft.com/office/drawing/2014/main" id="{21217CD6-327B-4714-9AC3-495ADB8C8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262" y="367949"/>
            <a:ext cx="3913886" cy="172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Рис. 5. Luminary-эффект после обжига">
            <a:extLst>
              <a:ext uri="{FF2B5EF4-FFF2-40B4-BE49-F238E27FC236}">
                <a16:creationId xmlns:a16="http://schemas.microsoft.com/office/drawing/2014/main" id="{ED956534-453A-42A6-980A-CFA0F6F2D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262" y="2496781"/>
            <a:ext cx="3913886" cy="186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Рис. 6. Слой транслюцентных масс перед нанесением Enamel-массы. Неравномерная поверхность придает области режущего края естественный внешний вид">
            <a:extLst>
              <a:ext uri="{FF2B5EF4-FFF2-40B4-BE49-F238E27FC236}">
                <a16:creationId xmlns:a16="http://schemas.microsoft.com/office/drawing/2014/main" id="{EABF0807-CC89-4DA1-9311-23E83D86C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251" y="2496782"/>
            <a:ext cx="3913886" cy="186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Рис. 7. Керамика VMK Master после первого обжига. Нанесенные массы Vita Interno подчеркивают цветовые эффекты">
            <a:extLst>
              <a:ext uri="{FF2B5EF4-FFF2-40B4-BE49-F238E27FC236}">
                <a16:creationId xmlns:a16="http://schemas.microsoft.com/office/drawing/2014/main" id="{6C31C3F6-47EA-4822-BB05-807A3ED8B6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4"/>
          <a:stretch/>
        </p:blipFill>
        <p:spPr bwMode="auto">
          <a:xfrm>
            <a:off x="41852" y="2496783"/>
            <a:ext cx="3728978" cy="186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Рис. 8. Корректирующий обжиг: Область шейки облицовывается массой Cervical, центральная область массой Translucent (белая), режущая кромка смесью масс Enamel, Translucent и Dentin">
            <a:extLst>
              <a:ext uri="{FF2B5EF4-FFF2-40B4-BE49-F238E27FC236}">
                <a16:creationId xmlns:a16="http://schemas.microsoft.com/office/drawing/2014/main" id="{DF13F06B-BF16-41E3-95E0-302D947C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6" y="4721006"/>
            <a:ext cx="3713644" cy="176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Рис. 9. Коронки после второго обжига: с помощью карандаша и серебряной пудры визуализируются проксимальные кромки и структура поверхности">
            <a:extLst>
              <a:ext uri="{FF2B5EF4-FFF2-40B4-BE49-F238E27FC236}">
                <a16:creationId xmlns:a16="http://schemas.microsoft.com/office/drawing/2014/main" id="{BBDB0091-D479-4C7A-893F-1D372CB2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6"/>
          <a:stretch/>
        </p:blipFill>
        <p:spPr bwMode="auto">
          <a:xfrm>
            <a:off x="4039251" y="4721006"/>
            <a:ext cx="3913886" cy="176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Рис. 10. Коронки непосредственно после цементирования">
            <a:extLst>
              <a:ext uri="{FF2B5EF4-FFF2-40B4-BE49-F238E27FC236}">
                <a16:creationId xmlns:a16="http://schemas.microsoft.com/office/drawing/2014/main" id="{F7DF52F8-7E82-4CB6-B335-09740984B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6"/>
          <a:stretch/>
        </p:blipFill>
        <p:spPr bwMode="auto">
          <a:xfrm>
            <a:off x="8220928" y="4721006"/>
            <a:ext cx="3913886" cy="176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6EEB5AE7-19CC-4E5E-83DA-99418758084B}"/>
              </a:ext>
            </a:extLst>
          </p:cNvPr>
          <p:cNvSpPr/>
          <p:nvPr/>
        </p:nvSpPr>
        <p:spPr>
          <a:xfrm>
            <a:off x="3770830" y="1033153"/>
            <a:ext cx="268421" cy="28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EBC349DF-5B36-43EA-9D4F-03CA985CB927}"/>
              </a:ext>
            </a:extLst>
          </p:cNvPr>
          <p:cNvSpPr/>
          <p:nvPr/>
        </p:nvSpPr>
        <p:spPr>
          <a:xfrm>
            <a:off x="7982920" y="1033153"/>
            <a:ext cx="268421" cy="28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37D9EE4C-0FB4-4896-B5A5-3D28520E9009}"/>
              </a:ext>
            </a:extLst>
          </p:cNvPr>
          <p:cNvSpPr/>
          <p:nvPr/>
        </p:nvSpPr>
        <p:spPr>
          <a:xfrm flipH="1">
            <a:off x="7952507" y="3263029"/>
            <a:ext cx="268421" cy="28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5C8BCB53-57EC-4AA1-A75F-ED53B8D0260B}"/>
              </a:ext>
            </a:extLst>
          </p:cNvPr>
          <p:cNvSpPr/>
          <p:nvPr/>
        </p:nvSpPr>
        <p:spPr>
          <a:xfrm flipH="1">
            <a:off x="3755496" y="3263029"/>
            <a:ext cx="268421" cy="28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0881AE82-8EAD-4990-9E89-39AFC664132F}"/>
              </a:ext>
            </a:extLst>
          </p:cNvPr>
          <p:cNvSpPr/>
          <p:nvPr/>
        </p:nvSpPr>
        <p:spPr>
          <a:xfrm>
            <a:off x="3772156" y="5463024"/>
            <a:ext cx="268421" cy="28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2AD51EB7-7F7D-4D92-AFD2-84F3805CA6BB}"/>
              </a:ext>
            </a:extLst>
          </p:cNvPr>
          <p:cNvSpPr/>
          <p:nvPr/>
        </p:nvSpPr>
        <p:spPr>
          <a:xfrm>
            <a:off x="7982920" y="5463024"/>
            <a:ext cx="268421" cy="28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A8987550-69A6-458E-83F5-88E1CC9FF436}"/>
              </a:ext>
            </a:extLst>
          </p:cNvPr>
          <p:cNvSpPr/>
          <p:nvPr/>
        </p:nvSpPr>
        <p:spPr>
          <a:xfrm rot="5400000">
            <a:off x="9989843" y="2103588"/>
            <a:ext cx="406723" cy="392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F0D9F941-A070-49AA-B5CB-2D3C30B9FBDF}"/>
              </a:ext>
            </a:extLst>
          </p:cNvPr>
          <p:cNvSpPr/>
          <p:nvPr/>
        </p:nvSpPr>
        <p:spPr>
          <a:xfrm rot="5400000">
            <a:off x="1702979" y="4359932"/>
            <a:ext cx="406723" cy="392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562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BCD7BE-D056-42A2-BF73-8360FA9315E6}"/>
              </a:ext>
            </a:extLst>
          </p:cNvPr>
          <p:cNvSpPr txBox="1"/>
          <p:nvPr/>
        </p:nvSpPr>
        <p:spPr>
          <a:xfrm>
            <a:off x="1454088" y="751344"/>
            <a:ext cx="928382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Представители: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Россия: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масса МК (1970 г.), Радуга России,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Синадент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По физико-механическим свойствам в некоторых случаях не хуже импортных аналогов, но эстетические свойства пока не могут конкурировать с иностранными образцами.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Импорт: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фирма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Ивоклар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(Лихтенштейн) –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Виводент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-Дизайн.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фирма «Вита» (Германия) – Вита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VMK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95 (со сплавом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Вирон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Вита Омега (больший цветовой диапазон), Вита Омега 900 (для благородных сплавов).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Титанкерамик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(для облицовки титанового сплава). Расцветка Вита.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фирма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Дуцера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(Германия) –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Дуцерам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(по КТР совместима с любыми сплавами),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Дуцерам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Плюс (меньшая усадка и лучше цвет).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Дуцерам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LFC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Fusing Ceramic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низкотемпературная, 660-690</a:t>
            </a:r>
            <a:r>
              <a:rPr lang="ru-RU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С, отличается твёрдостью приближенной к таковой у  дентина зуба с хорошим оптическим эффектом и опалесценцией.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фирма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Дентсплай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(США) - 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Керамко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Керамко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2. Карат.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фирма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Норитаке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(Япония) – Супер-фарфор ЕХ-3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Норитаке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Универсальная керамика, очень прочная. 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787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EF137A-BE95-426F-95AF-B304E97AF262}"/>
              </a:ext>
            </a:extLst>
          </p:cNvPr>
          <p:cNvSpPr txBox="1"/>
          <p:nvPr/>
        </p:nvSpPr>
        <p:spPr>
          <a:xfrm>
            <a:off x="3048740" y="189637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Цельнокерамические</a:t>
            </a:r>
            <a:r>
              <a:rPr lang="ru-RU" sz="24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реставрации.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AFCE5-6A7E-4894-9140-10543D9E5EA9}"/>
              </a:ext>
            </a:extLst>
          </p:cNvPr>
          <p:cNvSpPr txBox="1"/>
          <p:nvPr/>
        </p:nvSpPr>
        <p:spPr>
          <a:xfrm>
            <a:off x="1351624" y="1083906"/>
            <a:ext cx="92927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Основное достоинства этого вида протезов – возможность создания практически копии зуба, как по форме, так и по цвету. В основном благодаря отсутствию металлического каркаса и возможности создания более хорошего оптического эффекта. Эстетика зуба определяется не только способностью твёрдых тканей пропускать свет, но и способностью отражать его и рассеивать.</a:t>
            </a: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17F442-11DD-4E26-860F-BA1343F3F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740" y="3137869"/>
            <a:ext cx="5772150" cy="28860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553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0BF670-EF56-413A-B263-08E97183A49C}"/>
              </a:ext>
            </a:extLst>
          </p:cNvPr>
          <p:cNvSpPr txBox="1"/>
          <p:nvPr/>
        </p:nvSpPr>
        <p:spPr>
          <a:xfrm>
            <a:off x="1671221" y="384322"/>
            <a:ext cx="81297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Основной целью является создание материала, который позволит изготавливать не только одиночные коронки, но и протезы большой протяжённости. В результате работы удалось создать так называемую «усиленную керамику», материал с управляемым процессом кристаллизации. Эти материалы относятся к классу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ситаллов –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стеклокристаллических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гетерофазных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материалов. Структура состоит как минимум из двух фаз, причём одна из них стекловидная. Поэтому этот материал ещё называют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стеклокерамикой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3571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E3515C-6F4A-4A06-B225-773B3A3304CB}"/>
              </a:ext>
            </a:extLst>
          </p:cNvPr>
          <p:cNvSpPr txBox="1"/>
          <p:nvPr/>
        </p:nvSpPr>
        <p:spPr>
          <a:xfrm>
            <a:off x="1445210" y="627189"/>
            <a:ext cx="93015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Одним из способов создания стеклокерамики является введение в состав обыкновенного полевошпатного фарфора кристаллических частичек высокой прочности и эластичности, имеющих одинаковый с КТР с фарфором. Вводимые кристаллы стимулируют образование новых микрокристаллических фаз, при этом прочность материала повышается пропорционально росту кристаллической фазы. 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Усилители кристаллической фазы: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частички кварца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SiO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частички оксида алюминия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кристаллы лейцита К или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дисиликата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лития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AlSi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6824BE9-7DBC-4E84-863F-BB4D1F9E1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73311"/>
            <a:ext cx="6858000" cy="2857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58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DCFF2B-33C6-469B-82F2-F2D01FE61DBA}"/>
              </a:ext>
            </a:extLst>
          </p:cNvPr>
          <p:cNvSpPr txBox="1"/>
          <p:nvPr/>
        </p:nvSpPr>
        <p:spPr>
          <a:xfrm>
            <a:off x="986901" y="1298566"/>
            <a:ext cx="10218198" cy="5309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керамику на основе оксида кремния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(силикатная керамика). Самая распространённая, в отличие от обычного стоматологического фарфора содержит больше стеклянной фазы, что и определяет свойства – хорошая эстетика, но недостаточная прочность. Изготавливается методом послойного нанесения на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штампик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Применяется для изготовления одиночных коронок на фронтальной группе зубов, вкладок,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виниров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фиксация адгезивной техникой.</a:t>
            </a:r>
            <a:endParaRPr lang="ru-RU" sz="11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керамику на основе оксида алюминия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(алюмооксидная керамика)</a:t>
            </a:r>
            <a:endParaRPr lang="ru-RU" sz="11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керамику на основе оксида алюминия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усиленную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оксидом циркония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ZrO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Эти две керамики отличаются большей долей кристаллической фазы, что увеличивает их прочность, но снижает оптические свойства. Изготавливают каркасы методом нанесения на огнеупорный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штампик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спекания, затем пропитывают расплавленным стеклом. Облицовывают традиционной керамикой. Позволяет изготавливать коронки и небольшие мостовидные протезы в жеват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ельных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частках.</a:t>
            </a:r>
          </a:p>
          <a:p>
            <a:pPr algn="l"/>
            <a:endParaRPr lang="ru-RU" sz="11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чистую спечённую керамику из оксида алюминия</a:t>
            </a:r>
            <a:endParaRPr lang="ru-RU" sz="11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чистую спечённую керамику из оксида циркония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Последние две керамики относятся к наиболее прочным. Однако почти на 100% имеют кристаллическую фазу, непрозрачны. Используются для изготовления каркасов методом фрезерования, с последующей облицовкой силикатной керамикой.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BA438-E780-4B6B-A2D9-F55DBEDEA1C2}"/>
              </a:ext>
            </a:extLst>
          </p:cNvPr>
          <p:cNvSpPr txBox="1"/>
          <p:nvPr/>
        </p:nvSpPr>
        <p:spPr>
          <a:xfrm>
            <a:off x="986901" y="340869"/>
            <a:ext cx="95501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Современные керамические материалы для изготовления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цельнокерамических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реставраций можно разделить на несколько типов:</a:t>
            </a:r>
            <a:endParaRPr lang="ru-RU" sz="11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528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FEB193-112A-4F82-AAAF-BC367C078291}"/>
              </a:ext>
            </a:extLst>
          </p:cNvPr>
          <p:cNvSpPr txBox="1"/>
          <p:nvPr/>
        </p:nvSpPr>
        <p:spPr>
          <a:xfrm>
            <a:off x="1467034" y="531700"/>
            <a:ext cx="92305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Способы изготовления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цельнокерамических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реставраций: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способ послойного нанесения и спекания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технологии литья керамики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способ прессования из литьевой керамики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способ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шликерного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литья каркаса с последующей его облицовкой фарфором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способ компьютерного моделирования и фрезерования из заготовок (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4" descr="Empress®* CAD">
            <a:extLst>
              <a:ext uri="{FF2B5EF4-FFF2-40B4-BE49-F238E27FC236}">
                <a16:creationId xmlns:a16="http://schemas.microsoft.com/office/drawing/2014/main" id="{1FB1C4C4-A554-4424-B1EE-4B879C149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807" y="3017314"/>
            <a:ext cx="3053593" cy="193827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PS EMPRESS Esthetic ingot (5u) - IVOCLAR VIVADENT">
            <a:extLst>
              <a:ext uri="{FF2B5EF4-FFF2-40B4-BE49-F238E27FC236}">
                <a16:creationId xmlns:a16="http://schemas.microsoft.com/office/drawing/2014/main" id="{56CF84CA-CAD9-48F0-BD84-769AF9C942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26" b="28151"/>
          <a:stretch/>
        </p:blipFill>
        <p:spPr bwMode="auto">
          <a:xfrm>
            <a:off x="1756551" y="3017314"/>
            <a:ext cx="3230590" cy="15546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63CBA84-DED1-4587-AB12-127C16367555}"/>
              </a:ext>
            </a:extLst>
          </p:cNvPr>
          <p:cNvSpPr/>
          <p:nvPr/>
        </p:nvSpPr>
        <p:spPr>
          <a:xfrm>
            <a:off x="1845049" y="4758391"/>
            <a:ext cx="30535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IPS Empress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прессования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Ivoclar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Лихтенштейн)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0E4D486-E8F8-46D3-8F62-C28F8CB7B15D}"/>
              </a:ext>
            </a:extLst>
          </p:cNvPr>
          <p:cNvSpPr/>
          <p:nvPr/>
        </p:nvSpPr>
        <p:spPr>
          <a:xfrm>
            <a:off x="6669361" y="5207675"/>
            <a:ext cx="3180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IPS Empress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фрезерования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Ivoclar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Лихтенштейн)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3169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B7344C-6722-4394-82DC-4A83C513292C}"/>
              </a:ext>
            </a:extLst>
          </p:cNvPr>
          <p:cNvSpPr txBox="1"/>
          <p:nvPr/>
        </p:nvSpPr>
        <p:spPr>
          <a:xfrm>
            <a:off x="2925192" y="82547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Искусственные фарфоровые зубы.</a:t>
            </a:r>
            <a:endParaRPr lang="ru-RU" sz="24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724722-6F65-4E86-AD94-10DAFA91A46B}"/>
              </a:ext>
            </a:extLst>
          </p:cNvPr>
          <p:cNvSpPr txBox="1"/>
          <p:nvPr/>
        </p:nvSpPr>
        <p:spPr>
          <a:xfrm>
            <a:off x="1309455" y="594963"/>
            <a:ext cx="93259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Фарфоровая масса разных оттенков формуется в специальных пресс-формах и обжигается в вакууме. Зубы различаются по цвету и фасону. Полученные зубы комплектуются в виде гарнитуров с учётом расположения зуба в зубном ряду. 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Фронтальные зубы Ivocryl цвет A3, форма 54, низ, 6шт - Гарнитуры  искусственных зубов - Материалы, инструменты для зуботехнической  лаборатории - Зуботехническая лаборатория в Москве">
            <a:extLst>
              <a:ext uri="{FF2B5EF4-FFF2-40B4-BE49-F238E27FC236}">
                <a16:creationId xmlns:a16="http://schemas.microsoft.com/office/drawing/2014/main" id="{1BF9B055-7969-4D7F-A871-258D48322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372" y="2212658"/>
            <a:ext cx="4786080" cy="39228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Зубы Ivocryl - жевательные: купить в интернет-магазине с доставкой.">
            <a:extLst>
              <a:ext uri="{FF2B5EF4-FFF2-40B4-BE49-F238E27FC236}">
                <a16:creationId xmlns:a16="http://schemas.microsoft.com/office/drawing/2014/main" id="{08DE09A0-24D1-4ED2-AAA6-F8B8EA374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033" y="2125684"/>
            <a:ext cx="4435434" cy="44354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700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B7344C-6722-4394-82DC-4A83C513292C}"/>
              </a:ext>
            </a:extLst>
          </p:cNvPr>
          <p:cNvSpPr txBox="1"/>
          <p:nvPr/>
        </p:nvSpPr>
        <p:spPr>
          <a:xfrm>
            <a:off x="2925192" y="82547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Искусственные фарфоровые зубы.</a:t>
            </a:r>
            <a:endParaRPr lang="ru-RU" sz="24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Схема 14">
            <a:extLst>
              <a:ext uri="{FF2B5EF4-FFF2-40B4-BE49-F238E27FC236}">
                <a16:creationId xmlns:a16="http://schemas.microsoft.com/office/drawing/2014/main" id="{CD2D7C2C-33D2-47F9-A1FC-E561FF3CDF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3045757"/>
              </p:ext>
            </p:extLst>
          </p:nvPr>
        </p:nvGraphicFramePr>
        <p:xfrm>
          <a:off x="1329430" y="1632249"/>
          <a:ext cx="9215021" cy="1063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D724722-6F65-4E86-AD94-10DAFA91A46B}"/>
              </a:ext>
            </a:extLst>
          </p:cNvPr>
          <p:cNvSpPr txBox="1"/>
          <p:nvPr/>
        </p:nvSpPr>
        <p:spPr>
          <a:xfrm>
            <a:off x="1309455" y="594963"/>
            <a:ext cx="93259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Базисные материалы и фарфоровые зубы различаются по химическому составу, поэтому возможно лишь их механическое соединение. Это обеспечивается специальными конструктивными элементами зубов:</a:t>
            </a:r>
          </a:p>
        </p:txBody>
      </p:sp>
      <p:graphicFrame>
        <p:nvGraphicFramePr>
          <p:cNvPr id="18" name="Схема 17">
            <a:extLst>
              <a:ext uri="{FF2B5EF4-FFF2-40B4-BE49-F238E27FC236}">
                <a16:creationId xmlns:a16="http://schemas.microsoft.com/office/drawing/2014/main" id="{7AFD46EF-010B-4FC4-84B8-16CCA80BB2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2075120"/>
              </p:ext>
            </p:extLst>
          </p:nvPr>
        </p:nvGraphicFramePr>
        <p:xfrm>
          <a:off x="1309455" y="2962676"/>
          <a:ext cx="9325994" cy="3188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84405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6D24B7-6991-4610-8848-6405B5610FA4}"/>
              </a:ext>
            </a:extLst>
          </p:cNvPr>
          <p:cNvSpPr txBox="1"/>
          <p:nvPr/>
        </p:nvSpPr>
        <p:spPr>
          <a:xfrm>
            <a:off x="1360503" y="528156"/>
            <a:ext cx="94880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Каолин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или белая глина,  соединение алюминия и кремниевой кислоты и является продуктом разрушения горных пород. Он действует в качестве связки, повышая способность необожжённого фарфора к моделированию. При температуре 1350</a:t>
            </a:r>
            <a:r>
              <a:rPr lang="ru-RU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 каолин спекается, а при 1850</a:t>
            </a:r>
            <a:r>
              <a:rPr lang="ru-RU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 плавится. Из-за своей непрозрачности в стоматологическую керамику добавляется в малых количествах.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 descr="Изображение выглядит как здание, мужчина, воздух, холм&#10;&#10;Автоматически созданное описание">
            <a:extLst>
              <a:ext uri="{FF2B5EF4-FFF2-40B4-BE49-F238E27FC236}">
                <a16:creationId xmlns:a16="http://schemas.microsoft.com/office/drawing/2014/main" id="{549C0365-08DE-41AE-982F-BB344C783D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44" b="10084"/>
          <a:stretch/>
        </p:blipFill>
        <p:spPr>
          <a:xfrm>
            <a:off x="3479006" y="2708424"/>
            <a:ext cx="5233987" cy="37209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06215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entes SR VIVODENT S PE anteriores inferiores A7 IVOCLAR VIVADENT -  Dentaltix">
            <a:extLst>
              <a:ext uri="{FF2B5EF4-FFF2-40B4-BE49-F238E27FC236}">
                <a16:creationId xmlns:a16="http://schemas.microsoft.com/office/drawing/2014/main" id="{3C29667F-1D46-4C98-88A7-C8084BE10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15" y="32214"/>
            <a:ext cx="3049185" cy="304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SR Orthotyp S PE">
            <a:extLst>
              <a:ext uri="{FF2B5EF4-FFF2-40B4-BE49-F238E27FC236}">
                <a16:creationId xmlns:a16="http://schemas.microsoft.com/office/drawing/2014/main" id="{8F8DFFDA-8FD2-44E7-8578-587E20C6F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867831"/>
            <a:ext cx="5786221" cy="285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E70E1CA-E570-4F19-880B-56A39A461D01}"/>
              </a:ext>
            </a:extLst>
          </p:cNvPr>
          <p:cNvSpPr/>
          <p:nvPr/>
        </p:nvSpPr>
        <p:spPr>
          <a:xfrm>
            <a:off x="1330184" y="3130271"/>
            <a:ext cx="23676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Ivoclar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Виводент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-ПЕ (фронтальные) 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464C122-9A58-4C05-B2A6-FDB3DEF07220}"/>
              </a:ext>
            </a:extLst>
          </p:cNvPr>
          <p:cNvSpPr/>
          <p:nvPr/>
        </p:nvSpPr>
        <p:spPr>
          <a:xfrm>
            <a:off x="712304" y="4971066"/>
            <a:ext cx="36034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Ivoclar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Виводент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-ПЕ-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Ортотип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(для боковых).</a:t>
            </a:r>
            <a:endParaRPr lang="ru-RU" dirty="0"/>
          </a:p>
        </p:txBody>
      </p:sp>
      <p:pic>
        <p:nvPicPr>
          <p:cNvPr id="11268" name="Picture 4" descr="BIOPLUS ANTERIORS UPPER L46 A3">
            <a:extLst>
              <a:ext uri="{FF2B5EF4-FFF2-40B4-BE49-F238E27FC236}">
                <a16:creationId xmlns:a16="http://schemas.microsoft.com/office/drawing/2014/main" id="{B23BAB3C-F5FF-45B0-8463-890886226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23" y="56083"/>
            <a:ext cx="3921158" cy="307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70C7140-D3CD-4E62-9E71-57B6E1D66474}"/>
              </a:ext>
            </a:extLst>
          </p:cNvPr>
          <p:cNvSpPr/>
          <p:nvPr/>
        </p:nvSpPr>
        <p:spPr>
          <a:xfrm>
            <a:off x="6452338" y="3229016"/>
            <a:ext cx="3661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Dentsply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Биоплюс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(фронтальные)</a:t>
            </a:r>
            <a:endParaRPr lang="ru-RU" sz="11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560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33B0CF-AFCD-4C37-A6C2-3FECBE0EFF89}"/>
              </a:ext>
            </a:extLst>
          </p:cNvPr>
          <p:cNvSpPr txBox="1"/>
          <p:nvPr/>
        </p:nvSpPr>
        <p:spPr>
          <a:xfrm>
            <a:off x="1599534" y="673410"/>
            <a:ext cx="916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Вивоперл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-ПЕ-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Ортотип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(для боковых).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33902-C5BD-4763-BC9D-762EC6F6C0B7}"/>
              </a:ext>
            </a:extLst>
          </p:cNvPr>
          <p:cNvSpPr txBox="1"/>
          <p:nvPr/>
        </p:nvSpPr>
        <p:spPr>
          <a:xfrm>
            <a:off x="1538055" y="1620032"/>
            <a:ext cx="869789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Сравнение фарфоровых зубов с пластмассовыми: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биологическая индифферентность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эстетика, цветостойкость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соединение материала с базисом хуже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износоустойчивость выше, дольше сохраняется форма 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жеват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эффективность, высота нижней трети лица, но больше нагрузка на подлежащие ткани и сустав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прочность ниже, возможны сколы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механическая обработка труднее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внутренне напряжение выше, КТР штифтов, пластмассы и фарфора всё таки разная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эффект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щёлкания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Вывод: каждый вид зубов имеет свои преимущества и недостатки, они не исключают, а дополняют друг друга и являются материалами выбора для каждого конкретного клинического случая.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032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03DC50-C92E-4972-A820-4C02DDE4C5E7}"/>
              </a:ext>
            </a:extLst>
          </p:cNvPr>
          <p:cNvSpPr txBox="1"/>
          <p:nvPr/>
        </p:nvSpPr>
        <p:spPr>
          <a:xfrm>
            <a:off x="3048740" y="132913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Стандартные фарфоровые коронки.</a:t>
            </a:r>
            <a:endParaRPr lang="ru-RU" sz="24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9D75C-22F6-4885-B68C-9CE17C2DCD8A}"/>
              </a:ext>
            </a:extLst>
          </p:cNvPr>
          <p:cNvSpPr txBox="1"/>
          <p:nvPr/>
        </p:nvSpPr>
        <p:spPr>
          <a:xfrm>
            <a:off x="1440400" y="847714"/>
            <a:ext cx="931933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Применялись для замещения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коронковой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части зуба при полном разрушении. Представляют из себя готовые коронки зубов в которой укреплён штифт или коронка и штифт готовятся раздельно, а потом соединяются посредством цемента.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Коронка Логана – с фабрично фиксированным штифтом.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Коронка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Дювеля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разборная конструкция, позволяющая более точно пришлифовать коронку к тканям корня после фиксации штифта.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Коронка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Витанорм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разборная конструкция со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ступеньчатой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формой штифта во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внутрикоронковой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части.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Главный минус – не удалось создать прочного соединения штифта и коронки.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526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A8B37-D5B1-46B9-B975-34BC5135FE99}"/>
              </a:ext>
            </a:extLst>
          </p:cNvPr>
          <p:cNvSpPr txBox="1"/>
          <p:nvPr/>
        </p:nvSpPr>
        <p:spPr>
          <a:xfrm>
            <a:off x="2327564" y="219267"/>
            <a:ext cx="76595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Фарфоровые вкладки из стандартных заготовок.</a:t>
            </a:r>
            <a:endParaRPr lang="ru-RU" sz="24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9B3DA-4A54-4979-800B-471372B638FD}"/>
              </a:ext>
            </a:extLst>
          </p:cNvPr>
          <p:cNvSpPr txBox="1"/>
          <p:nvPr/>
        </p:nvSpPr>
        <p:spPr>
          <a:xfrm>
            <a:off x="1484790" y="1003968"/>
            <a:ext cx="9372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Применяются с целью уменьшить время изготовления вкладки. В настоящее время самой известной методикой является система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Sonicsys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approx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KaVo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Германия и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Ivoclar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Vivodent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Лихтенштейн). Система представлена набором инструментов для препарирования полостей 2 класса по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Блеку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(набор насадок к воздушному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скалеру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и готовых вкладок из прочной стеклокерамики. 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Методика обеспечивает хорошее краевое прилегание, восстановление контактных пунктов и совокупность плюсов керамики. Но трудоёмкая, вытесняется другими методиками. 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SONICSYS APPROX 40 GR.4 MESIAL ST">
            <a:extLst>
              <a:ext uri="{FF2B5EF4-FFF2-40B4-BE49-F238E27FC236}">
                <a16:creationId xmlns:a16="http://schemas.microsoft.com/office/drawing/2014/main" id="{BC5F6CF3-FBA1-4657-A2D3-E9EB2427A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563" y="3367399"/>
            <a:ext cx="1766615" cy="311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A696BABB-E791-4134-A1D2-DD19A3415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125" y="3367399"/>
            <a:ext cx="4947023" cy="3118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20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6D24B7-6991-4610-8848-6405B5610FA4}"/>
              </a:ext>
            </a:extLst>
          </p:cNvPr>
          <p:cNvSpPr txBox="1"/>
          <p:nvPr/>
        </p:nvSpPr>
        <p:spPr>
          <a:xfrm>
            <a:off x="1360503" y="528156"/>
            <a:ext cx="94880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Кварц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самый распространённый минерал. Ангидрид кремниевой кислоты. В природе встречается в виде прозрачных призм горного хрусталя. В зависимости от примесей может принимать различные оттенки. Плавится при 1800</a:t>
            </a:r>
            <a:r>
              <a:rPr lang="ru-RU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С, превращаясь в стекловидную массу высокой прочности.</a:t>
            </a:r>
            <a:endParaRPr lang="ru-RU" dirty="0"/>
          </a:p>
        </p:txBody>
      </p:sp>
      <p:pic>
        <p:nvPicPr>
          <p:cNvPr id="4" name="Рисунок 3" descr="Изображение выглядит как внутренний, еда, сидит, стол&#10;&#10;Автоматически созданное описание">
            <a:extLst>
              <a:ext uri="{FF2B5EF4-FFF2-40B4-BE49-F238E27FC236}">
                <a16:creationId xmlns:a16="http://schemas.microsoft.com/office/drawing/2014/main" id="{245BEDBD-FDC5-4F78-9572-E04B54D87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10" b="90631" l="10000" r="90000">
                        <a14:foregroundMark x1="43378" y1="89189" x2="57973" y2="90090"/>
                        <a14:foregroundMark x1="57973" y1="90090" x2="59459" y2="89009"/>
                        <a14:foregroundMark x1="54054" y1="87387" x2="45270" y2="87748"/>
                        <a14:foregroundMark x1="46351" y1="87928" x2="38243" y2="87748"/>
                        <a14:foregroundMark x1="38243" y1="87748" x2="35811" y2="88829"/>
                        <a14:foregroundMark x1="83378" y1="70631" x2="73378" y2="81261"/>
                        <a14:foregroundMark x1="80811" y1="78378" x2="68514" y2="86126"/>
                        <a14:foregroundMark x1="85000" y1="67207" x2="82297" y2="77838"/>
                        <a14:foregroundMark x1="82027" y1="78739" x2="69459" y2="86126"/>
                        <a14:foregroundMark x1="69459" y1="86126" x2="69189" y2="86126"/>
                        <a14:foregroundMark x1="65946" y1="88288" x2="44459" y2="90631"/>
                        <a14:foregroundMark x1="44459" y1="90631" x2="28108" y2="888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7833" y="1571625"/>
            <a:ext cx="70485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1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6D24B7-6991-4610-8848-6405B5610FA4}"/>
              </a:ext>
            </a:extLst>
          </p:cNvPr>
          <p:cNvSpPr txBox="1"/>
          <p:nvPr/>
        </p:nvSpPr>
        <p:spPr>
          <a:xfrm>
            <a:off x="1351995" y="832956"/>
            <a:ext cx="94880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Красители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 различные окислы металлов (железа, титана, кобальта и хрома).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Плавни (флюсы)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вводятся в керамику для понижения температуры плавления (карбонаты натрия и кальция). Температура их плавления не выше 800</a:t>
            </a:r>
            <a:r>
              <a:rPr lang="ru-RU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Пластификаторы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органические вещества для придания керамической массе пластичных свойств на этапе моделирования (декстрин, крахмал, сахар). В процессе обжига они выгорают. 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00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0FB05B-5E4F-4034-A29B-3D3003ADE07A}"/>
              </a:ext>
            </a:extLst>
          </p:cNvPr>
          <p:cNvSpPr txBox="1"/>
          <p:nvPr/>
        </p:nvSpPr>
        <p:spPr>
          <a:xfrm>
            <a:off x="1248792" y="2051700"/>
            <a:ext cx="9694416" cy="275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зависимости от соотношения компонентов фарфор может быть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тугоплавким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(1300-1370</a:t>
            </a:r>
            <a:r>
              <a:rPr lang="ru-RU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С),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среднеплавким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(1090-1260</a:t>
            </a:r>
            <a:r>
              <a:rPr lang="ru-RU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С) и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низкоплавким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(870-1065</a:t>
            </a:r>
            <a:r>
              <a:rPr lang="ru-RU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С). Первый для изготовления фарфоровых зубов фабричным способом, а другие для изготовления вкладок, коронок, мостовидных протезов.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Стоматологические фарфоровые массы получают смешиванием компонентов (получение шихты), их сплавлением и резким охлаждением в воде, в результате чего получается фритта, хрупкий материал, который затем легко размалывается в порошок. В процессе очень важна чистота сырья. Затем добавляются пигменты и пластификаторы и порошок фасуется. Хотя многие марки фарфора содержат кристаллическую фазу, их следует рассматривать как стёкла.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90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BF399825-EED3-421D-B788-B69F7C881E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628494"/>
              </p:ext>
            </p:extLst>
          </p:nvPr>
        </p:nvGraphicFramePr>
        <p:xfrm>
          <a:off x="1448077" y="1734639"/>
          <a:ext cx="9295845" cy="3388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474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0428F8F8-F710-439E-A5FF-9309ADCBCE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15425"/>
              </p:ext>
            </p:extLst>
          </p:nvPr>
        </p:nvGraphicFramePr>
        <p:xfrm>
          <a:off x="1038224" y="1476375"/>
          <a:ext cx="10262586" cy="471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6B3981B-5BD3-4508-B553-20E49B7A28DC}"/>
              </a:ext>
            </a:extLst>
          </p:cNvPr>
          <p:cNvSpPr/>
          <p:nvPr/>
        </p:nvSpPr>
        <p:spPr>
          <a:xfrm>
            <a:off x="1038224" y="666750"/>
            <a:ext cx="9667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спечённом материале различают следующие структурные элементы или фазы:</a:t>
            </a:r>
            <a:endParaRPr lang="ru-RU" sz="20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54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E9CFA0-4F26-495E-89DD-0C66BB8D426D}"/>
              </a:ext>
            </a:extLst>
          </p:cNvPr>
          <p:cNvSpPr txBox="1"/>
          <p:nvPr/>
        </p:nvSpPr>
        <p:spPr>
          <a:xfrm>
            <a:off x="1093433" y="441132"/>
            <a:ext cx="100051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Чем равномернее распределяются фазы, тем лучше свойства фарфора.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Сочетание фаз образует микроструктуру фарфора, которая напрямую влияет на свойства материала. Так грунтовый слой имеет стеклокристаллическую фазу с преобладанием кристаллической, что предопределяет его прочностные и маскирующие качества. В дентинном слое преобладает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стеклофаза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что определяет его прозрачность и оптические свойства. Для структуры прозрачного 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глазуровочных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слоёв характерно отсутствие кристаллической фазы, что обеспечивает прозрачность и хорошие оптические свойства.  </a:t>
            </a:r>
            <a:endParaRPr lang="ru-RU" sz="1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393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220</TotalTime>
  <Words>2945</Words>
  <Application>Microsoft Office PowerPoint</Application>
  <PresentationFormat>Широкоэкранный</PresentationFormat>
  <Paragraphs>195</Paragraphs>
  <Slides>33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1" baseType="lpstr">
      <vt:lpstr>Arial</vt:lpstr>
      <vt:lpstr>Calibri</vt:lpstr>
      <vt:lpstr>MS Shell Dlg 2</vt:lpstr>
      <vt:lpstr>Times New Roman</vt:lpstr>
      <vt:lpstr>Verdana</vt:lpstr>
      <vt:lpstr>Wingdings</vt:lpstr>
      <vt:lpstr>Wingdings 3</vt:lpstr>
      <vt:lpstr>Мэдисон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Сергеев</dc:creator>
  <cp:lastModifiedBy>Никита Сергеев</cp:lastModifiedBy>
  <cp:revision>15</cp:revision>
  <dcterms:created xsi:type="dcterms:W3CDTF">2020-10-21T12:51:44Z</dcterms:created>
  <dcterms:modified xsi:type="dcterms:W3CDTF">2020-10-22T15:28:18Z</dcterms:modified>
</cp:coreProperties>
</file>