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253E-49F8-4B60-AFD3-67F3CFAA105A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70B9-4BF0-4381-BD3D-FFEAF98A1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23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253E-49F8-4B60-AFD3-67F3CFAA105A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70B9-4BF0-4381-BD3D-FFEAF98A1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74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253E-49F8-4B60-AFD3-67F3CFAA105A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70B9-4BF0-4381-BD3D-FFEAF98A1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962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253E-49F8-4B60-AFD3-67F3CFAA105A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70B9-4BF0-4381-BD3D-FFEAF98A156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1321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253E-49F8-4B60-AFD3-67F3CFAA105A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70B9-4BF0-4381-BD3D-FFEAF98A1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41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253E-49F8-4B60-AFD3-67F3CFAA105A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70B9-4BF0-4381-BD3D-FFEAF98A1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378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253E-49F8-4B60-AFD3-67F3CFAA105A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70B9-4BF0-4381-BD3D-FFEAF98A1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805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253E-49F8-4B60-AFD3-67F3CFAA105A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70B9-4BF0-4381-BD3D-FFEAF98A1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290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253E-49F8-4B60-AFD3-67F3CFAA105A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70B9-4BF0-4381-BD3D-FFEAF98A1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79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253E-49F8-4B60-AFD3-67F3CFAA105A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70B9-4BF0-4381-BD3D-FFEAF98A1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55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253E-49F8-4B60-AFD3-67F3CFAA105A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70B9-4BF0-4381-BD3D-FFEAF98A1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95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253E-49F8-4B60-AFD3-67F3CFAA105A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70B9-4BF0-4381-BD3D-FFEAF98A1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42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253E-49F8-4B60-AFD3-67F3CFAA105A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70B9-4BF0-4381-BD3D-FFEAF98A1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7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253E-49F8-4B60-AFD3-67F3CFAA105A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70B9-4BF0-4381-BD3D-FFEAF98A1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42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253E-49F8-4B60-AFD3-67F3CFAA105A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70B9-4BF0-4381-BD3D-FFEAF98A1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37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253E-49F8-4B60-AFD3-67F3CFAA105A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70B9-4BF0-4381-BD3D-FFEAF98A1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53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253E-49F8-4B60-AFD3-67F3CFAA105A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70B9-4BF0-4381-BD3D-FFEAF98A1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73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55253E-49F8-4B60-AFD3-67F3CFAA105A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770B9-4BF0-4381-BD3D-FFEAF98A15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078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07E39D-BF0F-4E47-81A2-C8C7D0017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Курс </a:t>
            </a:r>
            <a:r>
              <a:rPr lang="en-US" dirty="0"/>
              <a:t>C#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12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318A5-38BC-4288-AFED-12EE9372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 1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1F00F5-B128-4610-88A7-FFE074512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559" y="2359737"/>
            <a:ext cx="6059578" cy="3416300"/>
          </a:xfrm>
        </p:spPr>
        <p:txBody>
          <a:bodyPr/>
          <a:lstStyle/>
          <a:p>
            <a:r>
              <a:rPr lang="ru-RU" dirty="0"/>
              <a:t>Целью первого урока является ознакомление, со средой </a:t>
            </a:r>
            <a:r>
              <a:rPr lang="en-US" dirty="0"/>
              <a:t>Visual Studio</a:t>
            </a:r>
            <a:r>
              <a:rPr lang="ru-RU" dirty="0"/>
              <a:t> и написанием первой простой программы «</a:t>
            </a:r>
            <a:r>
              <a:rPr lang="en-US" dirty="0"/>
              <a:t>Hello world</a:t>
            </a:r>
            <a:r>
              <a:rPr lang="ru-RU" dirty="0"/>
              <a:t>».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E5A5F0-CF02-49E1-A339-22ECDA5B9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36" y="1853248"/>
            <a:ext cx="3250243" cy="251246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24C8DA-FD4B-4E66-A23E-45C953B9F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97" y="4474771"/>
            <a:ext cx="3950290" cy="20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3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108D0-5768-4246-8E8F-58141BA3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 2 </a:t>
            </a:r>
            <a:r>
              <a:rPr lang="ru-RU" b="0" i="0" dirty="0">
                <a:effectLst/>
                <a:latin typeface="Roboto" panose="02000000000000000000" pitchFamily="2" charset="0"/>
              </a:rPr>
              <a:t>Структура и порядок выполнения программы</a:t>
            </a:r>
            <a:br>
              <a:rPr lang="ru-RU" b="0" i="0" dirty="0">
                <a:effectLst/>
                <a:latin typeface="Roboto" panose="02000000000000000000" pitchFamily="2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D631AB-681B-46A4-90A3-E07410236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078" y="2052918"/>
            <a:ext cx="4815281" cy="4195481"/>
          </a:xfrm>
        </p:spPr>
        <p:txBody>
          <a:bodyPr/>
          <a:lstStyle/>
          <a:p>
            <a:r>
              <a:rPr lang="ru-RU" dirty="0"/>
              <a:t>В данном уроке объясняется, как работает программа, что такое обозреватель решений и для чего нужны библиотеки.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EBA6F3-1EE6-449A-8819-AFB17CA7E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39" y="1853248"/>
            <a:ext cx="5741862" cy="34737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918D110-7C34-4380-9803-360A66FF5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39" y="5205351"/>
            <a:ext cx="3036347" cy="119993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D66471-7FAE-40AF-909D-A8C35D3E4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563" y="3429000"/>
            <a:ext cx="24098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9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4FBEBA-77D7-4D00-AFFF-45F05459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 3 «Типы данных»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C69887-1B91-4ED9-9983-973B6149F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261" y="2061307"/>
            <a:ext cx="3372216" cy="4195481"/>
          </a:xfrm>
        </p:spPr>
        <p:txBody>
          <a:bodyPr/>
          <a:lstStyle/>
          <a:p>
            <a:r>
              <a:rPr lang="ru-RU" dirty="0"/>
              <a:t>В этом уроке объясняют, какие есть типы данных и чем они отличаются друг от друга.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76A16A-2301-4204-BF13-81914C675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6578788" cy="351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A2E7A0-E24B-46C7-9149-85566F0E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 6 «Переменные»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0AED9E-2A3D-4515-AA21-2C1E99375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853" y="2052918"/>
            <a:ext cx="3842000" cy="4195481"/>
          </a:xfrm>
        </p:spPr>
        <p:txBody>
          <a:bodyPr/>
          <a:lstStyle/>
          <a:p>
            <a:r>
              <a:rPr lang="ru-RU" dirty="0"/>
              <a:t>Целью данного урока является объяснение, что такое переменная, а так же как её объявлять и инициализировать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2583E2-EDE2-485F-98BD-5E9D93779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12" y="1977705"/>
            <a:ext cx="52959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7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20293-588C-4161-B2F0-80BC2075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Уроки 7-9 Работа с вводом данных и преобразование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22187-501E-414A-A157-44B3AA34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52918"/>
            <a:ext cx="3953853" cy="4195481"/>
          </a:xfrm>
        </p:spPr>
        <p:txBody>
          <a:bodyPr/>
          <a:lstStyle/>
          <a:p>
            <a:r>
              <a:rPr lang="ru-RU" dirty="0"/>
              <a:t>В данных уроках описываются ввод данных с помощью метода </a:t>
            </a:r>
            <a:r>
              <a:rPr lang="en-US" dirty="0" err="1"/>
              <a:t>ReadLine</a:t>
            </a:r>
            <a:r>
              <a:rPr lang="ru-RU" dirty="0"/>
              <a:t> и преобразования типа данных </a:t>
            </a:r>
            <a:r>
              <a:rPr lang="en-US" dirty="0"/>
              <a:t>string </a:t>
            </a:r>
            <a:r>
              <a:rPr lang="ru-RU" dirty="0"/>
              <a:t>в любой другой тип, с помощью таких методов как </a:t>
            </a:r>
            <a:r>
              <a:rPr lang="en-US" dirty="0"/>
              <a:t>Parse </a:t>
            </a:r>
            <a:r>
              <a:rPr lang="ru-RU" dirty="0"/>
              <a:t>и </a:t>
            </a:r>
            <a:r>
              <a:rPr lang="en-US" dirty="0"/>
              <a:t>Convert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9D80C2-76FB-4D20-AC3F-FCC348F2E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07" y="2316890"/>
            <a:ext cx="4960931" cy="22242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5A7426-6570-4F59-BF67-F0204B6E3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57505"/>
            <a:ext cx="3361408" cy="23843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D45D476-2348-4E4B-AFD7-16BDD0F26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408" y="4465266"/>
            <a:ext cx="3156575" cy="178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7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C98D5-BE4E-4E67-BFBC-BCA2026D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Уроки 10-20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6BC973-5CBA-487D-88A4-734645919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Пройдемся кратко по остальным 10 урокам, так как тема у них общая, а именно арифметические вычисления и использование методов </a:t>
            </a:r>
            <a:r>
              <a:rPr lang="en-US" dirty="0"/>
              <a:t>if else </a:t>
            </a:r>
            <a:r>
              <a:rPr lang="ru-RU" dirty="0"/>
              <a:t>и </a:t>
            </a:r>
            <a:r>
              <a:rPr lang="en-US" dirty="0"/>
              <a:t>switch:</a:t>
            </a:r>
            <a:endParaRPr lang="ru-RU" dirty="0"/>
          </a:p>
          <a:p>
            <a:r>
              <a:rPr lang="ru-RU" dirty="0"/>
              <a:t>Операторы. Арифметические операции.</a:t>
            </a:r>
          </a:p>
          <a:p>
            <a:r>
              <a:rPr lang="ru-RU" dirty="0"/>
              <a:t>Приоритет арифметических операций</a:t>
            </a:r>
          </a:p>
          <a:p>
            <a:r>
              <a:rPr lang="ru-RU" dirty="0"/>
              <a:t>Несколько проектов в одном решении</a:t>
            </a:r>
          </a:p>
          <a:p>
            <a:r>
              <a:rPr lang="ru-RU" dirty="0"/>
              <a:t>Среднее арифметическое чисел</a:t>
            </a:r>
          </a:p>
          <a:p>
            <a:r>
              <a:rPr lang="ru-RU" dirty="0"/>
              <a:t>Операции сравнения</a:t>
            </a:r>
          </a:p>
          <a:p>
            <a:r>
              <a:rPr lang="en-US" dirty="0"/>
              <a:t>If Else</a:t>
            </a:r>
          </a:p>
          <a:p>
            <a:r>
              <a:rPr lang="ru-RU" dirty="0"/>
              <a:t>Логические операторы </a:t>
            </a:r>
            <a:r>
              <a:rPr lang="en-US" dirty="0"/>
              <a:t>C#</a:t>
            </a:r>
          </a:p>
          <a:p>
            <a:r>
              <a:rPr lang="ru-RU" dirty="0"/>
              <a:t>Проверка числа на четность</a:t>
            </a:r>
          </a:p>
          <a:p>
            <a:r>
              <a:rPr lang="en-US" dirty="0"/>
              <a:t>Switch </a:t>
            </a:r>
            <a:r>
              <a:rPr lang="en-US" dirty="0" err="1"/>
              <a:t>c#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70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03E92-A87E-4283-83A4-7C0DAF51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Выполненные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FCF5CB-CB1E-46EC-92AD-DD1DE585C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выполненное домашнее задание можно найти по данной ссылке: </a:t>
            </a:r>
            <a:r>
              <a:rPr lang="en-US" dirty="0"/>
              <a:t>https://github.com/MustafaAlibekov/Unit_Test/tree/main/c%23_</a:t>
            </a:r>
            <a:r>
              <a:rPr lang="ru-RU" dirty="0"/>
              <a:t>курс/</a:t>
            </a:r>
            <a:r>
              <a:rPr lang="ru-RU" dirty="0" err="1"/>
              <a:t>ютюб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76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CBA15-A28C-40FB-B3D1-74F375B68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Замечание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1D378D-AF9B-49EA-B00B-60D4F8936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Презентация будет дополняться остальными уроками, скриншотами, фрагментами кода и выполненными д</a:t>
            </a:r>
            <a:r>
              <a:rPr lang="en-US" dirty="0"/>
              <a:t>/</a:t>
            </a:r>
            <a:r>
              <a:rPr lang="ru-RU" dirty="0"/>
              <a:t>з по ходу выполнения курса.</a:t>
            </a:r>
          </a:p>
        </p:txBody>
      </p:sp>
    </p:spTree>
    <p:extLst>
      <p:ext uri="{BB962C8B-B14F-4D97-AF65-F5344CB8AC3E}">
        <p14:creationId xmlns:p14="http://schemas.microsoft.com/office/powerpoint/2010/main" val="227682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253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Roboto</vt:lpstr>
      <vt:lpstr>Wingdings 3</vt:lpstr>
      <vt:lpstr>Ион</vt:lpstr>
      <vt:lpstr>Курс C#</vt:lpstr>
      <vt:lpstr>Урок 1 «Hello world»</vt:lpstr>
      <vt:lpstr>Урок 2 Структура и порядок выполнения программы </vt:lpstr>
      <vt:lpstr>Урок 3 «Типы данных»</vt:lpstr>
      <vt:lpstr>Урок 6 «Переменные»</vt:lpstr>
      <vt:lpstr>Уроки 7-9 Работа с вводом данных и преобразование </vt:lpstr>
      <vt:lpstr>Уроки 10-20</vt:lpstr>
      <vt:lpstr>Выполненные работы</vt:lpstr>
      <vt:lpstr>Замечание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C#</dc:title>
  <dc:creator>PC</dc:creator>
  <cp:lastModifiedBy>PC</cp:lastModifiedBy>
  <cp:revision>1</cp:revision>
  <dcterms:created xsi:type="dcterms:W3CDTF">2021-11-13T06:45:23Z</dcterms:created>
  <dcterms:modified xsi:type="dcterms:W3CDTF">2021-11-13T07:24:36Z</dcterms:modified>
</cp:coreProperties>
</file>