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39863" cy="143986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5969" autoAdjust="0"/>
    <p:restoredTop sz="94660"/>
  </p:normalViewPr>
  <p:slideViewPr>
    <p:cSldViewPr snapToGrid="0">
      <p:cViewPr varScale="1">
        <p:scale>
          <a:sx n="400" d="100"/>
          <a:sy n="400" d="100"/>
        </p:scale>
        <p:origin x="3444" y="5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7990" y="235644"/>
            <a:ext cx="1223884" cy="501286"/>
          </a:xfrm>
        </p:spPr>
        <p:txBody>
          <a:bodyPr anchor="b"/>
          <a:lstStyle>
            <a:lvl1pPr algn="ctr">
              <a:defRPr sz="9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9983" y="756262"/>
            <a:ext cx="1079897" cy="347633"/>
          </a:xfrm>
        </p:spPr>
        <p:txBody>
          <a:bodyPr/>
          <a:lstStyle>
            <a:lvl1pPr marL="0" indent="0" algn="ctr">
              <a:buNone/>
              <a:defRPr sz="378"/>
            </a:lvl1pPr>
            <a:lvl2pPr marL="72009" indent="0" algn="ctr">
              <a:buNone/>
              <a:defRPr sz="315"/>
            </a:lvl2pPr>
            <a:lvl3pPr marL="144018" indent="0" algn="ctr">
              <a:buNone/>
              <a:defRPr sz="284"/>
            </a:lvl3pPr>
            <a:lvl4pPr marL="216027" indent="0" algn="ctr">
              <a:buNone/>
              <a:defRPr sz="252"/>
            </a:lvl4pPr>
            <a:lvl5pPr marL="288036" indent="0" algn="ctr">
              <a:buNone/>
              <a:defRPr sz="252"/>
            </a:lvl5pPr>
            <a:lvl6pPr marL="360045" indent="0" algn="ctr">
              <a:buNone/>
              <a:defRPr sz="252"/>
            </a:lvl6pPr>
            <a:lvl7pPr marL="432054" indent="0" algn="ctr">
              <a:buNone/>
              <a:defRPr sz="252"/>
            </a:lvl7pPr>
            <a:lvl8pPr marL="504063" indent="0" algn="ctr">
              <a:buNone/>
              <a:defRPr sz="252"/>
            </a:lvl8pPr>
            <a:lvl9pPr marL="576072" indent="0" algn="ctr">
              <a:buNone/>
              <a:defRPr sz="252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369041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347359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30402" y="76660"/>
            <a:ext cx="310470" cy="1220217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8991" y="76660"/>
            <a:ext cx="913413" cy="1220217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365068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160825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41" y="358966"/>
            <a:ext cx="1241882" cy="598943"/>
          </a:xfrm>
        </p:spPr>
        <p:txBody>
          <a:bodyPr anchor="b"/>
          <a:lstStyle>
            <a:lvl1pPr>
              <a:defRPr sz="945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41" y="963575"/>
            <a:ext cx="1241882" cy="314970"/>
          </a:xfrm>
        </p:spPr>
        <p:txBody>
          <a:bodyPr/>
          <a:lstStyle>
            <a:lvl1pPr marL="0" indent="0">
              <a:buNone/>
              <a:defRPr sz="378">
                <a:solidFill>
                  <a:schemeClr val="tx1"/>
                </a:solidFill>
              </a:defRPr>
            </a:lvl1pPr>
            <a:lvl2pPr marL="72009" indent="0">
              <a:buNone/>
              <a:defRPr sz="315">
                <a:solidFill>
                  <a:schemeClr val="tx1">
                    <a:tint val="75000"/>
                  </a:schemeClr>
                </a:solidFill>
              </a:defRPr>
            </a:lvl2pPr>
            <a:lvl3pPr marL="144018" indent="0">
              <a:buNone/>
              <a:defRPr sz="284">
                <a:solidFill>
                  <a:schemeClr val="tx1">
                    <a:tint val="75000"/>
                  </a:schemeClr>
                </a:solidFill>
              </a:defRPr>
            </a:lvl3pPr>
            <a:lvl4pPr marL="216027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4pPr>
            <a:lvl5pPr marL="288036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5pPr>
            <a:lvl6pPr marL="360045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6pPr>
            <a:lvl7pPr marL="432054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7pPr>
            <a:lvl8pPr marL="504063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8pPr>
            <a:lvl9pPr marL="576072" indent="0">
              <a:buNone/>
              <a:defRPr sz="25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79918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990" y="383297"/>
            <a:ext cx="611942" cy="913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28931" y="383297"/>
            <a:ext cx="611942" cy="91358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748539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76660"/>
            <a:ext cx="1241882" cy="27830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179" y="352967"/>
            <a:ext cx="609129" cy="17298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9179" y="525950"/>
            <a:ext cx="609129" cy="7735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28931" y="352967"/>
            <a:ext cx="612129" cy="172983"/>
          </a:xfrm>
        </p:spPr>
        <p:txBody>
          <a:bodyPr anchor="b"/>
          <a:lstStyle>
            <a:lvl1pPr marL="0" indent="0">
              <a:buNone/>
              <a:defRPr sz="378" b="1"/>
            </a:lvl1pPr>
            <a:lvl2pPr marL="72009" indent="0">
              <a:buNone/>
              <a:defRPr sz="315" b="1"/>
            </a:lvl2pPr>
            <a:lvl3pPr marL="144018" indent="0">
              <a:buNone/>
              <a:defRPr sz="284" b="1"/>
            </a:lvl3pPr>
            <a:lvl4pPr marL="216027" indent="0">
              <a:buNone/>
              <a:defRPr sz="252" b="1"/>
            </a:lvl4pPr>
            <a:lvl5pPr marL="288036" indent="0">
              <a:buNone/>
              <a:defRPr sz="252" b="1"/>
            </a:lvl5pPr>
            <a:lvl6pPr marL="360045" indent="0">
              <a:buNone/>
              <a:defRPr sz="252" b="1"/>
            </a:lvl6pPr>
            <a:lvl7pPr marL="432054" indent="0">
              <a:buNone/>
              <a:defRPr sz="252" b="1"/>
            </a:lvl7pPr>
            <a:lvl8pPr marL="504063" indent="0">
              <a:buNone/>
              <a:defRPr sz="252" b="1"/>
            </a:lvl8pPr>
            <a:lvl9pPr marL="576072" indent="0">
              <a:buNone/>
              <a:defRPr sz="252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28931" y="525950"/>
            <a:ext cx="612129" cy="773593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018709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040892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6215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991"/>
            <a:ext cx="464393" cy="335968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12129" y="207314"/>
            <a:ext cx="728931" cy="1023236"/>
          </a:xfrm>
        </p:spPr>
        <p:txBody>
          <a:bodyPr/>
          <a:lstStyle>
            <a:lvl1pPr>
              <a:defRPr sz="504"/>
            </a:lvl1pPr>
            <a:lvl2pPr>
              <a:defRPr sz="441"/>
            </a:lvl2pPr>
            <a:lvl3pPr>
              <a:defRPr sz="378"/>
            </a:lvl3pPr>
            <a:lvl4pPr>
              <a:defRPr sz="315"/>
            </a:lvl4pPr>
            <a:lvl5pPr>
              <a:defRPr sz="315"/>
            </a:lvl5pPr>
            <a:lvl6pPr>
              <a:defRPr sz="315"/>
            </a:lvl6pPr>
            <a:lvl7pPr>
              <a:defRPr sz="315"/>
            </a:lvl7pPr>
            <a:lvl8pPr>
              <a:defRPr sz="315"/>
            </a:lvl8pPr>
            <a:lvl9pPr>
              <a:defRPr sz="315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31959"/>
            <a:ext cx="464393" cy="80025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076103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178" y="95991"/>
            <a:ext cx="464393" cy="335968"/>
          </a:xfrm>
        </p:spPr>
        <p:txBody>
          <a:bodyPr anchor="b"/>
          <a:lstStyle>
            <a:lvl1pPr>
              <a:defRPr sz="504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12129" y="207314"/>
            <a:ext cx="728931" cy="1023236"/>
          </a:xfrm>
        </p:spPr>
        <p:txBody>
          <a:bodyPr anchor="t"/>
          <a:lstStyle>
            <a:lvl1pPr marL="0" indent="0">
              <a:buNone/>
              <a:defRPr sz="504"/>
            </a:lvl1pPr>
            <a:lvl2pPr marL="72009" indent="0">
              <a:buNone/>
              <a:defRPr sz="441"/>
            </a:lvl2pPr>
            <a:lvl3pPr marL="144018" indent="0">
              <a:buNone/>
              <a:defRPr sz="378"/>
            </a:lvl3pPr>
            <a:lvl4pPr marL="216027" indent="0">
              <a:buNone/>
              <a:defRPr sz="315"/>
            </a:lvl4pPr>
            <a:lvl5pPr marL="288036" indent="0">
              <a:buNone/>
              <a:defRPr sz="315"/>
            </a:lvl5pPr>
            <a:lvl6pPr marL="360045" indent="0">
              <a:buNone/>
              <a:defRPr sz="315"/>
            </a:lvl6pPr>
            <a:lvl7pPr marL="432054" indent="0">
              <a:buNone/>
              <a:defRPr sz="315"/>
            </a:lvl7pPr>
            <a:lvl8pPr marL="504063" indent="0">
              <a:buNone/>
              <a:defRPr sz="315"/>
            </a:lvl8pPr>
            <a:lvl9pPr marL="576072" indent="0">
              <a:buNone/>
              <a:defRPr sz="315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9178" y="431959"/>
            <a:ext cx="464393" cy="800257"/>
          </a:xfrm>
        </p:spPr>
        <p:txBody>
          <a:bodyPr/>
          <a:lstStyle>
            <a:lvl1pPr marL="0" indent="0">
              <a:buNone/>
              <a:defRPr sz="252"/>
            </a:lvl1pPr>
            <a:lvl2pPr marL="72009" indent="0">
              <a:buNone/>
              <a:defRPr sz="221"/>
            </a:lvl2pPr>
            <a:lvl3pPr marL="144018" indent="0">
              <a:buNone/>
              <a:defRPr sz="189"/>
            </a:lvl3pPr>
            <a:lvl4pPr marL="216027" indent="0">
              <a:buNone/>
              <a:defRPr sz="158"/>
            </a:lvl4pPr>
            <a:lvl5pPr marL="288036" indent="0">
              <a:buNone/>
              <a:defRPr sz="158"/>
            </a:lvl5pPr>
            <a:lvl6pPr marL="360045" indent="0">
              <a:buNone/>
              <a:defRPr sz="158"/>
            </a:lvl6pPr>
            <a:lvl7pPr marL="432054" indent="0">
              <a:buNone/>
              <a:defRPr sz="158"/>
            </a:lvl7pPr>
            <a:lvl8pPr marL="504063" indent="0">
              <a:buNone/>
              <a:defRPr sz="158"/>
            </a:lvl8pPr>
            <a:lvl9pPr marL="576072" indent="0">
              <a:buNone/>
              <a:defRPr sz="158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06619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alpha val="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991" y="76660"/>
            <a:ext cx="1241882" cy="2783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991" y="383297"/>
            <a:ext cx="1241882" cy="91358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8991" y="1334540"/>
            <a:ext cx="32396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356C18-CB96-46E2-BBFC-BED57E92A0CC}" type="datetimeFigureOut">
              <a:rPr lang="ru-RU" smtClean="0"/>
              <a:t>11.06.2025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76955" y="1334540"/>
            <a:ext cx="485954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16903" y="1334540"/>
            <a:ext cx="323969" cy="7665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602524-1EE1-448D-A3AC-689C70CBD0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98694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44018" rtl="0" eaLnBrk="1" latinLnBrk="0" hangingPunct="1">
        <a:lnSpc>
          <a:spcPct val="90000"/>
        </a:lnSpc>
        <a:spcBef>
          <a:spcPct val="0"/>
        </a:spcBef>
        <a:buNone/>
        <a:defRPr sz="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05" indent="-36005" algn="l" defTabSz="144018" rtl="0" eaLnBrk="1" latinLnBrk="0" hangingPunct="1">
        <a:lnSpc>
          <a:spcPct val="90000"/>
        </a:lnSpc>
        <a:spcBef>
          <a:spcPts val="158"/>
        </a:spcBef>
        <a:buFont typeface="Arial" panose="020B0604020202020204" pitchFamily="34" charset="0"/>
        <a:buChar char="•"/>
        <a:defRPr sz="441" kern="1200">
          <a:solidFill>
            <a:schemeClr val="tx1"/>
          </a:solidFill>
          <a:latin typeface="+mn-lt"/>
          <a:ea typeface="+mn-ea"/>
          <a:cs typeface="+mn-cs"/>
        </a:defRPr>
      </a:lvl1pPr>
      <a:lvl2pPr marL="108014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78" kern="1200">
          <a:solidFill>
            <a:schemeClr val="tx1"/>
          </a:solidFill>
          <a:latin typeface="+mn-lt"/>
          <a:ea typeface="+mn-ea"/>
          <a:cs typeface="+mn-cs"/>
        </a:defRPr>
      </a:lvl2pPr>
      <a:lvl3pPr marL="180023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315" kern="1200">
          <a:solidFill>
            <a:schemeClr val="tx1"/>
          </a:solidFill>
          <a:latin typeface="+mn-lt"/>
          <a:ea typeface="+mn-ea"/>
          <a:cs typeface="+mn-cs"/>
        </a:defRPr>
      </a:lvl3pPr>
      <a:lvl4pPr marL="252032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324041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96050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68059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40068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612077" indent="-36005" algn="l" defTabSz="144018" rtl="0" eaLnBrk="1" latinLnBrk="0" hangingPunct="1">
        <a:lnSpc>
          <a:spcPct val="90000"/>
        </a:lnSpc>
        <a:spcBef>
          <a:spcPts val="79"/>
        </a:spcBef>
        <a:buFont typeface="Arial" panose="020B0604020202020204" pitchFamily="34" charset="0"/>
        <a:buChar char="•"/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1pPr>
      <a:lvl2pPr marL="72009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2pPr>
      <a:lvl3pPr marL="144018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3pPr>
      <a:lvl4pPr marL="216027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4pPr>
      <a:lvl5pPr marL="288036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5pPr>
      <a:lvl6pPr marL="360045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6pPr>
      <a:lvl7pPr marL="432054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7pPr>
      <a:lvl8pPr marL="504063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8pPr>
      <a:lvl9pPr marL="576072" algn="l" defTabSz="144018" rtl="0" eaLnBrk="1" latinLnBrk="0" hangingPunct="1">
        <a:defRPr sz="2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лилиния: фигура 3">
            <a:extLst>
              <a:ext uri="{FF2B5EF4-FFF2-40B4-BE49-F238E27FC236}">
                <a16:creationId xmlns:a16="http://schemas.microsoft.com/office/drawing/2014/main" id="{ACD73627-0058-FE38-3878-CAA441240677}"/>
              </a:ext>
            </a:extLst>
          </p:cNvPr>
          <p:cNvSpPr/>
          <p:nvPr/>
        </p:nvSpPr>
        <p:spPr>
          <a:xfrm>
            <a:off x="384241" y="95156"/>
            <a:ext cx="952204" cy="846241"/>
          </a:xfrm>
          <a:custGeom>
            <a:avLst/>
            <a:gdLst>
              <a:gd name="connsiteX0" fmla="*/ 122966 w 958813"/>
              <a:gd name="connsiteY0" fmla="*/ 466818 h 846241"/>
              <a:gd name="connsiteX1" fmla="*/ 334897 w 958813"/>
              <a:gd name="connsiteY1" fmla="*/ 754950 h 846241"/>
              <a:gd name="connsiteX2" fmla="*/ 773047 w 958813"/>
              <a:gd name="connsiteY2" fmla="*/ 835912 h 846241"/>
              <a:gd name="connsiteX3" fmla="*/ 854010 w 958813"/>
              <a:gd name="connsiteY3" fmla="*/ 554925 h 846241"/>
              <a:gd name="connsiteX4" fmla="*/ 668272 w 958813"/>
              <a:gd name="connsiteY4" fmla="*/ 595406 h 846241"/>
              <a:gd name="connsiteX5" fmla="*/ 620647 w 958813"/>
              <a:gd name="connsiteY5" fmla="*/ 395381 h 846241"/>
              <a:gd name="connsiteX6" fmla="*/ 908778 w 958813"/>
              <a:gd name="connsiteY6" fmla="*/ 297750 h 846241"/>
              <a:gd name="connsiteX7" fmla="*/ 937353 w 958813"/>
              <a:gd name="connsiteY7" fmla="*/ 90581 h 846241"/>
              <a:gd name="connsiteX8" fmla="*/ 682560 w 958813"/>
              <a:gd name="connsiteY8" fmla="*/ 93 h 846241"/>
              <a:gd name="connsiteX9" fmla="*/ 442053 w 958813"/>
              <a:gd name="connsiteY9" fmla="*/ 104868 h 846241"/>
              <a:gd name="connsiteX10" fmla="*/ 206310 w 958813"/>
              <a:gd name="connsiteY10" fmla="*/ 135825 h 846241"/>
              <a:gd name="connsiteX11" fmla="*/ 11047 w 958813"/>
              <a:gd name="connsiteY11" fmla="*/ 131062 h 846241"/>
              <a:gd name="connsiteX12" fmla="*/ 34860 w 958813"/>
              <a:gd name="connsiteY12" fmla="*/ 333468 h 846241"/>
              <a:gd name="connsiteX13" fmla="*/ 122966 w 958813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668272 w 952204"/>
              <a:gd name="connsiteY4" fmla="*/ 5954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  <a:gd name="connsiteX0" fmla="*/ 122966 w 952204"/>
              <a:gd name="connsiteY0" fmla="*/ 466818 h 846241"/>
              <a:gd name="connsiteX1" fmla="*/ 334897 w 952204"/>
              <a:gd name="connsiteY1" fmla="*/ 754950 h 846241"/>
              <a:gd name="connsiteX2" fmla="*/ 773047 w 952204"/>
              <a:gd name="connsiteY2" fmla="*/ 835912 h 846241"/>
              <a:gd name="connsiteX3" fmla="*/ 854010 w 952204"/>
              <a:gd name="connsiteY3" fmla="*/ 554925 h 846241"/>
              <a:gd name="connsiteX4" fmla="*/ 789715 w 952204"/>
              <a:gd name="connsiteY4" fmla="*/ 481106 h 846241"/>
              <a:gd name="connsiteX5" fmla="*/ 799241 w 952204"/>
              <a:gd name="connsiteY5" fmla="*/ 393000 h 846241"/>
              <a:gd name="connsiteX6" fmla="*/ 908778 w 952204"/>
              <a:gd name="connsiteY6" fmla="*/ 297750 h 846241"/>
              <a:gd name="connsiteX7" fmla="*/ 937353 w 952204"/>
              <a:gd name="connsiteY7" fmla="*/ 90581 h 846241"/>
              <a:gd name="connsiteX8" fmla="*/ 682560 w 952204"/>
              <a:gd name="connsiteY8" fmla="*/ 93 h 846241"/>
              <a:gd name="connsiteX9" fmla="*/ 442053 w 952204"/>
              <a:gd name="connsiteY9" fmla="*/ 104868 h 846241"/>
              <a:gd name="connsiteX10" fmla="*/ 206310 w 952204"/>
              <a:gd name="connsiteY10" fmla="*/ 135825 h 846241"/>
              <a:gd name="connsiteX11" fmla="*/ 11047 w 952204"/>
              <a:gd name="connsiteY11" fmla="*/ 131062 h 846241"/>
              <a:gd name="connsiteX12" fmla="*/ 34860 w 952204"/>
              <a:gd name="connsiteY12" fmla="*/ 333468 h 846241"/>
              <a:gd name="connsiteX13" fmla="*/ 122966 w 952204"/>
              <a:gd name="connsiteY13" fmla="*/ 466818 h 8462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952204" h="846241">
                <a:moveTo>
                  <a:pt x="122966" y="466818"/>
                </a:moveTo>
                <a:cubicBezTo>
                  <a:pt x="172972" y="537065"/>
                  <a:pt x="226550" y="693434"/>
                  <a:pt x="334897" y="754950"/>
                </a:cubicBezTo>
                <a:cubicBezTo>
                  <a:pt x="443244" y="816466"/>
                  <a:pt x="686528" y="869250"/>
                  <a:pt x="773047" y="835912"/>
                </a:cubicBezTo>
                <a:cubicBezTo>
                  <a:pt x="859566" y="802575"/>
                  <a:pt x="851232" y="614059"/>
                  <a:pt x="854010" y="554925"/>
                </a:cubicBezTo>
                <a:cubicBezTo>
                  <a:pt x="856788" y="495791"/>
                  <a:pt x="798843" y="508094"/>
                  <a:pt x="789715" y="481106"/>
                </a:cubicBezTo>
                <a:cubicBezTo>
                  <a:pt x="780587" y="454119"/>
                  <a:pt x="779397" y="423559"/>
                  <a:pt x="799241" y="393000"/>
                </a:cubicBezTo>
                <a:cubicBezTo>
                  <a:pt x="819085" y="362441"/>
                  <a:pt x="885759" y="348153"/>
                  <a:pt x="908778" y="297750"/>
                </a:cubicBezTo>
                <a:cubicBezTo>
                  <a:pt x="931797" y="247347"/>
                  <a:pt x="975056" y="140191"/>
                  <a:pt x="937353" y="90581"/>
                </a:cubicBezTo>
                <a:cubicBezTo>
                  <a:pt x="899650" y="40971"/>
                  <a:pt x="765110" y="-2288"/>
                  <a:pt x="682560" y="93"/>
                </a:cubicBezTo>
                <a:cubicBezTo>
                  <a:pt x="600010" y="2474"/>
                  <a:pt x="521428" y="82246"/>
                  <a:pt x="442053" y="104868"/>
                </a:cubicBezTo>
                <a:cubicBezTo>
                  <a:pt x="362678" y="127490"/>
                  <a:pt x="278144" y="131459"/>
                  <a:pt x="206310" y="135825"/>
                </a:cubicBezTo>
                <a:cubicBezTo>
                  <a:pt x="134476" y="140191"/>
                  <a:pt x="39622" y="98121"/>
                  <a:pt x="11047" y="131062"/>
                </a:cubicBezTo>
                <a:cubicBezTo>
                  <a:pt x="-17528" y="164003"/>
                  <a:pt x="16207" y="277509"/>
                  <a:pt x="34860" y="333468"/>
                </a:cubicBezTo>
                <a:cubicBezTo>
                  <a:pt x="53513" y="389427"/>
                  <a:pt x="72960" y="396571"/>
                  <a:pt x="122966" y="466818"/>
                </a:cubicBezTo>
                <a:close/>
              </a:path>
            </a:pathLst>
          </a:custGeom>
          <a:solidFill>
            <a:schemeClr val="accent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6" name="Прямая со стрелкой 5">
            <a:extLst>
              <a:ext uri="{FF2B5EF4-FFF2-40B4-BE49-F238E27FC236}">
                <a16:creationId xmlns:a16="http://schemas.microsoft.com/office/drawing/2014/main" id="{C38E2F62-EA77-B067-D960-7C3550590727}"/>
              </a:ext>
            </a:extLst>
          </p:cNvPr>
          <p:cNvCxnSpPr/>
          <p:nvPr/>
        </p:nvCxnSpPr>
        <p:spPr>
          <a:xfrm flipV="1">
            <a:off x="292894" y="659606"/>
            <a:ext cx="752475" cy="585788"/>
          </a:xfrm>
          <a:prstGeom prst="straightConnector1">
            <a:avLst/>
          </a:prstGeom>
          <a:ln w="6350" cap="rnd" cmpd="sng">
            <a:solidFill>
              <a:schemeClr val="tx1"/>
            </a:solidFill>
            <a:round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Прямая со стрелкой 6">
            <a:extLst>
              <a:ext uri="{FF2B5EF4-FFF2-40B4-BE49-F238E27FC236}">
                <a16:creationId xmlns:a16="http://schemas.microsoft.com/office/drawing/2014/main" id="{6F9BFF7D-57B5-25DA-F553-DA885AC18A94}"/>
              </a:ext>
            </a:extLst>
          </p:cNvPr>
          <p:cNvCxnSpPr>
            <a:cxnSpLocks/>
          </p:cNvCxnSpPr>
          <p:nvPr/>
        </p:nvCxnSpPr>
        <p:spPr>
          <a:xfrm flipH="1" flipV="1">
            <a:off x="812006" y="416719"/>
            <a:ext cx="233363" cy="242887"/>
          </a:xfrm>
          <a:prstGeom prst="straightConnector1">
            <a:avLst/>
          </a:prstGeom>
          <a:ln w="6350" cap="rnd" cmpd="sng">
            <a:solidFill>
              <a:schemeClr val="tx1"/>
            </a:solidFill>
            <a:round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Прямая со стрелкой 11">
            <a:extLst>
              <a:ext uri="{FF2B5EF4-FFF2-40B4-BE49-F238E27FC236}">
                <a16:creationId xmlns:a16="http://schemas.microsoft.com/office/drawing/2014/main" id="{1A67A7D1-B5E1-A03E-5282-796A18F25567}"/>
              </a:ext>
            </a:extLst>
          </p:cNvPr>
          <p:cNvCxnSpPr>
            <a:cxnSpLocks/>
          </p:cNvCxnSpPr>
          <p:nvPr/>
        </p:nvCxnSpPr>
        <p:spPr>
          <a:xfrm flipV="1">
            <a:off x="292894" y="416719"/>
            <a:ext cx="519112" cy="828675"/>
          </a:xfrm>
          <a:prstGeom prst="straightConnector1">
            <a:avLst/>
          </a:prstGeom>
          <a:ln w="6350" cap="rnd" cmpd="sng">
            <a:solidFill>
              <a:schemeClr val="tx1"/>
            </a:solidFill>
            <a:round/>
            <a:tailEnd type="stealth" w="sm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3354F8-DC7B-6109-806B-1B9AC71C9A49}"/>
                  </a:ext>
                </a:extLst>
              </p:cNvPr>
              <p:cNvSpPr txBox="1"/>
              <p:nvPr/>
            </p:nvSpPr>
            <p:spPr>
              <a:xfrm>
                <a:off x="597220" y="968840"/>
                <a:ext cx="124008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</m:acc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23354F8-DC7B-6109-806B-1B9AC71C9A4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7220" y="968840"/>
                <a:ext cx="124008" cy="184666"/>
              </a:xfrm>
              <a:prstGeom prst="rect">
                <a:avLst/>
              </a:prstGeom>
              <a:blipFill>
                <a:blip r:embed="rId2"/>
                <a:stretch>
                  <a:fillRect l="-20000" t="-30000" r="-8500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D476DF-BCFD-204F-BA7C-82C101DE39B7}"/>
                  </a:ext>
                </a:extLst>
              </p:cNvPr>
              <p:cNvSpPr txBox="1"/>
              <p:nvPr/>
            </p:nvSpPr>
            <p:spPr>
              <a:xfrm>
                <a:off x="304800" y="719931"/>
                <a:ext cx="217111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  <m:r>
                        <a:rPr lang="en-US" sz="1200" b="0" i="1" smtClean="0">
                          <a:latin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37D476DF-BCFD-204F-BA7C-82C101DE39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4800" y="719931"/>
                <a:ext cx="217111" cy="184666"/>
              </a:xfrm>
              <a:prstGeom prst="rect">
                <a:avLst/>
              </a:prstGeom>
              <a:blipFill>
                <a:blip r:embed="rId3"/>
                <a:stretch>
                  <a:fillRect l="-11111" t="-26667" r="-41667" b="-13333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5C733E-9AC1-E857-9193-069350AE06EF}"/>
                  </a:ext>
                </a:extLst>
              </p:cNvPr>
              <p:cNvSpPr txBox="1"/>
              <p:nvPr/>
            </p:nvSpPr>
            <p:spPr>
              <a:xfrm>
                <a:off x="936813" y="355609"/>
                <a:ext cx="177036" cy="18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⃗"/>
                              <m:ctrlP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200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</m:acc>
                        </m:e>
                        <m:sub>
                          <m:r>
                            <a:rPr lang="en-US" sz="1200" b="0" i="1" smtClean="0">
                              <a:latin typeface="Cambria Math" panose="02040503050406030204" pitchFamily="18" charset="0"/>
                            </a:rPr>
                            <m:t>⊥</m:t>
                          </m:r>
                        </m:sub>
                      </m:sSub>
                    </m:oMath>
                  </m:oMathPara>
                </a14:m>
                <a:endParaRPr lang="ru-RU" sz="16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475C733E-9AC1-E857-9193-069350AE0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36813" y="355609"/>
                <a:ext cx="177036" cy="184666"/>
              </a:xfrm>
              <a:prstGeom prst="rect">
                <a:avLst/>
              </a:prstGeom>
              <a:blipFill>
                <a:blip r:embed="rId4"/>
                <a:stretch>
                  <a:fillRect l="-17241" t="-25806" r="-55172" b="-967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728565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4</TotalTime>
  <Words>4</Words>
  <Application>Microsoft Office PowerPoint</Application>
  <PresentationFormat>Произвольный</PresentationFormat>
  <Paragraphs>3</Paragraphs>
  <Slides>1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Тема Office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Сергей Скороходов</dc:creator>
  <cp:lastModifiedBy>Сергей Скороходов</cp:lastModifiedBy>
  <cp:revision>2</cp:revision>
  <dcterms:created xsi:type="dcterms:W3CDTF">2025-06-11T07:46:22Z</dcterms:created>
  <dcterms:modified xsi:type="dcterms:W3CDTF">2025-06-11T09:05:44Z</dcterms:modified>
</cp:coreProperties>
</file>