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398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Скороходов" initials="СС" lastIdx="1" clrIdx="0">
    <p:extLst>
      <p:ext uri="{19B8F6BF-5375-455C-9EA6-DF929625EA0E}">
        <p15:presenceInfo xmlns:p15="http://schemas.microsoft.com/office/powerpoint/2012/main" userId="f82584cad010a1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9" autoAdjust="0"/>
    <p:restoredTop sz="94660"/>
  </p:normalViewPr>
  <p:slideViewPr>
    <p:cSldViewPr snapToGrid="0">
      <p:cViewPr>
        <p:scale>
          <a:sx n="400" d="100"/>
          <a:sy n="400" d="100"/>
        </p:scale>
        <p:origin x="34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3C58B-990C-43FD-BBAA-0CB7A2975E0D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B9B69-F0F0-4BAA-8BED-21F2DBD1F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B9B69-F0F0-4BAA-8BED-21F2DBD1F9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35644"/>
            <a:ext cx="1223884" cy="501286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756262"/>
            <a:ext cx="1079897" cy="34763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0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76660"/>
            <a:ext cx="310470" cy="12202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76660"/>
            <a:ext cx="913413" cy="12202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358966"/>
            <a:ext cx="1241882" cy="5989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963575"/>
            <a:ext cx="1241882" cy="31497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9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6660"/>
            <a:ext cx="1241882" cy="27830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352967"/>
            <a:ext cx="609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525950"/>
            <a:ext cx="609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352967"/>
            <a:ext cx="612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525950"/>
            <a:ext cx="612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87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8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07314"/>
            <a:ext cx="728931" cy="1023236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1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07314"/>
            <a:ext cx="728931" cy="1023236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6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76660"/>
            <a:ext cx="124188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383297"/>
            <a:ext cx="124188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6C18-CB96-46E2-BBFC-BED57E92A0C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334540"/>
            <a:ext cx="48595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ACD73627-0058-FE38-3878-CAA441240677}"/>
              </a:ext>
            </a:extLst>
          </p:cNvPr>
          <p:cNvSpPr/>
          <p:nvPr/>
        </p:nvSpPr>
        <p:spPr>
          <a:xfrm>
            <a:off x="384241" y="95156"/>
            <a:ext cx="952204" cy="846241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204" h="846241">
                <a:moveTo>
                  <a:pt x="122966" y="466818"/>
                </a:moveTo>
                <a:cubicBezTo>
                  <a:pt x="172972" y="537065"/>
                  <a:pt x="226550" y="693434"/>
                  <a:pt x="334897" y="754950"/>
                </a:cubicBezTo>
                <a:cubicBezTo>
                  <a:pt x="443244" y="816466"/>
                  <a:pt x="686528" y="869250"/>
                  <a:pt x="773047" y="835912"/>
                </a:cubicBezTo>
                <a:cubicBezTo>
                  <a:pt x="859566" y="802575"/>
                  <a:pt x="851232" y="614059"/>
                  <a:pt x="854010" y="554925"/>
                </a:cubicBezTo>
                <a:cubicBezTo>
                  <a:pt x="856788" y="495791"/>
                  <a:pt x="798843" y="508094"/>
                  <a:pt x="789715" y="481106"/>
                </a:cubicBezTo>
                <a:cubicBezTo>
                  <a:pt x="780587" y="454119"/>
                  <a:pt x="779397" y="423559"/>
                  <a:pt x="799241" y="393000"/>
                </a:cubicBezTo>
                <a:cubicBezTo>
                  <a:pt x="819085" y="362441"/>
                  <a:pt x="885759" y="348153"/>
                  <a:pt x="908778" y="297750"/>
                </a:cubicBezTo>
                <a:cubicBezTo>
                  <a:pt x="931797" y="247347"/>
                  <a:pt x="975056" y="140191"/>
                  <a:pt x="937353" y="90581"/>
                </a:cubicBezTo>
                <a:cubicBezTo>
                  <a:pt x="899650" y="40971"/>
                  <a:pt x="765110" y="-2288"/>
                  <a:pt x="682560" y="93"/>
                </a:cubicBezTo>
                <a:cubicBezTo>
                  <a:pt x="600010" y="2474"/>
                  <a:pt x="521428" y="82246"/>
                  <a:pt x="442053" y="104868"/>
                </a:cubicBezTo>
                <a:cubicBezTo>
                  <a:pt x="362678" y="127490"/>
                  <a:pt x="278144" y="131459"/>
                  <a:pt x="206310" y="135825"/>
                </a:cubicBezTo>
                <a:cubicBezTo>
                  <a:pt x="134476" y="140191"/>
                  <a:pt x="39622" y="98121"/>
                  <a:pt x="11047" y="131062"/>
                </a:cubicBezTo>
                <a:cubicBezTo>
                  <a:pt x="-17528" y="164003"/>
                  <a:pt x="16207" y="277509"/>
                  <a:pt x="34860" y="333468"/>
                </a:cubicBezTo>
                <a:cubicBezTo>
                  <a:pt x="53513" y="389427"/>
                  <a:pt x="72960" y="396571"/>
                  <a:pt x="122966" y="46681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38E2F62-EA77-B067-D960-7C3550590727}"/>
              </a:ext>
            </a:extLst>
          </p:cNvPr>
          <p:cNvCxnSpPr/>
          <p:nvPr/>
        </p:nvCxnSpPr>
        <p:spPr>
          <a:xfrm flipV="1">
            <a:off x="292894" y="659606"/>
            <a:ext cx="752475" cy="585788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F9BFF7D-57B5-25DA-F553-DA885AC18A94}"/>
              </a:ext>
            </a:extLst>
          </p:cNvPr>
          <p:cNvCxnSpPr>
            <a:cxnSpLocks/>
          </p:cNvCxnSpPr>
          <p:nvPr/>
        </p:nvCxnSpPr>
        <p:spPr>
          <a:xfrm flipH="1" flipV="1">
            <a:off x="812006" y="416719"/>
            <a:ext cx="233363" cy="242887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A67A7D1-B5E1-A03E-5282-796A18F25567}"/>
              </a:ext>
            </a:extLst>
          </p:cNvPr>
          <p:cNvCxnSpPr>
            <a:cxnSpLocks/>
          </p:cNvCxnSpPr>
          <p:nvPr/>
        </p:nvCxnSpPr>
        <p:spPr>
          <a:xfrm flipV="1">
            <a:off x="292894" y="416719"/>
            <a:ext cx="519112" cy="828675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/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blipFill>
                <a:blip r:embed="rId2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/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blipFill>
                <a:blip r:embed="rId3"/>
                <a:stretch>
                  <a:fillRect l="-11111" t="-26667" r="-41667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/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blipFill>
                <a:blip r:embed="rId4"/>
                <a:stretch>
                  <a:fillRect l="-17241" t="-25806" r="-55172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B6DC601-87F8-C24A-E963-4E96330456D7}"/>
              </a:ext>
            </a:extLst>
          </p:cNvPr>
          <p:cNvGrpSpPr/>
          <p:nvPr/>
        </p:nvGrpSpPr>
        <p:grpSpPr>
          <a:xfrm>
            <a:off x="256364" y="313098"/>
            <a:ext cx="927133" cy="813666"/>
            <a:chOff x="277251" y="313079"/>
            <a:chExt cx="927133" cy="813666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A7002FE-BF01-9B90-C44B-66EF2487752D}"/>
                </a:ext>
              </a:extLst>
            </p:cNvPr>
            <p:cNvGrpSpPr/>
            <p:nvPr/>
          </p:nvGrpSpPr>
          <p:grpSpPr>
            <a:xfrm>
              <a:off x="374452" y="313116"/>
              <a:ext cx="781440" cy="813629"/>
              <a:chOff x="1033464" y="124620"/>
              <a:chExt cx="539740" cy="516728"/>
            </a:xfrm>
          </p:grpSpPr>
          <p:sp>
            <p:nvSpPr>
              <p:cNvPr id="11" name="Полилиния: фигура 10">
                <a:extLst>
                  <a:ext uri="{FF2B5EF4-FFF2-40B4-BE49-F238E27FC236}">
                    <a16:creationId xmlns:a16="http://schemas.microsoft.com/office/drawing/2014/main" id="{2DC7028E-A287-496C-23FD-B38E16375475}"/>
                  </a:ext>
                </a:extLst>
              </p:cNvPr>
              <p:cNvSpPr/>
              <p:nvPr/>
            </p:nvSpPr>
            <p:spPr>
              <a:xfrm>
                <a:off x="1033464" y="124620"/>
                <a:ext cx="539740" cy="128453"/>
              </a:xfrm>
              <a:custGeom>
                <a:avLst/>
                <a:gdLst>
                  <a:gd name="connsiteX0" fmla="*/ 0 w 157163"/>
                  <a:gd name="connsiteY0" fmla="*/ 0 h 140494"/>
                  <a:gd name="connsiteX1" fmla="*/ 157163 w 157163"/>
                  <a:gd name="connsiteY1" fmla="*/ 140494 h 140494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88"/>
                  <a:gd name="connsiteX1" fmla="*/ 150019 w 150019"/>
                  <a:gd name="connsiteY1" fmla="*/ 142875 h 142888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019" h="142875">
                    <a:moveTo>
                      <a:pt x="0" y="0"/>
                    </a:moveTo>
                    <a:cubicBezTo>
                      <a:pt x="75803" y="793"/>
                      <a:pt x="65881" y="139699"/>
                      <a:pt x="150019" y="14287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олилиния: фигура 11">
                <a:extLst>
                  <a:ext uri="{FF2B5EF4-FFF2-40B4-BE49-F238E27FC236}">
                    <a16:creationId xmlns:a16="http://schemas.microsoft.com/office/drawing/2014/main" id="{F382C285-78C6-C464-6377-5DF017935D7F}"/>
                  </a:ext>
                </a:extLst>
              </p:cNvPr>
              <p:cNvSpPr/>
              <p:nvPr/>
            </p:nvSpPr>
            <p:spPr>
              <a:xfrm flipV="1">
                <a:off x="1033464" y="512895"/>
                <a:ext cx="539740" cy="128453"/>
              </a:xfrm>
              <a:custGeom>
                <a:avLst/>
                <a:gdLst>
                  <a:gd name="connsiteX0" fmla="*/ 0 w 157163"/>
                  <a:gd name="connsiteY0" fmla="*/ 0 h 140494"/>
                  <a:gd name="connsiteX1" fmla="*/ 157163 w 157163"/>
                  <a:gd name="connsiteY1" fmla="*/ 140494 h 140494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88"/>
                  <a:gd name="connsiteX1" fmla="*/ 150019 w 150019"/>
                  <a:gd name="connsiteY1" fmla="*/ 142875 h 142888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019" h="142875">
                    <a:moveTo>
                      <a:pt x="0" y="0"/>
                    </a:moveTo>
                    <a:cubicBezTo>
                      <a:pt x="75803" y="793"/>
                      <a:pt x="65881" y="139699"/>
                      <a:pt x="150019" y="14287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2BB6D381-CBF6-D570-BB61-E0D18DF01670}"/>
                </a:ext>
              </a:extLst>
            </p:cNvPr>
            <p:cNvSpPr/>
            <p:nvPr/>
          </p:nvSpPr>
          <p:spPr>
            <a:xfrm>
              <a:off x="1107400" y="515371"/>
              <a:ext cx="96984" cy="4091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9B6B1636-FF4B-F2F6-282A-7E64222B1715}"/>
                </a:ext>
              </a:extLst>
            </p:cNvPr>
            <p:cNvSpPr/>
            <p:nvPr/>
          </p:nvSpPr>
          <p:spPr>
            <a:xfrm>
              <a:off x="277251" y="313079"/>
              <a:ext cx="192881" cy="813633"/>
            </a:xfrm>
            <a:prstGeom prst="ellipse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F9E6C27D-15E2-01A1-B661-2D81B522A1B8}"/>
                </a:ext>
              </a:extLst>
            </p:cNvPr>
            <p:cNvSpPr/>
            <p:nvPr/>
          </p:nvSpPr>
          <p:spPr>
            <a:xfrm>
              <a:off x="277252" y="313112"/>
              <a:ext cx="194400" cy="813600"/>
            </a:xfrm>
            <a:prstGeom prst="arc">
              <a:avLst>
                <a:gd name="adj1" fmla="val 16200000"/>
                <a:gd name="adj2" fmla="val 5392337"/>
              </a:avLst>
            </a:prstGeom>
            <a:ln w="127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Дуга 41">
              <a:extLst>
                <a:ext uri="{FF2B5EF4-FFF2-40B4-BE49-F238E27FC236}">
                  <a16:creationId xmlns:a16="http://schemas.microsoft.com/office/drawing/2014/main" id="{300BF167-7E55-6058-3F81-78EB69CD670F}"/>
                </a:ext>
              </a:extLst>
            </p:cNvPr>
            <p:cNvSpPr/>
            <p:nvPr/>
          </p:nvSpPr>
          <p:spPr>
            <a:xfrm rot="10800000">
              <a:off x="277252" y="313079"/>
              <a:ext cx="194400" cy="813600"/>
            </a:xfrm>
            <a:prstGeom prst="arc">
              <a:avLst>
                <a:gd name="adj1" fmla="val 16200000"/>
                <a:gd name="adj2" fmla="val 5392337"/>
              </a:avLst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2E0B11D3-F1B2-4E16-F176-118A146B2A1F}"/>
              </a:ext>
            </a:extLst>
          </p:cNvPr>
          <p:cNvCxnSpPr>
            <a:cxnSpLocks/>
          </p:cNvCxnSpPr>
          <p:nvPr/>
        </p:nvCxnSpPr>
        <p:spPr>
          <a:xfrm>
            <a:off x="130571" y="719898"/>
            <a:ext cx="100410" cy="0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50B9005-9A6D-CE50-74FD-360FA1325701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52804" y="719944"/>
            <a:ext cx="733709" cy="714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0DB3A20-CD47-4C79-A42A-117D67C77B05}"/>
              </a:ext>
            </a:extLst>
          </p:cNvPr>
          <p:cNvCxnSpPr>
            <a:cxnSpLocks/>
          </p:cNvCxnSpPr>
          <p:nvPr/>
        </p:nvCxnSpPr>
        <p:spPr>
          <a:xfrm>
            <a:off x="1135005" y="719898"/>
            <a:ext cx="172301" cy="0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3111B4-0DB7-E65B-16E6-C6DFCF602160}"/>
                  </a:ext>
                </a:extLst>
              </p:cNvPr>
              <p:cNvSpPr txBox="1"/>
              <p:nvPr/>
            </p:nvSpPr>
            <p:spPr>
              <a:xfrm>
                <a:off x="76012" y="515390"/>
                <a:ext cx="1788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3111B4-0DB7-E65B-16E6-C6DFCF60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" y="515390"/>
                <a:ext cx="178831" cy="184666"/>
              </a:xfrm>
              <a:prstGeom prst="rect">
                <a:avLst/>
              </a:prstGeom>
              <a:blipFill>
                <a:blip r:embed="rId3"/>
                <a:stretch>
                  <a:fillRect l="-20000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2CAA5-15A8-2575-8D9A-C3586F7F00EA}"/>
                  </a:ext>
                </a:extLst>
              </p:cNvPr>
              <p:cNvSpPr txBox="1"/>
              <p:nvPr/>
            </p:nvSpPr>
            <p:spPr>
              <a:xfrm>
                <a:off x="1216095" y="515299"/>
                <a:ext cx="1824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2CAA5-15A8-2575-8D9A-C3586F7F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95" y="515299"/>
                <a:ext cx="182421" cy="184666"/>
              </a:xfrm>
              <a:prstGeom prst="rect">
                <a:avLst/>
              </a:prstGeom>
              <a:blipFill>
                <a:blip r:embed="rId4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22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CADB8DF8-0429-1143-DEB1-F0C810E07BE0}"/>
              </a:ext>
            </a:extLst>
          </p:cNvPr>
          <p:cNvGrpSpPr/>
          <p:nvPr/>
        </p:nvGrpSpPr>
        <p:grpSpPr>
          <a:xfrm>
            <a:off x="140095" y="147837"/>
            <a:ext cx="1159670" cy="1016594"/>
            <a:chOff x="140095" y="147837"/>
            <a:chExt cx="1159670" cy="101659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D400DF4C-7CD3-489D-1C81-F5E1060D4635}"/>
                </a:ext>
              </a:extLst>
            </p:cNvPr>
            <p:cNvSpPr/>
            <p:nvPr/>
          </p:nvSpPr>
          <p:spPr>
            <a:xfrm rot="4477218">
              <a:off x="193917" y="94015"/>
              <a:ext cx="108676" cy="2163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805D3C9-9B6D-D6B6-EE70-D0A5F49C8F9E}"/>
                </a:ext>
              </a:extLst>
            </p:cNvPr>
            <p:cNvGrpSpPr/>
            <p:nvPr/>
          </p:nvGrpSpPr>
          <p:grpSpPr>
            <a:xfrm rot="12601623">
              <a:off x="1191605" y="947077"/>
              <a:ext cx="108160" cy="217354"/>
              <a:chOff x="256364" y="313096"/>
              <a:chExt cx="194402" cy="813635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3A101485-4D0F-D55C-5BBD-33EAA23F1C00}"/>
                  </a:ext>
                </a:extLst>
              </p:cNvPr>
              <p:cNvSpPr/>
              <p:nvPr/>
            </p:nvSpPr>
            <p:spPr>
              <a:xfrm>
                <a:off x="256364" y="313096"/>
                <a:ext cx="192879" cy="8136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Дуга 7">
                <a:extLst>
                  <a:ext uri="{FF2B5EF4-FFF2-40B4-BE49-F238E27FC236}">
                    <a16:creationId xmlns:a16="http://schemas.microsoft.com/office/drawing/2014/main" id="{052FC80E-326B-99DB-F08F-2C91B1AF4E71}"/>
                  </a:ext>
                </a:extLst>
              </p:cNvPr>
              <p:cNvSpPr/>
              <p:nvPr/>
            </p:nvSpPr>
            <p:spPr>
              <a:xfrm>
                <a:off x="256367" y="313132"/>
                <a:ext cx="194399" cy="813599"/>
              </a:xfrm>
              <a:prstGeom prst="arc">
                <a:avLst>
                  <a:gd name="adj1" fmla="val 16200000"/>
                  <a:gd name="adj2" fmla="val 5392337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Дуга 8">
                <a:extLst>
                  <a:ext uri="{FF2B5EF4-FFF2-40B4-BE49-F238E27FC236}">
                    <a16:creationId xmlns:a16="http://schemas.microsoft.com/office/drawing/2014/main" id="{936E93B0-3695-3535-B56B-2C0DC4E26D34}"/>
                  </a:ext>
                </a:extLst>
              </p:cNvPr>
              <p:cNvSpPr/>
              <p:nvPr/>
            </p:nvSpPr>
            <p:spPr>
              <a:xfrm rot="10800000">
                <a:off x="256366" y="313099"/>
                <a:ext cx="194399" cy="813599"/>
              </a:xfrm>
              <a:prstGeom prst="arc">
                <a:avLst>
                  <a:gd name="adj1" fmla="val 16200000"/>
                  <a:gd name="adj2" fmla="val 5392337"/>
                </a:avLst>
              </a:prstGeom>
              <a:ln w="12700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F229FA24-B846-EFC1-FAD2-80783B12DAC9}"/>
                </a:ext>
              </a:extLst>
            </p:cNvPr>
            <p:cNvSpPr/>
            <p:nvPr/>
          </p:nvSpPr>
          <p:spPr>
            <a:xfrm>
              <a:off x="143097" y="230980"/>
              <a:ext cx="1051086" cy="917252"/>
            </a:xfrm>
            <a:custGeom>
              <a:avLst/>
              <a:gdLst>
                <a:gd name="connsiteX0" fmla="*/ 0 w 802481"/>
                <a:gd name="connsiteY0" fmla="*/ 0 h 652463"/>
                <a:gd name="connsiteX1" fmla="*/ 271462 w 802481"/>
                <a:gd name="connsiteY1" fmla="*/ 459581 h 652463"/>
                <a:gd name="connsiteX2" fmla="*/ 802481 w 802481"/>
                <a:gd name="connsiteY2" fmla="*/ 652463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481" h="652463">
                  <a:moveTo>
                    <a:pt x="0" y="0"/>
                  </a:moveTo>
                  <a:cubicBezTo>
                    <a:pt x="68857" y="175418"/>
                    <a:pt x="137715" y="350837"/>
                    <a:pt x="271462" y="459581"/>
                  </a:cubicBezTo>
                  <a:cubicBezTo>
                    <a:pt x="405209" y="568325"/>
                    <a:pt x="694928" y="625476"/>
                    <a:pt x="802481" y="652463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6B28F735-8958-0C4C-9E83-FB181A27CF0C}"/>
                </a:ext>
              </a:extLst>
            </p:cNvPr>
            <p:cNvSpPr/>
            <p:nvPr/>
          </p:nvSpPr>
          <p:spPr>
            <a:xfrm>
              <a:off x="345134" y="164337"/>
              <a:ext cx="952947" cy="797570"/>
            </a:xfrm>
            <a:custGeom>
              <a:avLst/>
              <a:gdLst>
                <a:gd name="connsiteX0" fmla="*/ 0 w 802481"/>
                <a:gd name="connsiteY0" fmla="*/ 0 h 652463"/>
                <a:gd name="connsiteX1" fmla="*/ 271462 w 802481"/>
                <a:gd name="connsiteY1" fmla="*/ 459581 h 652463"/>
                <a:gd name="connsiteX2" fmla="*/ 802481 w 802481"/>
                <a:gd name="connsiteY2" fmla="*/ 652463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481" h="652463">
                  <a:moveTo>
                    <a:pt x="0" y="0"/>
                  </a:moveTo>
                  <a:cubicBezTo>
                    <a:pt x="68857" y="175418"/>
                    <a:pt x="137715" y="350837"/>
                    <a:pt x="271462" y="459581"/>
                  </a:cubicBezTo>
                  <a:cubicBezTo>
                    <a:pt x="405209" y="568325"/>
                    <a:pt x="694928" y="625476"/>
                    <a:pt x="802481" y="652463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2D5DE642-23C1-A2B0-C5B6-96B017D4EB1A}"/>
                </a:ext>
              </a:extLst>
            </p:cNvPr>
            <p:cNvGrpSpPr/>
            <p:nvPr/>
          </p:nvGrpSpPr>
          <p:grpSpPr>
            <a:xfrm rot="12382675">
              <a:off x="972550" y="899291"/>
              <a:ext cx="108159" cy="200432"/>
              <a:chOff x="256364" y="313096"/>
              <a:chExt cx="194401" cy="813635"/>
            </a:xfrm>
          </p:grpSpPr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437BAB4B-550C-975A-96D1-D9C4F605846C}"/>
                  </a:ext>
                </a:extLst>
              </p:cNvPr>
              <p:cNvSpPr/>
              <p:nvPr/>
            </p:nvSpPr>
            <p:spPr>
              <a:xfrm>
                <a:off x="256364" y="313096"/>
                <a:ext cx="192880" cy="8136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0" name="Дуга 29">
                <a:extLst>
                  <a:ext uri="{FF2B5EF4-FFF2-40B4-BE49-F238E27FC236}">
                    <a16:creationId xmlns:a16="http://schemas.microsoft.com/office/drawing/2014/main" id="{A5186E13-C86D-7611-6EAD-C1FDF63E84B1}"/>
                  </a:ext>
                </a:extLst>
              </p:cNvPr>
              <p:cNvSpPr/>
              <p:nvPr/>
            </p:nvSpPr>
            <p:spPr>
              <a:xfrm>
                <a:off x="256366" y="313130"/>
                <a:ext cx="194399" cy="813601"/>
              </a:xfrm>
              <a:prstGeom prst="arc">
                <a:avLst>
                  <a:gd name="adj1" fmla="val 16200000"/>
                  <a:gd name="adj2" fmla="val 15195324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A07320A3-D26C-0564-A6EA-47648D5FB797}"/>
                </a:ext>
              </a:extLst>
            </p:cNvPr>
            <p:cNvGrpSpPr/>
            <p:nvPr/>
          </p:nvGrpSpPr>
          <p:grpSpPr>
            <a:xfrm rot="14810415">
              <a:off x="268553" y="281629"/>
              <a:ext cx="101686" cy="213192"/>
              <a:chOff x="256364" y="313097"/>
              <a:chExt cx="194401" cy="813634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E8127319-8147-E4DE-4E69-5E7E67C02B5F}"/>
                  </a:ext>
                </a:extLst>
              </p:cNvPr>
              <p:cNvSpPr/>
              <p:nvPr/>
            </p:nvSpPr>
            <p:spPr>
              <a:xfrm>
                <a:off x="256364" y="313097"/>
                <a:ext cx="192881" cy="8136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Дуга 33">
                <a:extLst>
                  <a:ext uri="{FF2B5EF4-FFF2-40B4-BE49-F238E27FC236}">
                    <a16:creationId xmlns:a16="http://schemas.microsoft.com/office/drawing/2014/main" id="{95ED8D94-77B1-2984-48D8-28FDDEB75448}"/>
                  </a:ext>
                </a:extLst>
              </p:cNvPr>
              <p:cNvSpPr/>
              <p:nvPr/>
            </p:nvSpPr>
            <p:spPr>
              <a:xfrm>
                <a:off x="256366" y="313129"/>
                <a:ext cx="194399" cy="813600"/>
              </a:xfrm>
              <a:prstGeom prst="arc">
                <a:avLst>
                  <a:gd name="adj1" fmla="val 16200000"/>
                  <a:gd name="adj2" fmla="val 15195324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891DA6B-6472-BD9D-50B2-13150E1B13B5}"/>
              </a:ext>
            </a:extLst>
          </p:cNvPr>
          <p:cNvCxnSpPr/>
          <p:nvPr/>
        </p:nvCxnSpPr>
        <p:spPr>
          <a:xfrm>
            <a:off x="60740" y="1331119"/>
            <a:ext cx="1323975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C531D35-FA4D-DEC5-ED0A-013B744DEBA2}"/>
              </a:ext>
            </a:extLst>
          </p:cNvPr>
          <p:cNvCxnSpPr>
            <a:cxnSpLocks/>
          </p:cNvCxnSpPr>
          <p:nvPr/>
        </p:nvCxnSpPr>
        <p:spPr>
          <a:xfrm>
            <a:off x="136175" y="230980"/>
            <a:ext cx="0" cy="110013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2E76F41-768A-8D36-CD73-8FF0CC68A54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91513" y="1149964"/>
            <a:ext cx="2670" cy="181145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FB20A5-B0A6-59F5-E272-218E21945D30}"/>
                  </a:ext>
                </a:extLst>
              </p:cNvPr>
              <p:cNvSpPr txBox="1"/>
              <p:nvPr/>
            </p:nvSpPr>
            <p:spPr>
              <a:xfrm>
                <a:off x="975637" y="1133000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FB20A5-B0A6-59F5-E272-218E21945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37" y="1133000"/>
                <a:ext cx="192360" cy="184666"/>
              </a:xfrm>
              <a:prstGeom prst="rect">
                <a:avLst/>
              </a:prstGeom>
              <a:blipFill>
                <a:blip r:embed="rId2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FD3C9-3FDD-B68B-8C3D-795CFF3BB611}"/>
                  </a:ext>
                </a:extLst>
              </p:cNvPr>
              <p:cNvSpPr txBox="1"/>
              <p:nvPr/>
            </p:nvSpPr>
            <p:spPr>
              <a:xfrm>
                <a:off x="149314" y="791574"/>
                <a:ext cx="188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FD3C9-3FDD-B68B-8C3D-795CFF3BB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" y="791574"/>
                <a:ext cx="188770" cy="184666"/>
              </a:xfrm>
              <a:prstGeom prst="rect">
                <a:avLst/>
              </a:prstGeom>
              <a:blipFill>
                <a:blip r:embed="rId3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11FA4-3098-4BAB-68AA-1FBC04146743}"/>
                  </a:ext>
                </a:extLst>
              </p:cNvPr>
              <p:cNvSpPr txBox="1"/>
              <p:nvPr/>
            </p:nvSpPr>
            <p:spPr>
              <a:xfrm>
                <a:off x="1280106" y="1040667"/>
                <a:ext cx="1890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11FA4-3098-4BAB-68AA-1FBC0414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06" y="1040667"/>
                <a:ext cx="189091" cy="184666"/>
              </a:xfrm>
              <a:prstGeom prst="rect">
                <a:avLst/>
              </a:prstGeom>
              <a:blipFill>
                <a:blip r:embed="rId4"/>
                <a:stretch>
                  <a:fillRect l="-19355" r="-3226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D5103C-EF90-6CA2-F3CD-83E8EE1CE366}"/>
                  </a:ext>
                </a:extLst>
              </p:cNvPr>
              <p:cNvSpPr txBox="1"/>
              <p:nvPr/>
            </p:nvSpPr>
            <p:spPr>
              <a:xfrm>
                <a:off x="12310" y="-33345"/>
                <a:ext cx="1854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D5103C-EF90-6CA2-F3CD-83E8EE1C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" y="-33345"/>
                <a:ext cx="185499" cy="184666"/>
              </a:xfrm>
              <a:prstGeom prst="rect">
                <a:avLst/>
              </a:prstGeom>
              <a:blipFill>
                <a:blip r:embed="rId5"/>
                <a:stretch>
                  <a:fillRect l="-20000" r="-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D2D6346B-E0EA-6A56-7B74-5DAABFABED43}"/>
              </a:ext>
            </a:extLst>
          </p:cNvPr>
          <p:cNvSpPr/>
          <p:nvPr/>
        </p:nvSpPr>
        <p:spPr>
          <a:xfrm>
            <a:off x="234165" y="157110"/>
            <a:ext cx="1051086" cy="917252"/>
          </a:xfrm>
          <a:custGeom>
            <a:avLst/>
            <a:gdLst>
              <a:gd name="connsiteX0" fmla="*/ 0 w 802481"/>
              <a:gd name="connsiteY0" fmla="*/ 0 h 652463"/>
              <a:gd name="connsiteX1" fmla="*/ 271462 w 802481"/>
              <a:gd name="connsiteY1" fmla="*/ 459581 h 652463"/>
              <a:gd name="connsiteX2" fmla="*/ 802481 w 802481"/>
              <a:gd name="connsiteY2" fmla="*/ 652463 h 65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481" h="652463">
                <a:moveTo>
                  <a:pt x="0" y="0"/>
                </a:moveTo>
                <a:cubicBezTo>
                  <a:pt x="68857" y="175418"/>
                  <a:pt x="137715" y="350837"/>
                  <a:pt x="271462" y="459581"/>
                </a:cubicBezTo>
                <a:cubicBezTo>
                  <a:pt x="405209" y="568325"/>
                  <a:pt x="694928" y="625476"/>
                  <a:pt x="802481" y="652463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C4FBB6-4D69-8977-6C58-5E57488BC3DB}"/>
                  </a:ext>
                </a:extLst>
              </p:cNvPr>
              <p:cNvSpPr txBox="1"/>
              <p:nvPr/>
            </p:nvSpPr>
            <p:spPr>
              <a:xfrm>
                <a:off x="377285" y="19111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C4FBB6-4D69-8977-6C58-5E57488BC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5" y="19111"/>
                <a:ext cx="120226" cy="184666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401914-B9F4-C751-41DA-81BD58CC4B8C}"/>
                  </a:ext>
                </a:extLst>
              </p:cNvPr>
              <p:cNvSpPr txBox="1"/>
              <p:nvPr/>
            </p:nvSpPr>
            <p:spPr>
              <a:xfrm>
                <a:off x="451804" y="229248"/>
                <a:ext cx="1603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401914-B9F4-C751-41DA-81BD58CC4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4" y="229248"/>
                <a:ext cx="160300" cy="184666"/>
              </a:xfrm>
              <a:prstGeom prst="rect">
                <a:avLst/>
              </a:prstGeom>
              <a:blipFill>
                <a:blip r:embed="rId7"/>
                <a:stretch>
                  <a:fillRect l="-23077" t="-6667" r="-2692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B8E674-9D68-4D40-7499-5113A5E0394B}"/>
                  </a:ext>
                </a:extLst>
              </p:cNvPr>
              <p:cNvSpPr txBox="1"/>
              <p:nvPr/>
            </p:nvSpPr>
            <p:spPr>
              <a:xfrm>
                <a:off x="1018406" y="701922"/>
                <a:ext cx="1603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B8E674-9D68-4D40-7499-5113A5E0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06" y="701922"/>
                <a:ext cx="160300" cy="184666"/>
              </a:xfrm>
              <a:prstGeom prst="rect">
                <a:avLst/>
              </a:prstGeom>
              <a:blipFill>
                <a:blip r:embed="rId8"/>
                <a:stretch>
                  <a:fillRect l="-23077" t="-3333" r="-2692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76DAFE-A4D6-618B-D9FB-250DDD56F62B}"/>
                  </a:ext>
                </a:extLst>
              </p:cNvPr>
              <p:cNvSpPr txBox="1"/>
              <p:nvPr/>
            </p:nvSpPr>
            <p:spPr>
              <a:xfrm>
                <a:off x="1262699" y="777241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76DAFE-A4D6-618B-D9FB-250DDD56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99" y="777241"/>
                <a:ext cx="120225" cy="184666"/>
              </a:xfrm>
              <a:prstGeom prst="rect">
                <a:avLst/>
              </a:prstGeom>
              <a:blipFill>
                <a:blip r:embed="rId9"/>
                <a:stretch>
                  <a:fillRect l="-30000" r="-30000"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02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D2C03-8C7C-00B2-F51D-F0DBC1F2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19958F4-D331-7E74-306D-CC79BABFD8E3}"/>
              </a:ext>
            </a:extLst>
          </p:cNvPr>
          <p:cNvGrpSpPr/>
          <p:nvPr/>
        </p:nvGrpSpPr>
        <p:grpSpPr>
          <a:xfrm>
            <a:off x="0" y="207166"/>
            <a:ext cx="1251259" cy="795341"/>
            <a:chOff x="188604" y="219072"/>
            <a:chExt cx="1008920" cy="612779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217F3666-D763-279A-9B50-2966F6E291FC}"/>
                </a:ext>
              </a:extLst>
            </p:cNvPr>
            <p:cNvGrpSpPr/>
            <p:nvPr/>
          </p:nvGrpSpPr>
          <p:grpSpPr>
            <a:xfrm rot="2449848">
              <a:off x="188604" y="651851"/>
              <a:ext cx="509102" cy="180000"/>
              <a:chOff x="243373" y="539931"/>
              <a:chExt cx="509102" cy="18000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1C6CD66A-F28C-0924-4AFF-7B0FB4E6D3C5}"/>
                  </a:ext>
                </a:extLst>
              </p:cNvPr>
              <p:cNvSpPr/>
              <p:nvPr/>
            </p:nvSpPr>
            <p:spPr>
              <a:xfrm>
                <a:off x="243373" y="5399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" name="Прямая со стрелкой 3">
                <a:extLst>
                  <a:ext uri="{FF2B5EF4-FFF2-40B4-BE49-F238E27FC236}">
                    <a16:creationId xmlns:a16="http://schemas.microsoft.com/office/drawing/2014/main" id="{116116FC-12C4-EC0E-2336-853D32F5C67E}"/>
                  </a:ext>
                </a:extLst>
              </p:cNvPr>
              <p:cNvCxnSpPr>
                <a:cxnSpLocks/>
                <a:endCxn id="3" idx="6"/>
              </p:cNvCxnSpPr>
              <p:nvPr/>
            </p:nvCxnSpPr>
            <p:spPr>
              <a:xfrm flipH="1">
                <a:off x="423373" y="629931"/>
                <a:ext cx="3291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stealth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E324944E-7CB7-8DE7-150F-33D2AF685BE5}"/>
                </a:ext>
              </a:extLst>
            </p:cNvPr>
            <p:cNvGrpSpPr/>
            <p:nvPr/>
          </p:nvGrpSpPr>
          <p:grpSpPr>
            <a:xfrm rot="8018962">
              <a:off x="852973" y="383623"/>
              <a:ext cx="509102" cy="180000"/>
              <a:chOff x="243373" y="539931"/>
              <a:chExt cx="509102" cy="180000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DCB4588D-FD35-604B-7042-1F512DB9105C}"/>
                  </a:ext>
                </a:extLst>
              </p:cNvPr>
              <p:cNvSpPr/>
              <p:nvPr/>
            </p:nvSpPr>
            <p:spPr>
              <a:xfrm>
                <a:off x="243373" y="5399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" name="Прямая со стрелкой 15">
                <a:extLst>
                  <a:ext uri="{FF2B5EF4-FFF2-40B4-BE49-F238E27FC236}">
                    <a16:creationId xmlns:a16="http://schemas.microsoft.com/office/drawing/2014/main" id="{81D7E49B-E050-DD34-D0E3-84D2157F94B3}"/>
                  </a:ext>
                </a:extLst>
              </p:cNvPr>
              <p:cNvCxnSpPr>
                <a:cxnSpLocks/>
                <a:endCxn id="15" idx="6"/>
              </p:cNvCxnSpPr>
              <p:nvPr/>
            </p:nvCxnSpPr>
            <p:spPr>
              <a:xfrm flipH="1">
                <a:off x="423373" y="629931"/>
                <a:ext cx="3291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stealth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F526A8-CE1B-016C-6025-AC7A8719B689}"/>
                  </a:ext>
                </a:extLst>
              </p:cNvPr>
              <p:cNvSpPr txBox="1"/>
              <p:nvPr/>
            </p:nvSpPr>
            <p:spPr>
              <a:xfrm>
                <a:off x="45254" y="423139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F526A8-CE1B-016C-6025-AC7A8719B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" y="423139"/>
                <a:ext cx="232051" cy="184666"/>
              </a:xfrm>
              <a:prstGeom prst="rect">
                <a:avLst/>
              </a:prstGeom>
              <a:blipFill>
                <a:blip r:embed="rId2"/>
                <a:stretch>
                  <a:fillRect l="-7895" r="-2632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FE982-D9CF-8CBA-B919-55A23D03B4A8}"/>
                  </a:ext>
                </a:extLst>
              </p:cNvPr>
              <p:cNvSpPr txBox="1"/>
              <p:nvPr/>
            </p:nvSpPr>
            <p:spPr>
              <a:xfrm>
                <a:off x="942986" y="282872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FE982-D9CF-8CBA-B919-55A23D03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6" y="282872"/>
                <a:ext cx="235641" cy="184666"/>
              </a:xfrm>
              <a:prstGeom prst="rect">
                <a:avLst/>
              </a:prstGeom>
              <a:blipFill>
                <a:blip r:embed="rId3"/>
                <a:stretch>
                  <a:fillRect l="-10526" r="-5263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B5D53D-3270-915B-2F97-07795B46E27E}"/>
                  </a:ext>
                </a:extLst>
              </p:cNvPr>
              <p:cNvSpPr txBox="1"/>
              <p:nvPr/>
            </p:nvSpPr>
            <p:spPr>
              <a:xfrm>
                <a:off x="362398" y="719931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B5D53D-3270-915B-2F97-07795B46E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8" y="719931"/>
                <a:ext cx="185692" cy="184666"/>
              </a:xfrm>
              <a:prstGeom prst="rect">
                <a:avLst/>
              </a:prstGeom>
              <a:blipFill>
                <a:blip r:embed="rId4"/>
                <a:stretch>
                  <a:fillRect l="-9677" t="-26667" r="-54839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524D02-1D82-55FE-FE73-6264604AC274}"/>
                  </a:ext>
                </a:extLst>
              </p:cNvPr>
              <p:cNvSpPr txBox="1"/>
              <p:nvPr/>
            </p:nvSpPr>
            <p:spPr>
              <a:xfrm>
                <a:off x="1085781" y="591950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524D02-1D82-55FE-FE73-6264604AC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81" y="591950"/>
                <a:ext cx="189283" cy="184666"/>
              </a:xfrm>
              <a:prstGeom prst="rect">
                <a:avLst/>
              </a:prstGeom>
              <a:blipFill>
                <a:blip r:embed="rId5"/>
                <a:stretch>
                  <a:fillRect l="-9677" t="-26667" r="-5806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2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C42D236-A127-AFDE-B843-25BBB6EEF3EE}"/>
              </a:ext>
            </a:extLst>
          </p:cNvPr>
          <p:cNvCxnSpPr>
            <a:cxnSpLocks/>
          </p:cNvCxnSpPr>
          <p:nvPr/>
        </p:nvCxnSpPr>
        <p:spPr>
          <a:xfrm flipH="1">
            <a:off x="179931" y="1244307"/>
            <a:ext cx="1080000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280A3BD-A282-8BA7-8DDB-5F69C15EA832}"/>
              </a:ext>
            </a:extLst>
          </p:cNvPr>
          <p:cNvCxnSpPr>
            <a:cxnSpLocks/>
          </p:cNvCxnSpPr>
          <p:nvPr/>
        </p:nvCxnSpPr>
        <p:spPr>
          <a:xfrm>
            <a:off x="179931" y="290511"/>
            <a:ext cx="0" cy="953796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449C55-69B3-7C2A-B5F7-AA095FF6C122}"/>
                  </a:ext>
                </a:extLst>
              </p:cNvPr>
              <p:cNvSpPr txBox="1"/>
              <p:nvPr/>
            </p:nvSpPr>
            <p:spPr>
              <a:xfrm>
                <a:off x="32003" y="611974"/>
                <a:ext cx="1236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449C55-69B3-7C2A-B5F7-AA095FF6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" y="611974"/>
                <a:ext cx="123688" cy="184666"/>
              </a:xfrm>
              <a:prstGeom prst="rect">
                <a:avLst/>
              </a:prstGeom>
              <a:blipFill>
                <a:blip r:embed="rId2"/>
                <a:stretch>
                  <a:fillRect l="-28571" t="-25806" r="-85714" b="-19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0FA273-C14A-57C7-77F4-29B95E64381F}"/>
                  </a:ext>
                </a:extLst>
              </p:cNvPr>
              <p:cNvSpPr txBox="1"/>
              <p:nvPr/>
            </p:nvSpPr>
            <p:spPr>
              <a:xfrm>
                <a:off x="648726" y="1244307"/>
                <a:ext cx="1424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0FA273-C14A-57C7-77F4-29B95E643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6" y="1244307"/>
                <a:ext cx="142410" cy="184666"/>
              </a:xfrm>
              <a:prstGeom prst="rect">
                <a:avLst/>
              </a:prstGeom>
              <a:blipFill>
                <a:blip r:embed="rId3"/>
                <a:stretch>
                  <a:fillRect l="-16667" t="-26667" r="-66667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D8238B-4E8D-46BE-AC96-FD6D796AB6D6}"/>
                  </a:ext>
                </a:extLst>
              </p:cNvPr>
              <p:cNvSpPr txBox="1"/>
              <p:nvPr/>
            </p:nvSpPr>
            <p:spPr>
              <a:xfrm>
                <a:off x="33734" y="1244307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D8238B-4E8D-46BE-AC96-FD6D796AB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" y="1244307"/>
                <a:ext cx="120226" cy="184666"/>
              </a:xfrm>
              <a:prstGeom prst="rect">
                <a:avLst/>
              </a:prstGeom>
              <a:blipFill>
                <a:blip r:embed="rId4"/>
                <a:stretch>
                  <a:fillRect l="-31579" r="-3684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3FA8AD-6100-6613-3E95-88B2A64DA7EC}"/>
                  </a:ext>
                </a:extLst>
              </p:cNvPr>
              <p:cNvSpPr txBox="1"/>
              <p:nvPr/>
            </p:nvSpPr>
            <p:spPr>
              <a:xfrm>
                <a:off x="1199817" y="1244307"/>
                <a:ext cx="882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3FA8AD-6100-6613-3E95-88B2A64D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817" y="1244307"/>
                <a:ext cx="88229" cy="184666"/>
              </a:xfrm>
              <a:prstGeom prst="rect">
                <a:avLst/>
              </a:prstGeom>
              <a:blipFill>
                <a:blip r:embed="rId5"/>
                <a:stretch>
                  <a:fillRect l="-42857" r="-3571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C9A68BF7-AEE5-4139-DCD4-ADDF046B2C74}"/>
              </a:ext>
            </a:extLst>
          </p:cNvPr>
          <p:cNvSpPr/>
          <p:nvPr/>
        </p:nvSpPr>
        <p:spPr>
          <a:xfrm>
            <a:off x="986643" y="290511"/>
            <a:ext cx="18000" cy="18000"/>
          </a:xfrm>
          <a:prstGeom prst="ellipse">
            <a:avLst/>
          </a:prstGeom>
          <a:solidFill>
            <a:srgbClr val="212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FFDD51-920B-8934-9AF1-75C7F97C095B}"/>
                  </a:ext>
                </a:extLst>
              </p:cNvPr>
              <p:cNvSpPr txBox="1"/>
              <p:nvPr/>
            </p:nvSpPr>
            <p:spPr>
              <a:xfrm>
                <a:off x="1004643" y="123845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FFDD51-920B-8934-9AF1-75C7F97C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43" y="123845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11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9C4E-3C07-1EE8-8A59-D7D31CC9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2CA5E9FF-633E-28E5-081E-358B293C24B3}"/>
              </a:ext>
            </a:extLst>
          </p:cNvPr>
          <p:cNvSpPr/>
          <p:nvPr/>
        </p:nvSpPr>
        <p:spPr>
          <a:xfrm rot="14916472">
            <a:off x="363802" y="449586"/>
            <a:ext cx="712258" cy="584749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67417"/>
              <a:gd name="connsiteX1" fmla="*/ 243457 w 952204"/>
              <a:gd name="connsiteY1" fmla="*/ 819296 h 867417"/>
              <a:gd name="connsiteX2" fmla="*/ 773047 w 952204"/>
              <a:gd name="connsiteY2" fmla="*/ 835912 h 867417"/>
              <a:gd name="connsiteX3" fmla="*/ 854010 w 952204"/>
              <a:gd name="connsiteY3" fmla="*/ 554925 h 867417"/>
              <a:gd name="connsiteX4" fmla="*/ 789715 w 952204"/>
              <a:gd name="connsiteY4" fmla="*/ 481106 h 867417"/>
              <a:gd name="connsiteX5" fmla="*/ 799241 w 952204"/>
              <a:gd name="connsiteY5" fmla="*/ 393000 h 867417"/>
              <a:gd name="connsiteX6" fmla="*/ 908778 w 952204"/>
              <a:gd name="connsiteY6" fmla="*/ 297750 h 867417"/>
              <a:gd name="connsiteX7" fmla="*/ 937353 w 952204"/>
              <a:gd name="connsiteY7" fmla="*/ 90581 h 867417"/>
              <a:gd name="connsiteX8" fmla="*/ 682560 w 952204"/>
              <a:gd name="connsiteY8" fmla="*/ 93 h 867417"/>
              <a:gd name="connsiteX9" fmla="*/ 442053 w 952204"/>
              <a:gd name="connsiteY9" fmla="*/ 104868 h 867417"/>
              <a:gd name="connsiteX10" fmla="*/ 206310 w 952204"/>
              <a:gd name="connsiteY10" fmla="*/ 135825 h 867417"/>
              <a:gd name="connsiteX11" fmla="*/ 11047 w 952204"/>
              <a:gd name="connsiteY11" fmla="*/ 131062 h 867417"/>
              <a:gd name="connsiteX12" fmla="*/ 34860 w 952204"/>
              <a:gd name="connsiteY12" fmla="*/ 333468 h 867417"/>
              <a:gd name="connsiteX13" fmla="*/ 122966 w 952204"/>
              <a:gd name="connsiteY13" fmla="*/ 466818 h 867417"/>
              <a:gd name="connsiteX0" fmla="*/ 119487 w 952112"/>
              <a:gd name="connsiteY0" fmla="*/ 483751 h 866453"/>
              <a:gd name="connsiteX1" fmla="*/ 243365 w 952112"/>
              <a:gd name="connsiteY1" fmla="*/ 819296 h 866453"/>
              <a:gd name="connsiteX2" fmla="*/ 772955 w 952112"/>
              <a:gd name="connsiteY2" fmla="*/ 835912 h 866453"/>
              <a:gd name="connsiteX3" fmla="*/ 853918 w 952112"/>
              <a:gd name="connsiteY3" fmla="*/ 554925 h 866453"/>
              <a:gd name="connsiteX4" fmla="*/ 789623 w 952112"/>
              <a:gd name="connsiteY4" fmla="*/ 481106 h 866453"/>
              <a:gd name="connsiteX5" fmla="*/ 799149 w 952112"/>
              <a:gd name="connsiteY5" fmla="*/ 393000 h 866453"/>
              <a:gd name="connsiteX6" fmla="*/ 908686 w 952112"/>
              <a:gd name="connsiteY6" fmla="*/ 297750 h 866453"/>
              <a:gd name="connsiteX7" fmla="*/ 937261 w 952112"/>
              <a:gd name="connsiteY7" fmla="*/ 90581 h 866453"/>
              <a:gd name="connsiteX8" fmla="*/ 682468 w 952112"/>
              <a:gd name="connsiteY8" fmla="*/ 93 h 866453"/>
              <a:gd name="connsiteX9" fmla="*/ 441961 w 952112"/>
              <a:gd name="connsiteY9" fmla="*/ 104868 h 866453"/>
              <a:gd name="connsiteX10" fmla="*/ 206218 w 952112"/>
              <a:gd name="connsiteY10" fmla="*/ 135825 h 866453"/>
              <a:gd name="connsiteX11" fmla="*/ 10955 w 952112"/>
              <a:gd name="connsiteY11" fmla="*/ 131062 h 866453"/>
              <a:gd name="connsiteX12" fmla="*/ 34768 w 952112"/>
              <a:gd name="connsiteY12" fmla="*/ 333468 h 866453"/>
              <a:gd name="connsiteX13" fmla="*/ 119487 w 952112"/>
              <a:gd name="connsiteY13" fmla="*/ 483751 h 866453"/>
              <a:gd name="connsiteX0" fmla="*/ 85045 w 917670"/>
              <a:gd name="connsiteY0" fmla="*/ 483751 h 866453"/>
              <a:gd name="connsiteX1" fmla="*/ 208923 w 917670"/>
              <a:gd name="connsiteY1" fmla="*/ 819296 h 866453"/>
              <a:gd name="connsiteX2" fmla="*/ 738513 w 917670"/>
              <a:gd name="connsiteY2" fmla="*/ 835912 h 866453"/>
              <a:gd name="connsiteX3" fmla="*/ 819476 w 917670"/>
              <a:gd name="connsiteY3" fmla="*/ 554925 h 866453"/>
              <a:gd name="connsiteX4" fmla="*/ 755181 w 917670"/>
              <a:gd name="connsiteY4" fmla="*/ 481106 h 866453"/>
              <a:gd name="connsiteX5" fmla="*/ 764707 w 917670"/>
              <a:gd name="connsiteY5" fmla="*/ 393000 h 866453"/>
              <a:gd name="connsiteX6" fmla="*/ 874244 w 917670"/>
              <a:gd name="connsiteY6" fmla="*/ 297750 h 866453"/>
              <a:gd name="connsiteX7" fmla="*/ 902819 w 917670"/>
              <a:gd name="connsiteY7" fmla="*/ 90581 h 866453"/>
              <a:gd name="connsiteX8" fmla="*/ 648026 w 917670"/>
              <a:gd name="connsiteY8" fmla="*/ 93 h 866453"/>
              <a:gd name="connsiteX9" fmla="*/ 407519 w 917670"/>
              <a:gd name="connsiteY9" fmla="*/ 104868 h 866453"/>
              <a:gd name="connsiteX10" fmla="*/ 171776 w 917670"/>
              <a:gd name="connsiteY10" fmla="*/ 135825 h 866453"/>
              <a:gd name="connsiteX11" fmla="*/ 115366 w 917670"/>
              <a:gd name="connsiteY11" fmla="*/ 185248 h 866453"/>
              <a:gd name="connsiteX12" fmla="*/ 326 w 917670"/>
              <a:gd name="connsiteY12" fmla="*/ 333468 h 866453"/>
              <a:gd name="connsiteX13" fmla="*/ 85045 w 917670"/>
              <a:gd name="connsiteY13" fmla="*/ 483751 h 866453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07519 w 928576"/>
              <a:gd name="connsiteY9" fmla="*/ 14302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310629 w 928576"/>
              <a:gd name="connsiteY10" fmla="*/ 272165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17679 w 923854"/>
              <a:gd name="connsiteY9" fmla="*/ 235807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54932 w 923854"/>
              <a:gd name="connsiteY9" fmla="*/ 313700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90553 w 929362"/>
              <a:gd name="connsiteY0" fmla="*/ 394557 h 777259"/>
              <a:gd name="connsiteX1" fmla="*/ 214431 w 929362"/>
              <a:gd name="connsiteY1" fmla="*/ 730102 h 777259"/>
              <a:gd name="connsiteX2" fmla="*/ 744021 w 929362"/>
              <a:gd name="connsiteY2" fmla="*/ 746718 h 777259"/>
              <a:gd name="connsiteX3" fmla="*/ 824984 w 929362"/>
              <a:gd name="connsiteY3" fmla="*/ 465731 h 777259"/>
              <a:gd name="connsiteX4" fmla="*/ 760689 w 929362"/>
              <a:gd name="connsiteY4" fmla="*/ 391912 h 777259"/>
              <a:gd name="connsiteX5" fmla="*/ 770215 w 929362"/>
              <a:gd name="connsiteY5" fmla="*/ 303806 h 777259"/>
              <a:gd name="connsiteX6" fmla="*/ 879752 w 929362"/>
              <a:gd name="connsiteY6" fmla="*/ 208556 h 777259"/>
              <a:gd name="connsiteX7" fmla="*/ 908327 w 929362"/>
              <a:gd name="connsiteY7" fmla="*/ 1387 h 777259"/>
              <a:gd name="connsiteX8" fmla="*/ 568868 w 929362"/>
              <a:gd name="connsiteY8" fmla="*/ 320685 h 777259"/>
              <a:gd name="connsiteX9" fmla="*/ 460440 w 929362"/>
              <a:gd name="connsiteY9" fmla="*/ 313700 h 777259"/>
              <a:gd name="connsiteX10" fmla="*/ 316137 w 929362"/>
              <a:gd name="connsiteY10" fmla="*/ 273537 h 777259"/>
              <a:gd name="connsiteX11" fmla="*/ 256340 w 929362"/>
              <a:gd name="connsiteY11" fmla="*/ 268774 h 777259"/>
              <a:gd name="connsiteX12" fmla="*/ 5834 w 929362"/>
              <a:gd name="connsiteY12" fmla="*/ 244274 h 777259"/>
              <a:gd name="connsiteX13" fmla="*/ 90553 w 929362"/>
              <a:gd name="connsiteY13" fmla="*/ 394557 h 777259"/>
              <a:gd name="connsiteX0" fmla="*/ 2145 w 840954"/>
              <a:gd name="connsiteY0" fmla="*/ 394557 h 777259"/>
              <a:gd name="connsiteX1" fmla="*/ 126023 w 840954"/>
              <a:gd name="connsiteY1" fmla="*/ 730102 h 777259"/>
              <a:gd name="connsiteX2" fmla="*/ 655613 w 840954"/>
              <a:gd name="connsiteY2" fmla="*/ 746718 h 777259"/>
              <a:gd name="connsiteX3" fmla="*/ 736576 w 840954"/>
              <a:gd name="connsiteY3" fmla="*/ 465731 h 777259"/>
              <a:gd name="connsiteX4" fmla="*/ 672281 w 840954"/>
              <a:gd name="connsiteY4" fmla="*/ 391912 h 777259"/>
              <a:gd name="connsiteX5" fmla="*/ 681807 w 840954"/>
              <a:gd name="connsiteY5" fmla="*/ 303806 h 777259"/>
              <a:gd name="connsiteX6" fmla="*/ 791344 w 840954"/>
              <a:gd name="connsiteY6" fmla="*/ 208556 h 777259"/>
              <a:gd name="connsiteX7" fmla="*/ 819919 w 840954"/>
              <a:gd name="connsiteY7" fmla="*/ 1387 h 777259"/>
              <a:gd name="connsiteX8" fmla="*/ 480460 w 840954"/>
              <a:gd name="connsiteY8" fmla="*/ 320685 h 777259"/>
              <a:gd name="connsiteX9" fmla="*/ 372032 w 840954"/>
              <a:gd name="connsiteY9" fmla="*/ 313700 h 777259"/>
              <a:gd name="connsiteX10" fmla="*/ 227729 w 840954"/>
              <a:gd name="connsiteY10" fmla="*/ 273537 h 777259"/>
              <a:gd name="connsiteX11" fmla="*/ 167932 w 840954"/>
              <a:gd name="connsiteY11" fmla="*/ 268774 h 777259"/>
              <a:gd name="connsiteX12" fmla="*/ 56280 w 840954"/>
              <a:gd name="connsiteY12" fmla="*/ 339100 h 777259"/>
              <a:gd name="connsiteX13" fmla="*/ 2145 w 840954"/>
              <a:gd name="connsiteY13" fmla="*/ 394557 h 777259"/>
              <a:gd name="connsiteX0" fmla="*/ 7311 w 802094"/>
              <a:gd name="connsiteY0" fmla="*/ 523250 h 770659"/>
              <a:gd name="connsiteX1" fmla="*/ 87163 w 802094"/>
              <a:gd name="connsiteY1" fmla="*/ 730102 h 770659"/>
              <a:gd name="connsiteX2" fmla="*/ 616753 w 802094"/>
              <a:gd name="connsiteY2" fmla="*/ 746718 h 770659"/>
              <a:gd name="connsiteX3" fmla="*/ 697716 w 802094"/>
              <a:gd name="connsiteY3" fmla="*/ 465731 h 770659"/>
              <a:gd name="connsiteX4" fmla="*/ 633421 w 802094"/>
              <a:gd name="connsiteY4" fmla="*/ 391912 h 770659"/>
              <a:gd name="connsiteX5" fmla="*/ 642947 w 802094"/>
              <a:gd name="connsiteY5" fmla="*/ 303806 h 770659"/>
              <a:gd name="connsiteX6" fmla="*/ 752484 w 802094"/>
              <a:gd name="connsiteY6" fmla="*/ 208556 h 770659"/>
              <a:gd name="connsiteX7" fmla="*/ 781059 w 802094"/>
              <a:gd name="connsiteY7" fmla="*/ 1387 h 770659"/>
              <a:gd name="connsiteX8" fmla="*/ 441600 w 802094"/>
              <a:gd name="connsiteY8" fmla="*/ 320685 h 770659"/>
              <a:gd name="connsiteX9" fmla="*/ 333172 w 802094"/>
              <a:gd name="connsiteY9" fmla="*/ 313700 h 770659"/>
              <a:gd name="connsiteX10" fmla="*/ 188869 w 802094"/>
              <a:gd name="connsiteY10" fmla="*/ 273537 h 770659"/>
              <a:gd name="connsiteX11" fmla="*/ 129072 w 802094"/>
              <a:gd name="connsiteY11" fmla="*/ 268774 h 770659"/>
              <a:gd name="connsiteX12" fmla="*/ 17420 w 802094"/>
              <a:gd name="connsiteY12" fmla="*/ 339100 h 770659"/>
              <a:gd name="connsiteX13" fmla="*/ 7311 w 802094"/>
              <a:gd name="connsiteY13" fmla="*/ 523250 h 770659"/>
              <a:gd name="connsiteX0" fmla="*/ 7311 w 802094"/>
              <a:gd name="connsiteY0" fmla="*/ 523250 h 778188"/>
              <a:gd name="connsiteX1" fmla="*/ 87163 w 802094"/>
              <a:gd name="connsiteY1" fmla="*/ 730102 h 778188"/>
              <a:gd name="connsiteX2" fmla="*/ 315339 w 802094"/>
              <a:gd name="connsiteY2" fmla="*/ 756878 h 778188"/>
              <a:gd name="connsiteX3" fmla="*/ 697716 w 802094"/>
              <a:gd name="connsiteY3" fmla="*/ 465731 h 778188"/>
              <a:gd name="connsiteX4" fmla="*/ 633421 w 802094"/>
              <a:gd name="connsiteY4" fmla="*/ 391912 h 778188"/>
              <a:gd name="connsiteX5" fmla="*/ 642947 w 802094"/>
              <a:gd name="connsiteY5" fmla="*/ 303806 h 778188"/>
              <a:gd name="connsiteX6" fmla="*/ 752484 w 802094"/>
              <a:gd name="connsiteY6" fmla="*/ 208556 h 778188"/>
              <a:gd name="connsiteX7" fmla="*/ 781059 w 802094"/>
              <a:gd name="connsiteY7" fmla="*/ 1387 h 778188"/>
              <a:gd name="connsiteX8" fmla="*/ 441600 w 802094"/>
              <a:gd name="connsiteY8" fmla="*/ 320685 h 778188"/>
              <a:gd name="connsiteX9" fmla="*/ 333172 w 802094"/>
              <a:gd name="connsiteY9" fmla="*/ 313700 h 778188"/>
              <a:gd name="connsiteX10" fmla="*/ 188869 w 802094"/>
              <a:gd name="connsiteY10" fmla="*/ 273537 h 778188"/>
              <a:gd name="connsiteX11" fmla="*/ 129072 w 802094"/>
              <a:gd name="connsiteY11" fmla="*/ 268774 h 778188"/>
              <a:gd name="connsiteX12" fmla="*/ 17420 w 802094"/>
              <a:gd name="connsiteY12" fmla="*/ 339100 h 778188"/>
              <a:gd name="connsiteX13" fmla="*/ 7311 w 802094"/>
              <a:gd name="connsiteY13" fmla="*/ 523250 h 778188"/>
              <a:gd name="connsiteX0" fmla="*/ 7311 w 802094"/>
              <a:gd name="connsiteY0" fmla="*/ 523250 h 763165"/>
              <a:gd name="connsiteX1" fmla="*/ 87163 w 802094"/>
              <a:gd name="connsiteY1" fmla="*/ 730102 h 763165"/>
              <a:gd name="connsiteX2" fmla="*/ 315339 w 802094"/>
              <a:gd name="connsiteY2" fmla="*/ 756878 h 763165"/>
              <a:gd name="connsiteX3" fmla="*/ 697716 w 802094"/>
              <a:gd name="connsiteY3" fmla="*/ 465731 h 763165"/>
              <a:gd name="connsiteX4" fmla="*/ 633421 w 802094"/>
              <a:gd name="connsiteY4" fmla="*/ 391912 h 763165"/>
              <a:gd name="connsiteX5" fmla="*/ 642947 w 802094"/>
              <a:gd name="connsiteY5" fmla="*/ 303806 h 763165"/>
              <a:gd name="connsiteX6" fmla="*/ 752484 w 802094"/>
              <a:gd name="connsiteY6" fmla="*/ 208556 h 763165"/>
              <a:gd name="connsiteX7" fmla="*/ 781059 w 802094"/>
              <a:gd name="connsiteY7" fmla="*/ 1387 h 763165"/>
              <a:gd name="connsiteX8" fmla="*/ 441600 w 802094"/>
              <a:gd name="connsiteY8" fmla="*/ 320685 h 763165"/>
              <a:gd name="connsiteX9" fmla="*/ 333172 w 802094"/>
              <a:gd name="connsiteY9" fmla="*/ 313700 h 763165"/>
              <a:gd name="connsiteX10" fmla="*/ 188869 w 802094"/>
              <a:gd name="connsiteY10" fmla="*/ 273537 h 763165"/>
              <a:gd name="connsiteX11" fmla="*/ 129072 w 802094"/>
              <a:gd name="connsiteY11" fmla="*/ 268774 h 763165"/>
              <a:gd name="connsiteX12" fmla="*/ 17420 w 802094"/>
              <a:gd name="connsiteY12" fmla="*/ 339100 h 763165"/>
              <a:gd name="connsiteX13" fmla="*/ 7311 w 802094"/>
              <a:gd name="connsiteY13" fmla="*/ 523250 h 763165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33421 w 802094"/>
              <a:gd name="connsiteY4" fmla="*/ 391912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555527 w 802094"/>
              <a:gd name="connsiteY4" fmla="*/ 540926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23261 w 802094"/>
              <a:gd name="connsiteY4" fmla="*/ 527379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781768"/>
              <a:gd name="connsiteY0" fmla="*/ 522104 h 760273"/>
              <a:gd name="connsiteX1" fmla="*/ 87163 w 781768"/>
              <a:gd name="connsiteY1" fmla="*/ 728956 h 760273"/>
              <a:gd name="connsiteX2" fmla="*/ 315339 w 781768"/>
              <a:gd name="connsiteY2" fmla="*/ 755732 h 760273"/>
              <a:gd name="connsiteX3" fmla="*/ 572410 w 781768"/>
              <a:gd name="connsiteY3" fmla="*/ 691492 h 760273"/>
              <a:gd name="connsiteX4" fmla="*/ 623261 w 781768"/>
              <a:gd name="connsiteY4" fmla="*/ 526233 h 760273"/>
              <a:gd name="connsiteX5" fmla="*/ 585374 w 781768"/>
              <a:gd name="connsiteY5" fmla="*/ 444900 h 760273"/>
              <a:gd name="connsiteX6" fmla="*/ 532350 w 781768"/>
              <a:gd name="connsiteY6" fmla="*/ 376744 h 760273"/>
              <a:gd name="connsiteX7" fmla="*/ 781059 w 781768"/>
              <a:gd name="connsiteY7" fmla="*/ 241 h 760273"/>
              <a:gd name="connsiteX8" fmla="*/ 441600 w 781768"/>
              <a:gd name="connsiteY8" fmla="*/ 319539 h 760273"/>
              <a:gd name="connsiteX9" fmla="*/ 333172 w 781768"/>
              <a:gd name="connsiteY9" fmla="*/ 312554 h 760273"/>
              <a:gd name="connsiteX10" fmla="*/ 188869 w 781768"/>
              <a:gd name="connsiteY10" fmla="*/ 272391 h 760273"/>
              <a:gd name="connsiteX11" fmla="*/ 129072 w 781768"/>
              <a:gd name="connsiteY11" fmla="*/ 267628 h 760273"/>
              <a:gd name="connsiteX12" fmla="*/ 17420 w 781768"/>
              <a:gd name="connsiteY12" fmla="*/ 337954 h 760273"/>
              <a:gd name="connsiteX13" fmla="*/ 7311 w 781768"/>
              <a:gd name="connsiteY13" fmla="*/ 522104 h 760273"/>
              <a:gd name="connsiteX0" fmla="*/ 7311 w 781555"/>
              <a:gd name="connsiteY0" fmla="*/ 522104 h 760273"/>
              <a:gd name="connsiteX1" fmla="*/ 87163 w 781555"/>
              <a:gd name="connsiteY1" fmla="*/ 728956 h 760273"/>
              <a:gd name="connsiteX2" fmla="*/ 315339 w 781555"/>
              <a:gd name="connsiteY2" fmla="*/ 755732 h 760273"/>
              <a:gd name="connsiteX3" fmla="*/ 572410 w 781555"/>
              <a:gd name="connsiteY3" fmla="*/ 691492 h 760273"/>
              <a:gd name="connsiteX4" fmla="*/ 623261 w 781555"/>
              <a:gd name="connsiteY4" fmla="*/ 526233 h 760273"/>
              <a:gd name="connsiteX5" fmla="*/ 585374 w 781555"/>
              <a:gd name="connsiteY5" fmla="*/ 444900 h 760273"/>
              <a:gd name="connsiteX6" fmla="*/ 532350 w 781555"/>
              <a:gd name="connsiteY6" fmla="*/ 376744 h 760273"/>
              <a:gd name="connsiteX7" fmla="*/ 781059 w 781555"/>
              <a:gd name="connsiteY7" fmla="*/ 241 h 760273"/>
              <a:gd name="connsiteX8" fmla="*/ 441600 w 781555"/>
              <a:gd name="connsiteY8" fmla="*/ 319539 h 760273"/>
              <a:gd name="connsiteX9" fmla="*/ 333172 w 781555"/>
              <a:gd name="connsiteY9" fmla="*/ 312554 h 760273"/>
              <a:gd name="connsiteX10" fmla="*/ 188869 w 781555"/>
              <a:gd name="connsiteY10" fmla="*/ 272391 h 760273"/>
              <a:gd name="connsiteX11" fmla="*/ 129072 w 781555"/>
              <a:gd name="connsiteY11" fmla="*/ 267628 h 760273"/>
              <a:gd name="connsiteX12" fmla="*/ 17420 w 781555"/>
              <a:gd name="connsiteY12" fmla="*/ 337954 h 760273"/>
              <a:gd name="connsiteX13" fmla="*/ 7311 w 781555"/>
              <a:gd name="connsiteY13" fmla="*/ 522104 h 760273"/>
              <a:gd name="connsiteX0" fmla="*/ 7311 w 623392"/>
              <a:gd name="connsiteY0" fmla="*/ 269549 h 507718"/>
              <a:gd name="connsiteX1" fmla="*/ 87163 w 623392"/>
              <a:gd name="connsiteY1" fmla="*/ 476401 h 507718"/>
              <a:gd name="connsiteX2" fmla="*/ 315339 w 623392"/>
              <a:gd name="connsiteY2" fmla="*/ 503177 h 507718"/>
              <a:gd name="connsiteX3" fmla="*/ 572410 w 623392"/>
              <a:gd name="connsiteY3" fmla="*/ 438937 h 507718"/>
              <a:gd name="connsiteX4" fmla="*/ 623261 w 623392"/>
              <a:gd name="connsiteY4" fmla="*/ 273678 h 507718"/>
              <a:gd name="connsiteX5" fmla="*/ 585374 w 623392"/>
              <a:gd name="connsiteY5" fmla="*/ 192345 h 507718"/>
              <a:gd name="connsiteX6" fmla="*/ 532350 w 623392"/>
              <a:gd name="connsiteY6" fmla="*/ 124189 h 507718"/>
              <a:gd name="connsiteX7" fmla="*/ 493192 w 623392"/>
              <a:gd name="connsiteY7" fmla="*/ 89739 h 507718"/>
              <a:gd name="connsiteX8" fmla="*/ 441600 w 623392"/>
              <a:gd name="connsiteY8" fmla="*/ 66984 h 507718"/>
              <a:gd name="connsiteX9" fmla="*/ 333172 w 623392"/>
              <a:gd name="connsiteY9" fmla="*/ 59999 h 507718"/>
              <a:gd name="connsiteX10" fmla="*/ 188869 w 623392"/>
              <a:gd name="connsiteY10" fmla="*/ 19836 h 507718"/>
              <a:gd name="connsiteX11" fmla="*/ 129072 w 623392"/>
              <a:gd name="connsiteY11" fmla="*/ 15073 h 507718"/>
              <a:gd name="connsiteX12" fmla="*/ 17420 w 623392"/>
              <a:gd name="connsiteY12" fmla="*/ 85399 h 507718"/>
              <a:gd name="connsiteX13" fmla="*/ 7311 w 623392"/>
              <a:gd name="connsiteY13" fmla="*/ 269549 h 507718"/>
              <a:gd name="connsiteX0" fmla="*/ 7311 w 623392"/>
              <a:gd name="connsiteY0" fmla="*/ 267790 h 505959"/>
              <a:gd name="connsiteX1" fmla="*/ 87163 w 623392"/>
              <a:gd name="connsiteY1" fmla="*/ 474642 h 505959"/>
              <a:gd name="connsiteX2" fmla="*/ 315339 w 623392"/>
              <a:gd name="connsiteY2" fmla="*/ 501418 h 505959"/>
              <a:gd name="connsiteX3" fmla="*/ 572410 w 623392"/>
              <a:gd name="connsiteY3" fmla="*/ 437178 h 505959"/>
              <a:gd name="connsiteX4" fmla="*/ 623261 w 623392"/>
              <a:gd name="connsiteY4" fmla="*/ 271919 h 505959"/>
              <a:gd name="connsiteX5" fmla="*/ 585374 w 623392"/>
              <a:gd name="connsiteY5" fmla="*/ 190586 h 505959"/>
              <a:gd name="connsiteX6" fmla="*/ 532350 w 623392"/>
              <a:gd name="connsiteY6" fmla="*/ 122430 h 505959"/>
              <a:gd name="connsiteX7" fmla="*/ 493192 w 623392"/>
              <a:gd name="connsiteY7" fmla="*/ 87980 h 505959"/>
              <a:gd name="connsiteX8" fmla="*/ 441600 w 623392"/>
              <a:gd name="connsiteY8" fmla="*/ 65225 h 505959"/>
              <a:gd name="connsiteX9" fmla="*/ 306079 w 623392"/>
              <a:gd name="connsiteY9" fmla="*/ 7440 h 505959"/>
              <a:gd name="connsiteX10" fmla="*/ 188869 w 623392"/>
              <a:gd name="connsiteY10" fmla="*/ 18077 h 505959"/>
              <a:gd name="connsiteX11" fmla="*/ 129072 w 623392"/>
              <a:gd name="connsiteY11" fmla="*/ 13314 h 505959"/>
              <a:gd name="connsiteX12" fmla="*/ 17420 w 623392"/>
              <a:gd name="connsiteY12" fmla="*/ 83640 h 505959"/>
              <a:gd name="connsiteX13" fmla="*/ 7311 w 623392"/>
              <a:gd name="connsiteY13" fmla="*/ 267790 h 505959"/>
              <a:gd name="connsiteX0" fmla="*/ 7311 w 623392"/>
              <a:gd name="connsiteY0" fmla="*/ 272789 h 510958"/>
              <a:gd name="connsiteX1" fmla="*/ 87163 w 623392"/>
              <a:gd name="connsiteY1" fmla="*/ 479641 h 510958"/>
              <a:gd name="connsiteX2" fmla="*/ 315339 w 623392"/>
              <a:gd name="connsiteY2" fmla="*/ 506417 h 510958"/>
              <a:gd name="connsiteX3" fmla="*/ 572410 w 623392"/>
              <a:gd name="connsiteY3" fmla="*/ 442177 h 510958"/>
              <a:gd name="connsiteX4" fmla="*/ 623261 w 623392"/>
              <a:gd name="connsiteY4" fmla="*/ 276918 h 510958"/>
              <a:gd name="connsiteX5" fmla="*/ 585374 w 623392"/>
              <a:gd name="connsiteY5" fmla="*/ 195585 h 510958"/>
              <a:gd name="connsiteX6" fmla="*/ 532350 w 623392"/>
              <a:gd name="connsiteY6" fmla="*/ 127429 h 510958"/>
              <a:gd name="connsiteX7" fmla="*/ 493192 w 623392"/>
              <a:gd name="connsiteY7" fmla="*/ 92979 h 510958"/>
              <a:gd name="connsiteX8" fmla="*/ 441600 w 623392"/>
              <a:gd name="connsiteY8" fmla="*/ 70224 h 510958"/>
              <a:gd name="connsiteX9" fmla="*/ 306079 w 623392"/>
              <a:gd name="connsiteY9" fmla="*/ 12439 h 510958"/>
              <a:gd name="connsiteX10" fmla="*/ 205803 w 623392"/>
              <a:gd name="connsiteY10" fmla="*/ 6143 h 510958"/>
              <a:gd name="connsiteX11" fmla="*/ 129072 w 623392"/>
              <a:gd name="connsiteY11" fmla="*/ 18313 h 510958"/>
              <a:gd name="connsiteX12" fmla="*/ 17420 w 623392"/>
              <a:gd name="connsiteY12" fmla="*/ 88639 h 510958"/>
              <a:gd name="connsiteX13" fmla="*/ 7311 w 623392"/>
              <a:gd name="connsiteY13" fmla="*/ 272789 h 510958"/>
              <a:gd name="connsiteX0" fmla="*/ 5550 w 621631"/>
              <a:gd name="connsiteY0" fmla="*/ 275066 h 513235"/>
              <a:gd name="connsiteX1" fmla="*/ 85402 w 621631"/>
              <a:gd name="connsiteY1" fmla="*/ 481918 h 513235"/>
              <a:gd name="connsiteX2" fmla="*/ 313578 w 621631"/>
              <a:gd name="connsiteY2" fmla="*/ 508694 h 513235"/>
              <a:gd name="connsiteX3" fmla="*/ 570649 w 621631"/>
              <a:gd name="connsiteY3" fmla="*/ 444454 h 513235"/>
              <a:gd name="connsiteX4" fmla="*/ 621500 w 621631"/>
              <a:gd name="connsiteY4" fmla="*/ 279195 h 513235"/>
              <a:gd name="connsiteX5" fmla="*/ 583613 w 621631"/>
              <a:gd name="connsiteY5" fmla="*/ 197862 h 513235"/>
              <a:gd name="connsiteX6" fmla="*/ 530589 w 621631"/>
              <a:gd name="connsiteY6" fmla="*/ 129706 h 513235"/>
              <a:gd name="connsiteX7" fmla="*/ 491431 w 621631"/>
              <a:gd name="connsiteY7" fmla="*/ 95256 h 513235"/>
              <a:gd name="connsiteX8" fmla="*/ 439839 w 621631"/>
              <a:gd name="connsiteY8" fmla="*/ 72501 h 513235"/>
              <a:gd name="connsiteX9" fmla="*/ 304318 w 621631"/>
              <a:gd name="connsiteY9" fmla="*/ 14716 h 513235"/>
              <a:gd name="connsiteX10" fmla="*/ 204042 w 621631"/>
              <a:gd name="connsiteY10" fmla="*/ 8420 h 513235"/>
              <a:gd name="connsiteX11" fmla="*/ 86671 w 621631"/>
              <a:gd name="connsiteY11" fmla="*/ 17203 h 513235"/>
              <a:gd name="connsiteX12" fmla="*/ 15659 w 621631"/>
              <a:gd name="connsiteY12" fmla="*/ 90916 h 513235"/>
              <a:gd name="connsiteX13" fmla="*/ 5550 w 621631"/>
              <a:gd name="connsiteY13" fmla="*/ 275066 h 513235"/>
              <a:gd name="connsiteX0" fmla="*/ 5550 w 621631"/>
              <a:gd name="connsiteY0" fmla="*/ 272176 h 510345"/>
              <a:gd name="connsiteX1" fmla="*/ 85402 w 621631"/>
              <a:gd name="connsiteY1" fmla="*/ 479028 h 510345"/>
              <a:gd name="connsiteX2" fmla="*/ 313578 w 621631"/>
              <a:gd name="connsiteY2" fmla="*/ 505804 h 510345"/>
              <a:gd name="connsiteX3" fmla="*/ 570649 w 621631"/>
              <a:gd name="connsiteY3" fmla="*/ 441564 h 510345"/>
              <a:gd name="connsiteX4" fmla="*/ 621500 w 621631"/>
              <a:gd name="connsiteY4" fmla="*/ 276305 h 510345"/>
              <a:gd name="connsiteX5" fmla="*/ 583613 w 621631"/>
              <a:gd name="connsiteY5" fmla="*/ 194972 h 510345"/>
              <a:gd name="connsiteX6" fmla="*/ 530589 w 621631"/>
              <a:gd name="connsiteY6" fmla="*/ 126816 h 510345"/>
              <a:gd name="connsiteX7" fmla="*/ 491431 w 621631"/>
              <a:gd name="connsiteY7" fmla="*/ 92366 h 510345"/>
              <a:gd name="connsiteX8" fmla="*/ 439839 w 621631"/>
              <a:gd name="connsiteY8" fmla="*/ 69611 h 510345"/>
              <a:gd name="connsiteX9" fmla="*/ 304318 w 621631"/>
              <a:gd name="connsiteY9" fmla="*/ 11826 h 510345"/>
              <a:gd name="connsiteX10" fmla="*/ 204042 w 621631"/>
              <a:gd name="connsiteY10" fmla="*/ 5530 h 510345"/>
              <a:gd name="connsiteX11" fmla="*/ 86671 w 621631"/>
              <a:gd name="connsiteY11" fmla="*/ 14313 h 510345"/>
              <a:gd name="connsiteX12" fmla="*/ 15659 w 621631"/>
              <a:gd name="connsiteY12" fmla="*/ 88026 h 510345"/>
              <a:gd name="connsiteX13" fmla="*/ 5550 w 621631"/>
              <a:gd name="connsiteY13" fmla="*/ 272176 h 5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631" h="510345">
                <a:moveTo>
                  <a:pt x="5550" y="272176"/>
                </a:moveTo>
                <a:cubicBezTo>
                  <a:pt x="17174" y="337343"/>
                  <a:pt x="34064" y="440090"/>
                  <a:pt x="85402" y="479028"/>
                </a:cubicBezTo>
                <a:cubicBezTo>
                  <a:pt x="136740" y="517966"/>
                  <a:pt x="232704" y="512048"/>
                  <a:pt x="313578" y="505804"/>
                </a:cubicBezTo>
                <a:cubicBezTo>
                  <a:pt x="394453" y="499560"/>
                  <a:pt x="519329" y="479814"/>
                  <a:pt x="570649" y="441564"/>
                </a:cubicBezTo>
                <a:cubicBezTo>
                  <a:pt x="621969" y="403314"/>
                  <a:pt x="619339" y="317404"/>
                  <a:pt x="621500" y="276305"/>
                </a:cubicBezTo>
                <a:cubicBezTo>
                  <a:pt x="623661" y="235206"/>
                  <a:pt x="598765" y="219887"/>
                  <a:pt x="583613" y="194972"/>
                </a:cubicBezTo>
                <a:cubicBezTo>
                  <a:pt x="568461" y="170057"/>
                  <a:pt x="545953" y="143917"/>
                  <a:pt x="530589" y="126816"/>
                </a:cubicBezTo>
                <a:cubicBezTo>
                  <a:pt x="515225" y="109715"/>
                  <a:pt x="506556" y="101900"/>
                  <a:pt x="491431" y="92366"/>
                </a:cubicBezTo>
                <a:cubicBezTo>
                  <a:pt x="476306" y="82832"/>
                  <a:pt x="471024" y="83034"/>
                  <a:pt x="439839" y="69611"/>
                </a:cubicBezTo>
                <a:cubicBezTo>
                  <a:pt x="408654" y="56188"/>
                  <a:pt x="343617" y="22506"/>
                  <a:pt x="304318" y="11826"/>
                </a:cubicBezTo>
                <a:cubicBezTo>
                  <a:pt x="265019" y="1146"/>
                  <a:pt x="240316" y="5116"/>
                  <a:pt x="204042" y="5530"/>
                </a:cubicBezTo>
                <a:cubicBezTo>
                  <a:pt x="167768" y="5944"/>
                  <a:pt x="135566" y="-11855"/>
                  <a:pt x="86671" y="14313"/>
                </a:cubicBezTo>
                <a:cubicBezTo>
                  <a:pt x="58096" y="47254"/>
                  <a:pt x="29179" y="45049"/>
                  <a:pt x="15659" y="88026"/>
                </a:cubicBezTo>
                <a:cubicBezTo>
                  <a:pt x="2139" y="131003"/>
                  <a:pt x="-6074" y="207009"/>
                  <a:pt x="5550" y="2721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AEE054A-0C16-4610-F645-5CACF40066F6}"/>
              </a:ext>
            </a:extLst>
          </p:cNvPr>
          <p:cNvCxnSpPr>
            <a:cxnSpLocks/>
          </p:cNvCxnSpPr>
          <p:nvPr/>
        </p:nvCxnSpPr>
        <p:spPr>
          <a:xfrm flipH="1">
            <a:off x="183708" y="1319253"/>
            <a:ext cx="1237456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E92BB87-3BFA-62BC-21A2-13B8B6F2B714}"/>
              </a:ext>
            </a:extLst>
          </p:cNvPr>
          <p:cNvCxnSpPr>
            <a:cxnSpLocks/>
          </p:cNvCxnSpPr>
          <p:nvPr/>
        </p:nvCxnSpPr>
        <p:spPr>
          <a:xfrm>
            <a:off x="183708" y="226403"/>
            <a:ext cx="0" cy="109285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9D10E9-2E8F-DC07-AF24-4B1540575A1E}"/>
                  </a:ext>
                </a:extLst>
              </p:cNvPr>
              <p:cNvSpPr txBox="1"/>
              <p:nvPr/>
            </p:nvSpPr>
            <p:spPr>
              <a:xfrm>
                <a:off x="0" y="120609"/>
                <a:ext cx="168830" cy="211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9D10E9-2E8F-DC07-AF24-4B154057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609"/>
                <a:ext cx="168830" cy="211588"/>
              </a:xfrm>
              <a:prstGeom prst="rect">
                <a:avLst/>
              </a:prstGeom>
              <a:blipFill>
                <a:blip r:embed="rId2"/>
                <a:stretch>
                  <a:fillRect l="-14286"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BCB1FF63-6536-EA83-E652-8C7F820728E9}"/>
              </a:ext>
            </a:extLst>
          </p:cNvPr>
          <p:cNvCxnSpPr>
            <a:cxnSpLocks/>
          </p:cNvCxnSpPr>
          <p:nvPr/>
        </p:nvCxnSpPr>
        <p:spPr>
          <a:xfrm flipH="1">
            <a:off x="642099" y="859492"/>
            <a:ext cx="545539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B1F9303-767F-775F-2874-5B0D0FADBE58}"/>
              </a:ext>
            </a:extLst>
          </p:cNvPr>
          <p:cNvCxnSpPr>
            <a:cxnSpLocks/>
          </p:cNvCxnSpPr>
          <p:nvPr/>
        </p:nvCxnSpPr>
        <p:spPr>
          <a:xfrm>
            <a:off x="642099" y="304012"/>
            <a:ext cx="0" cy="5464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7634CE-4F03-DE24-5A85-148F6DAC3BF9}"/>
                  </a:ext>
                </a:extLst>
              </p:cNvPr>
              <p:cNvSpPr txBox="1"/>
              <p:nvPr/>
            </p:nvSpPr>
            <p:spPr>
              <a:xfrm>
                <a:off x="441542" y="226403"/>
                <a:ext cx="209384" cy="211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7634CE-4F03-DE24-5A85-148F6DAC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2" y="226403"/>
                <a:ext cx="209384" cy="211588"/>
              </a:xfrm>
              <a:prstGeom prst="rect">
                <a:avLst/>
              </a:prstGeom>
              <a:blipFill>
                <a:blip r:embed="rId3"/>
                <a:stretch>
                  <a:fillRect l="-14286" t="-2857" r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B8AD9-1FE8-9EA5-CC8A-4A1E99E40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B7D712B-F7C0-F709-8E7A-7A5316D8BEF9}"/>
              </a:ext>
            </a:extLst>
          </p:cNvPr>
          <p:cNvSpPr/>
          <p:nvPr/>
        </p:nvSpPr>
        <p:spPr>
          <a:xfrm rot="14916472">
            <a:off x="153547" y="143226"/>
            <a:ext cx="1132766" cy="1149493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67417"/>
              <a:gd name="connsiteX1" fmla="*/ 243457 w 952204"/>
              <a:gd name="connsiteY1" fmla="*/ 819296 h 867417"/>
              <a:gd name="connsiteX2" fmla="*/ 773047 w 952204"/>
              <a:gd name="connsiteY2" fmla="*/ 835912 h 867417"/>
              <a:gd name="connsiteX3" fmla="*/ 854010 w 952204"/>
              <a:gd name="connsiteY3" fmla="*/ 554925 h 867417"/>
              <a:gd name="connsiteX4" fmla="*/ 789715 w 952204"/>
              <a:gd name="connsiteY4" fmla="*/ 481106 h 867417"/>
              <a:gd name="connsiteX5" fmla="*/ 799241 w 952204"/>
              <a:gd name="connsiteY5" fmla="*/ 393000 h 867417"/>
              <a:gd name="connsiteX6" fmla="*/ 908778 w 952204"/>
              <a:gd name="connsiteY6" fmla="*/ 297750 h 867417"/>
              <a:gd name="connsiteX7" fmla="*/ 937353 w 952204"/>
              <a:gd name="connsiteY7" fmla="*/ 90581 h 867417"/>
              <a:gd name="connsiteX8" fmla="*/ 682560 w 952204"/>
              <a:gd name="connsiteY8" fmla="*/ 93 h 867417"/>
              <a:gd name="connsiteX9" fmla="*/ 442053 w 952204"/>
              <a:gd name="connsiteY9" fmla="*/ 104868 h 867417"/>
              <a:gd name="connsiteX10" fmla="*/ 206310 w 952204"/>
              <a:gd name="connsiteY10" fmla="*/ 135825 h 867417"/>
              <a:gd name="connsiteX11" fmla="*/ 11047 w 952204"/>
              <a:gd name="connsiteY11" fmla="*/ 131062 h 867417"/>
              <a:gd name="connsiteX12" fmla="*/ 34860 w 952204"/>
              <a:gd name="connsiteY12" fmla="*/ 333468 h 867417"/>
              <a:gd name="connsiteX13" fmla="*/ 122966 w 952204"/>
              <a:gd name="connsiteY13" fmla="*/ 466818 h 867417"/>
              <a:gd name="connsiteX0" fmla="*/ 119487 w 952112"/>
              <a:gd name="connsiteY0" fmla="*/ 483751 h 866453"/>
              <a:gd name="connsiteX1" fmla="*/ 243365 w 952112"/>
              <a:gd name="connsiteY1" fmla="*/ 819296 h 866453"/>
              <a:gd name="connsiteX2" fmla="*/ 772955 w 952112"/>
              <a:gd name="connsiteY2" fmla="*/ 835912 h 866453"/>
              <a:gd name="connsiteX3" fmla="*/ 853918 w 952112"/>
              <a:gd name="connsiteY3" fmla="*/ 554925 h 866453"/>
              <a:gd name="connsiteX4" fmla="*/ 789623 w 952112"/>
              <a:gd name="connsiteY4" fmla="*/ 481106 h 866453"/>
              <a:gd name="connsiteX5" fmla="*/ 799149 w 952112"/>
              <a:gd name="connsiteY5" fmla="*/ 393000 h 866453"/>
              <a:gd name="connsiteX6" fmla="*/ 908686 w 952112"/>
              <a:gd name="connsiteY6" fmla="*/ 297750 h 866453"/>
              <a:gd name="connsiteX7" fmla="*/ 937261 w 952112"/>
              <a:gd name="connsiteY7" fmla="*/ 90581 h 866453"/>
              <a:gd name="connsiteX8" fmla="*/ 682468 w 952112"/>
              <a:gd name="connsiteY8" fmla="*/ 93 h 866453"/>
              <a:gd name="connsiteX9" fmla="*/ 441961 w 952112"/>
              <a:gd name="connsiteY9" fmla="*/ 104868 h 866453"/>
              <a:gd name="connsiteX10" fmla="*/ 206218 w 952112"/>
              <a:gd name="connsiteY10" fmla="*/ 135825 h 866453"/>
              <a:gd name="connsiteX11" fmla="*/ 10955 w 952112"/>
              <a:gd name="connsiteY11" fmla="*/ 131062 h 866453"/>
              <a:gd name="connsiteX12" fmla="*/ 34768 w 952112"/>
              <a:gd name="connsiteY12" fmla="*/ 333468 h 866453"/>
              <a:gd name="connsiteX13" fmla="*/ 119487 w 952112"/>
              <a:gd name="connsiteY13" fmla="*/ 483751 h 866453"/>
              <a:gd name="connsiteX0" fmla="*/ 85045 w 917670"/>
              <a:gd name="connsiteY0" fmla="*/ 483751 h 866453"/>
              <a:gd name="connsiteX1" fmla="*/ 208923 w 917670"/>
              <a:gd name="connsiteY1" fmla="*/ 819296 h 866453"/>
              <a:gd name="connsiteX2" fmla="*/ 738513 w 917670"/>
              <a:gd name="connsiteY2" fmla="*/ 835912 h 866453"/>
              <a:gd name="connsiteX3" fmla="*/ 819476 w 917670"/>
              <a:gd name="connsiteY3" fmla="*/ 554925 h 866453"/>
              <a:gd name="connsiteX4" fmla="*/ 755181 w 917670"/>
              <a:gd name="connsiteY4" fmla="*/ 481106 h 866453"/>
              <a:gd name="connsiteX5" fmla="*/ 764707 w 917670"/>
              <a:gd name="connsiteY5" fmla="*/ 393000 h 866453"/>
              <a:gd name="connsiteX6" fmla="*/ 874244 w 917670"/>
              <a:gd name="connsiteY6" fmla="*/ 297750 h 866453"/>
              <a:gd name="connsiteX7" fmla="*/ 902819 w 917670"/>
              <a:gd name="connsiteY7" fmla="*/ 90581 h 866453"/>
              <a:gd name="connsiteX8" fmla="*/ 648026 w 917670"/>
              <a:gd name="connsiteY8" fmla="*/ 93 h 866453"/>
              <a:gd name="connsiteX9" fmla="*/ 407519 w 917670"/>
              <a:gd name="connsiteY9" fmla="*/ 104868 h 866453"/>
              <a:gd name="connsiteX10" fmla="*/ 171776 w 917670"/>
              <a:gd name="connsiteY10" fmla="*/ 135825 h 866453"/>
              <a:gd name="connsiteX11" fmla="*/ 115366 w 917670"/>
              <a:gd name="connsiteY11" fmla="*/ 185248 h 866453"/>
              <a:gd name="connsiteX12" fmla="*/ 326 w 917670"/>
              <a:gd name="connsiteY12" fmla="*/ 333468 h 866453"/>
              <a:gd name="connsiteX13" fmla="*/ 85045 w 917670"/>
              <a:gd name="connsiteY13" fmla="*/ 483751 h 866453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07519 w 928576"/>
              <a:gd name="connsiteY9" fmla="*/ 14302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310629 w 928576"/>
              <a:gd name="connsiteY10" fmla="*/ 272165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17679 w 923854"/>
              <a:gd name="connsiteY9" fmla="*/ 235807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54932 w 923854"/>
              <a:gd name="connsiteY9" fmla="*/ 313700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90553 w 929362"/>
              <a:gd name="connsiteY0" fmla="*/ 394557 h 777259"/>
              <a:gd name="connsiteX1" fmla="*/ 214431 w 929362"/>
              <a:gd name="connsiteY1" fmla="*/ 730102 h 777259"/>
              <a:gd name="connsiteX2" fmla="*/ 744021 w 929362"/>
              <a:gd name="connsiteY2" fmla="*/ 746718 h 777259"/>
              <a:gd name="connsiteX3" fmla="*/ 824984 w 929362"/>
              <a:gd name="connsiteY3" fmla="*/ 465731 h 777259"/>
              <a:gd name="connsiteX4" fmla="*/ 760689 w 929362"/>
              <a:gd name="connsiteY4" fmla="*/ 391912 h 777259"/>
              <a:gd name="connsiteX5" fmla="*/ 770215 w 929362"/>
              <a:gd name="connsiteY5" fmla="*/ 303806 h 777259"/>
              <a:gd name="connsiteX6" fmla="*/ 879752 w 929362"/>
              <a:gd name="connsiteY6" fmla="*/ 208556 h 777259"/>
              <a:gd name="connsiteX7" fmla="*/ 908327 w 929362"/>
              <a:gd name="connsiteY7" fmla="*/ 1387 h 777259"/>
              <a:gd name="connsiteX8" fmla="*/ 568868 w 929362"/>
              <a:gd name="connsiteY8" fmla="*/ 320685 h 777259"/>
              <a:gd name="connsiteX9" fmla="*/ 460440 w 929362"/>
              <a:gd name="connsiteY9" fmla="*/ 313700 h 777259"/>
              <a:gd name="connsiteX10" fmla="*/ 316137 w 929362"/>
              <a:gd name="connsiteY10" fmla="*/ 273537 h 777259"/>
              <a:gd name="connsiteX11" fmla="*/ 256340 w 929362"/>
              <a:gd name="connsiteY11" fmla="*/ 268774 h 777259"/>
              <a:gd name="connsiteX12" fmla="*/ 5834 w 929362"/>
              <a:gd name="connsiteY12" fmla="*/ 244274 h 777259"/>
              <a:gd name="connsiteX13" fmla="*/ 90553 w 929362"/>
              <a:gd name="connsiteY13" fmla="*/ 394557 h 777259"/>
              <a:gd name="connsiteX0" fmla="*/ 2145 w 840954"/>
              <a:gd name="connsiteY0" fmla="*/ 394557 h 777259"/>
              <a:gd name="connsiteX1" fmla="*/ 126023 w 840954"/>
              <a:gd name="connsiteY1" fmla="*/ 730102 h 777259"/>
              <a:gd name="connsiteX2" fmla="*/ 655613 w 840954"/>
              <a:gd name="connsiteY2" fmla="*/ 746718 h 777259"/>
              <a:gd name="connsiteX3" fmla="*/ 736576 w 840954"/>
              <a:gd name="connsiteY3" fmla="*/ 465731 h 777259"/>
              <a:gd name="connsiteX4" fmla="*/ 672281 w 840954"/>
              <a:gd name="connsiteY4" fmla="*/ 391912 h 777259"/>
              <a:gd name="connsiteX5" fmla="*/ 681807 w 840954"/>
              <a:gd name="connsiteY5" fmla="*/ 303806 h 777259"/>
              <a:gd name="connsiteX6" fmla="*/ 791344 w 840954"/>
              <a:gd name="connsiteY6" fmla="*/ 208556 h 777259"/>
              <a:gd name="connsiteX7" fmla="*/ 819919 w 840954"/>
              <a:gd name="connsiteY7" fmla="*/ 1387 h 777259"/>
              <a:gd name="connsiteX8" fmla="*/ 480460 w 840954"/>
              <a:gd name="connsiteY8" fmla="*/ 320685 h 777259"/>
              <a:gd name="connsiteX9" fmla="*/ 372032 w 840954"/>
              <a:gd name="connsiteY9" fmla="*/ 313700 h 777259"/>
              <a:gd name="connsiteX10" fmla="*/ 227729 w 840954"/>
              <a:gd name="connsiteY10" fmla="*/ 273537 h 777259"/>
              <a:gd name="connsiteX11" fmla="*/ 167932 w 840954"/>
              <a:gd name="connsiteY11" fmla="*/ 268774 h 777259"/>
              <a:gd name="connsiteX12" fmla="*/ 56280 w 840954"/>
              <a:gd name="connsiteY12" fmla="*/ 339100 h 777259"/>
              <a:gd name="connsiteX13" fmla="*/ 2145 w 840954"/>
              <a:gd name="connsiteY13" fmla="*/ 394557 h 777259"/>
              <a:gd name="connsiteX0" fmla="*/ 7311 w 802094"/>
              <a:gd name="connsiteY0" fmla="*/ 523250 h 770659"/>
              <a:gd name="connsiteX1" fmla="*/ 87163 w 802094"/>
              <a:gd name="connsiteY1" fmla="*/ 730102 h 770659"/>
              <a:gd name="connsiteX2" fmla="*/ 616753 w 802094"/>
              <a:gd name="connsiteY2" fmla="*/ 746718 h 770659"/>
              <a:gd name="connsiteX3" fmla="*/ 697716 w 802094"/>
              <a:gd name="connsiteY3" fmla="*/ 465731 h 770659"/>
              <a:gd name="connsiteX4" fmla="*/ 633421 w 802094"/>
              <a:gd name="connsiteY4" fmla="*/ 391912 h 770659"/>
              <a:gd name="connsiteX5" fmla="*/ 642947 w 802094"/>
              <a:gd name="connsiteY5" fmla="*/ 303806 h 770659"/>
              <a:gd name="connsiteX6" fmla="*/ 752484 w 802094"/>
              <a:gd name="connsiteY6" fmla="*/ 208556 h 770659"/>
              <a:gd name="connsiteX7" fmla="*/ 781059 w 802094"/>
              <a:gd name="connsiteY7" fmla="*/ 1387 h 770659"/>
              <a:gd name="connsiteX8" fmla="*/ 441600 w 802094"/>
              <a:gd name="connsiteY8" fmla="*/ 320685 h 770659"/>
              <a:gd name="connsiteX9" fmla="*/ 333172 w 802094"/>
              <a:gd name="connsiteY9" fmla="*/ 313700 h 770659"/>
              <a:gd name="connsiteX10" fmla="*/ 188869 w 802094"/>
              <a:gd name="connsiteY10" fmla="*/ 273537 h 770659"/>
              <a:gd name="connsiteX11" fmla="*/ 129072 w 802094"/>
              <a:gd name="connsiteY11" fmla="*/ 268774 h 770659"/>
              <a:gd name="connsiteX12" fmla="*/ 17420 w 802094"/>
              <a:gd name="connsiteY12" fmla="*/ 339100 h 770659"/>
              <a:gd name="connsiteX13" fmla="*/ 7311 w 802094"/>
              <a:gd name="connsiteY13" fmla="*/ 523250 h 770659"/>
              <a:gd name="connsiteX0" fmla="*/ 7311 w 802094"/>
              <a:gd name="connsiteY0" fmla="*/ 523250 h 778188"/>
              <a:gd name="connsiteX1" fmla="*/ 87163 w 802094"/>
              <a:gd name="connsiteY1" fmla="*/ 730102 h 778188"/>
              <a:gd name="connsiteX2" fmla="*/ 315339 w 802094"/>
              <a:gd name="connsiteY2" fmla="*/ 756878 h 778188"/>
              <a:gd name="connsiteX3" fmla="*/ 697716 w 802094"/>
              <a:gd name="connsiteY3" fmla="*/ 465731 h 778188"/>
              <a:gd name="connsiteX4" fmla="*/ 633421 w 802094"/>
              <a:gd name="connsiteY4" fmla="*/ 391912 h 778188"/>
              <a:gd name="connsiteX5" fmla="*/ 642947 w 802094"/>
              <a:gd name="connsiteY5" fmla="*/ 303806 h 778188"/>
              <a:gd name="connsiteX6" fmla="*/ 752484 w 802094"/>
              <a:gd name="connsiteY6" fmla="*/ 208556 h 778188"/>
              <a:gd name="connsiteX7" fmla="*/ 781059 w 802094"/>
              <a:gd name="connsiteY7" fmla="*/ 1387 h 778188"/>
              <a:gd name="connsiteX8" fmla="*/ 441600 w 802094"/>
              <a:gd name="connsiteY8" fmla="*/ 320685 h 778188"/>
              <a:gd name="connsiteX9" fmla="*/ 333172 w 802094"/>
              <a:gd name="connsiteY9" fmla="*/ 313700 h 778188"/>
              <a:gd name="connsiteX10" fmla="*/ 188869 w 802094"/>
              <a:gd name="connsiteY10" fmla="*/ 273537 h 778188"/>
              <a:gd name="connsiteX11" fmla="*/ 129072 w 802094"/>
              <a:gd name="connsiteY11" fmla="*/ 268774 h 778188"/>
              <a:gd name="connsiteX12" fmla="*/ 17420 w 802094"/>
              <a:gd name="connsiteY12" fmla="*/ 339100 h 778188"/>
              <a:gd name="connsiteX13" fmla="*/ 7311 w 802094"/>
              <a:gd name="connsiteY13" fmla="*/ 523250 h 778188"/>
              <a:gd name="connsiteX0" fmla="*/ 7311 w 802094"/>
              <a:gd name="connsiteY0" fmla="*/ 523250 h 763165"/>
              <a:gd name="connsiteX1" fmla="*/ 87163 w 802094"/>
              <a:gd name="connsiteY1" fmla="*/ 730102 h 763165"/>
              <a:gd name="connsiteX2" fmla="*/ 315339 w 802094"/>
              <a:gd name="connsiteY2" fmla="*/ 756878 h 763165"/>
              <a:gd name="connsiteX3" fmla="*/ 697716 w 802094"/>
              <a:gd name="connsiteY3" fmla="*/ 465731 h 763165"/>
              <a:gd name="connsiteX4" fmla="*/ 633421 w 802094"/>
              <a:gd name="connsiteY4" fmla="*/ 391912 h 763165"/>
              <a:gd name="connsiteX5" fmla="*/ 642947 w 802094"/>
              <a:gd name="connsiteY5" fmla="*/ 303806 h 763165"/>
              <a:gd name="connsiteX6" fmla="*/ 752484 w 802094"/>
              <a:gd name="connsiteY6" fmla="*/ 208556 h 763165"/>
              <a:gd name="connsiteX7" fmla="*/ 781059 w 802094"/>
              <a:gd name="connsiteY7" fmla="*/ 1387 h 763165"/>
              <a:gd name="connsiteX8" fmla="*/ 441600 w 802094"/>
              <a:gd name="connsiteY8" fmla="*/ 320685 h 763165"/>
              <a:gd name="connsiteX9" fmla="*/ 333172 w 802094"/>
              <a:gd name="connsiteY9" fmla="*/ 313700 h 763165"/>
              <a:gd name="connsiteX10" fmla="*/ 188869 w 802094"/>
              <a:gd name="connsiteY10" fmla="*/ 273537 h 763165"/>
              <a:gd name="connsiteX11" fmla="*/ 129072 w 802094"/>
              <a:gd name="connsiteY11" fmla="*/ 268774 h 763165"/>
              <a:gd name="connsiteX12" fmla="*/ 17420 w 802094"/>
              <a:gd name="connsiteY12" fmla="*/ 339100 h 763165"/>
              <a:gd name="connsiteX13" fmla="*/ 7311 w 802094"/>
              <a:gd name="connsiteY13" fmla="*/ 523250 h 763165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33421 w 802094"/>
              <a:gd name="connsiteY4" fmla="*/ 391912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555527 w 802094"/>
              <a:gd name="connsiteY4" fmla="*/ 540926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23261 w 802094"/>
              <a:gd name="connsiteY4" fmla="*/ 527379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781768"/>
              <a:gd name="connsiteY0" fmla="*/ 522104 h 760273"/>
              <a:gd name="connsiteX1" fmla="*/ 87163 w 781768"/>
              <a:gd name="connsiteY1" fmla="*/ 728956 h 760273"/>
              <a:gd name="connsiteX2" fmla="*/ 315339 w 781768"/>
              <a:gd name="connsiteY2" fmla="*/ 755732 h 760273"/>
              <a:gd name="connsiteX3" fmla="*/ 572410 w 781768"/>
              <a:gd name="connsiteY3" fmla="*/ 691492 h 760273"/>
              <a:gd name="connsiteX4" fmla="*/ 623261 w 781768"/>
              <a:gd name="connsiteY4" fmla="*/ 526233 h 760273"/>
              <a:gd name="connsiteX5" fmla="*/ 585374 w 781768"/>
              <a:gd name="connsiteY5" fmla="*/ 444900 h 760273"/>
              <a:gd name="connsiteX6" fmla="*/ 532350 w 781768"/>
              <a:gd name="connsiteY6" fmla="*/ 376744 h 760273"/>
              <a:gd name="connsiteX7" fmla="*/ 781059 w 781768"/>
              <a:gd name="connsiteY7" fmla="*/ 241 h 760273"/>
              <a:gd name="connsiteX8" fmla="*/ 441600 w 781768"/>
              <a:gd name="connsiteY8" fmla="*/ 319539 h 760273"/>
              <a:gd name="connsiteX9" fmla="*/ 333172 w 781768"/>
              <a:gd name="connsiteY9" fmla="*/ 312554 h 760273"/>
              <a:gd name="connsiteX10" fmla="*/ 188869 w 781768"/>
              <a:gd name="connsiteY10" fmla="*/ 272391 h 760273"/>
              <a:gd name="connsiteX11" fmla="*/ 129072 w 781768"/>
              <a:gd name="connsiteY11" fmla="*/ 267628 h 760273"/>
              <a:gd name="connsiteX12" fmla="*/ 17420 w 781768"/>
              <a:gd name="connsiteY12" fmla="*/ 337954 h 760273"/>
              <a:gd name="connsiteX13" fmla="*/ 7311 w 781768"/>
              <a:gd name="connsiteY13" fmla="*/ 522104 h 760273"/>
              <a:gd name="connsiteX0" fmla="*/ 7311 w 781555"/>
              <a:gd name="connsiteY0" fmla="*/ 522104 h 760273"/>
              <a:gd name="connsiteX1" fmla="*/ 87163 w 781555"/>
              <a:gd name="connsiteY1" fmla="*/ 728956 h 760273"/>
              <a:gd name="connsiteX2" fmla="*/ 315339 w 781555"/>
              <a:gd name="connsiteY2" fmla="*/ 755732 h 760273"/>
              <a:gd name="connsiteX3" fmla="*/ 572410 w 781555"/>
              <a:gd name="connsiteY3" fmla="*/ 691492 h 760273"/>
              <a:gd name="connsiteX4" fmla="*/ 623261 w 781555"/>
              <a:gd name="connsiteY4" fmla="*/ 526233 h 760273"/>
              <a:gd name="connsiteX5" fmla="*/ 585374 w 781555"/>
              <a:gd name="connsiteY5" fmla="*/ 444900 h 760273"/>
              <a:gd name="connsiteX6" fmla="*/ 532350 w 781555"/>
              <a:gd name="connsiteY6" fmla="*/ 376744 h 760273"/>
              <a:gd name="connsiteX7" fmla="*/ 781059 w 781555"/>
              <a:gd name="connsiteY7" fmla="*/ 241 h 760273"/>
              <a:gd name="connsiteX8" fmla="*/ 441600 w 781555"/>
              <a:gd name="connsiteY8" fmla="*/ 319539 h 760273"/>
              <a:gd name="connsiteX9" fmla="*/ 333172 w 781555"/>
              <a:gd name="connsiteY9" fmla="*/ 312554 h 760273"/>
              <a:gd name="connsiteX10" fmla="*/ 188869 w 781555"/>
              <a:gd name="connsiteY10" fmla="*/ 272391 h 760273"/>
              <a:gd name="connsiteX11" fmla="*/ 129072 w 781555"/>
              <a:gd name="connsiteY11" fmla="*/ 267628 h 760273"/>
              <a:gd name="connsiteX12" fmla="*/ 17420 w 781555"/>
              <a:gd name="connsiteY12" fmla="*/ 337954 h 760273"/>
              <a:gd name="connsiteX13" fmla="*/ 7311 w 781555"/>
              <a:gd name="connsiteY13" fmla="*/ 522104 h 760273"/>
              <a:gd name="connsiteX0" fmla="*/ 7311 w 623392"/>
              <a:gd name="connsiteY0" fmla="*/ 269549 h 507718"/>
              <a:gd name="connsiteX1" fmla="*/ 87163 w 623392"/>
              <a:gd name="connsiteY1" fmla="*/ 476401 h 507718"/>
              <a:gd name="connsiteX2" fmla="*/ 315339 w 623392"/>
              <a:gd name="connsiteY2" fmla="*/ 503177 h 507718"/>
              <a:gd name="connsiteX3" fmla="*/ 572410 w 623392"/>
              <a:gd name="connsiteY3" fmla="*/ 438937 h 507718"/>
              <a:gd name="connsiteX4" fmla="*/ 623261 w 623392"/>
              <a:gd name="connsiteY4" fmla="*/ 273678 h 507718"/>
              <a:gd name="connsiteX5" fmla="*/ 585374 w 623392"/>
              <a:gd name="connsiteY5" fmla="*/ 192345 h 507718"/>
              <a:gd name="connsiteX6" fmla="*/ 532350 w 623392"/>
              <a:gd name="connsiteY6" fmla="*/ 124189 h 507718"/>
              <a:gd name="connsiteX7" fmla="*/ 493192 w 623392"/>
              <a:gd name="connsiteY7" fmla="*/ 89739 h 507718"/>
              <a:gd name="connsiteX8" fmla="*/ 441600 w 623392"/>
              <a:gd name="connsiteY8" fmla="*/ 66984 h 507718"/>
              <a:gd name="connsiteX9" fmla="*/ 333172 w 623392"/>
              <a:gd name="connsiteY9" fmla="*/ 59999 h 507718"/>
              <a:gd name="connsiteX10" fmla="*/ 188869 w 623392"/>
              <a:gd name="connsiteY10" fmla="*/ 19836 h 507718"/>
              <a:gd name="connsiteX11" fmla="*/ 129072 w 623392"/>
              <a:gd name="connsiteY11" fmla="*/ 15073 h 507718"/>
              <a:gd name="connsiteX12" fmla="*/ 17420 w 623392"/>
              <a:gd name="connsiteY12" fmla="*/ 85399 h 507718"/>
              <a:gd name="connsiteX13" fmla="*/ 7311 w 623392"/>
              <a:gd name="connsiteY13" fmla="*/ 269549 h 507718"/>
              <a:gd name="connsiteX0" fmla="*/ 7311 w 623392"/>
              <a:gd name="connsiteY0" fmla="*/ 267790 h 505959"/>
              <a:gd name="connsiteX1" fmla="*/ 87163 w 623392"/>
              <a:gd name="connsiteY1" fmla="*/ 474642 h 505959"/>
              <a:gd name="connsiteX2" fmla="*/ 315339 w 623392"/>
              <a:gd name="connsiteY2" fmla="*/ 501418 h 505959"/>
              <a:gd name="connsiteX3" fmla="*/ 572410 w 623392"/>
              <a:gd name="connsiteY3" fmla="*/ 437178 h 505959"/>
              <a:gd name="connsiteX4" fmla="*/ 623261 w 623392"/>
              <a:gd name="connsiteY4" fmla="*/ 271919 h 505959"/>
              <a:gd name="connsiteX5" fmla="*/ 585374 w 623392"/>
              <a:gd name="connsiteY5" fmla="*/ 190586 h 505959"/>
              <a:gd name="connsiteX6" fmla="*/ 532350 w 623392"/>
              <a:gd name="connsiteY6" fmla="*/ 122430 h 505959"/>
              <a:gd name="connsiteX7" fmla="*/ 493192 w 623392"/>
              <a:gd name="connsiteY7" fmla="*/ 87980 h 505959"/>
              <a:gd name="connsiteX8" fmla="*/ 441600 w 623392"/>
              <a:gd name="connsiteY8" fmla="*/ 65225 h 505959"/>
              <a:gd name="connsiteX9" fmla="*/ 306079 w 623392"/>
              <a:gd name="connsiteY9" fmla="*/ 7440 h 505959"/>
              <a:gd name="connsiteX10" fmla="*/ 188869 w 623392"/>
              <a:gd name="connsiteY10" fmla="*/ 18077 h 505959"/>
              <a:gd name="connsiteX11" fmla="*/ 129072 w 623392"/>
              <a:gd name="connsiteY11" fmla="*/ 13314 h 505959"/>
              <a:gd name="connsiteX12" fmla="*/ 17420 w 623392"/>
              <a:gd name="connsiteY12" fmla="*/ 83640 h 505959"/>
              <a:gd name="connsiteX13" fmla="*/ 7311 w 623392"/>
              <a:gd name="connsiteY13" fmla="*/ 267790 h 505959"/>
              <a:gd name="connsiteX0" fmla="*/ 7311 w 623392"/>
              <a:gd name="connsiteY0" fmla="*/ 272789 h 510958"/>
              <a:gd name="connsiteX1" fmla="*/ 87163 w 623392"/>
              <a:gd name="connsiteY1" fmla="*/ 479641 h 510958"/>
              <a:gd name="connsiteX2" fmla="*/ 315339 w 623392"/>
              <a:gd name="connsiteY2" fmla="*/ 506417 h 510958"/>
              <a:gd name="connsiteX3" fmla="*/ 572410 w 623392"/>
              <a:gd name="connsiteY3" fmla="*/ 442177 h 510958"/>
              <a:gd name="connsiteX4" fmla="*/ 623261 w 623392"/>
              <a:gd name="connsiteY4" fmla="*/ 276918 h 510958"/>
              <a:gd name="connsiteX5" fmla="*/ 585374 w 623392"/>
              <a:gd name="connsiteY5" fmla="*/ 195585 h 510958"/>
              <a:gd name="connsiteX6" fmla="*/ 532350 w 623392"/>
              <a:gd name="connsiteY6" fmla="*/ 127429 h 510958"/>
              <a:gd name="connsiteX7" fmla="*/ 493192 w 623392"/>
              <a:gd name="connsiteY7" fmla="*/ 92979 h 510958"/>
              <a:gd name="connsiteX8" fmla="*/ 441600 w 623392"/>
              <a:gd name="connsiteY8" fmla="*/ 70224 h 510958"/>
              <a:gd name="connsiteX9" fmla="*/ 306079 w 623392"/>
              <a:gd name="connsiteY9" fmla="*/ 12439 h 510958"/>
              <a:gd name="connsiteX10" fmla="*/ 205803 w 623392"/>
              <a:gd name="connsiteY10" fmla="*/ 6143 h 510958"/>
              <a:gd name="connsiteX11" fmla="*/ 129072 w 623392"/>
              <a:gd name="connsiteY11" fmla="*/ 18313 h 510958"/>
              <a:gd name="connsiteX12" fmla="*/ 17420 w 623392"/>
              <a:gd name="connsiteY12" fmla="*/ 88639 h 510958"/>
              <a:gd name="connsiteX13" fmla="*/ 7311 w 623392"/>
              <a:gd name="connsiteY13" fmla="*/ 272789 h 510958"/>
              <a:gd name="connsiteX0" fmla="*/ 5550 w 621631"/>
              <a:gd name="connsiteY0" fmla="*/ 275066 h 513235"/>
              <a:gd name="connsiteX1" fmla="*/ 85402 w 621631"/>
              <a:gd name="connsiteY1" fmla="*/ 481918 h 513235"/>
              <a:gd name="connsiteX2" fmla="*/ 313578 w 621631"/>
              <a:gd name="connsiteY2" fmla="*/ 508694 h 513235"/>
              <a:gd name="connsiteX3" fmla="*/ 570649 w 621631"/>
              <a:gd name="connsiteY3" fmla="*/ 444454 h 513235"/>
              <a:gd name="connsiteX4" fmla="*/ 621500 w 621631"/>
              <a:gd name="connsiteY4" fmla="*/ 279195 h 513235"/>
              <a:gd name="connsiteX5" fmla="*/ 583613 w 621631"/>
              <a:gd name="connsiteY5" fmla="*/ 197862 h 513235"/>
              <a:gd name="connsiteX6" fmla="*/ 530589 w 621631"/>
              <a:gd name="connsiteY6" fmla="*/ 129706 h 513235"/>
              <a:gd name="connsiteX7" fmla="*/ 491431 w 621631"/>
              <a:gd name="connsiteY7" fmla="*/ 95256 h 513235"/>
              <a:gd name="connsiteX8" fmla="*/ 439839 w 621631"/>
              <a:gd name="connsiteY8" fmla="*/ 72501 h 513235"/>
              <a:gd name="connsiteX9" fmla="*/ 304318 w 621631"/>
              <a:gd name="connsiteY9" fmla="*/ 14716 h 513235"/>
              <a:gd name="connsiteX10" fmla="*/ 204042 w 621631"/>
              <a:gd name="connsiteY10" fmla="*/ 8420 h 513235"/>
              <a:gd name="connsiteX11" fmla="*/ 86671 w 621631"/>
              <a:gd name="connsiteY11" fmla="*/ 17203 h 513235"/>
              <a:gd name="connsiteX12" fmla="*/ 15659 w 621631"/>
              <a:gd name="connsiteY12" fmla="*/ 90916 h 513235"/>
              <a:gd name="connsiteX13" fmla="*/ 5550 w 621631"/>
              <a:gd name="connsiteY13" fmla="*/ 275066 h 513235"/>
              <a:gd name="connsiteX0" fmla="*/ 5550 w 621631"/>
              <a:gd name="connsiteY0" fmla="*/ 272176 h 510345"/>
              <a:gd name="connsiteX1" fmla="*/ 85402 w 621631"/>
              <a:gd name="connsiteY1" fmla="*/ 479028 h 510345"/>
              <a:gd name="connsiteX2" fmla="*/ 313578 w 621631"/>
              <a:gd name="connsiteY2" fmla="*/ 505804 h 510345"/>
              <a:gd name="connsiteX3" fmla="*/ 570649 w 621631"/>
              <a:gd name="connsiteY3" fmla="*/ 441564 h 510345"/>
              <a:gd name="connsiteX4" fmla="*/ 621500 w 621631"/>
              <a:gd name="connsiteY4" fmla="*/ 276305 h 510345"/>
              <a:gd name="connsiteX5" fmla="*/ 583613 w 621631"/>
              <a:gd name="connsiteY5" fmla="*/ 194972 h 510345"/>
              <a:gd name="connsiteX6" fmla="*/ 530589 w 621631"/>
              <a:gd name="connsiteY6" fmla="*/ 126816 h 510345"/>
              <a:gd name="connsiteX7" fmla="*/ 491431 w 621631"/>
              <a:gd name="connsiteY7" fmla="*/ 92366 h 510345"/>
              <a:gd name="connsiteX8" fmla="*/ 439839 w 621631"/>
              <a:gd name="connsiteY8" fmla="*/ 69611 h 510345"/>
              <a:gd name="connsiteX9" fmla="*/ 304318 w 621631"/>
              <a:gd name="connsiteY9" fmla="*/ 11826 h 510345"/>
              <a:gd name="connsiteX10" fmla="*/ 204042 w 621631"/>
              <a:gd name="connsiteY10" fmla="*/ 5530 h 510345"/>
              <a:gd name="connsiteX11" fmla="*/ 86671 w 621631"/>
              <a:gd name="connsiteY11" fmla="*/ 14313 h 510345"/>
              <a:gd name="connsiteX12" fmla="*/ 15659 w 621631"/>
              <a:gd name="connsiteY12" fmla="*/ 88026 h 510345"/>
              <a:gd name="connsiteX13" fmla="*/ 5550 w 621631"/>
              <a:gd name="connsiteY13" fmla="*/ 272176 h 5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631" h="510345">
                <a:moveTo>
                  <a:pt x="5550" y="272176"/>
                </a:moveTo>
                <a:cubicBezTo>
                  <a:pt x="17174" y="337343"/>
                  <a:pt x="34064" y="440090"/>
                  <a:pt x="85402" y="479028"/>
                </a:cubicBezTo>
                <a:cubicBezTo>
                  <a:pt x="136740" y="517966"/>
                  <a:pt x="232704" y="512048"/>
                  <a:pt x="313578" y="505804"/>
                </a:cubicBezTo>
                <a:cubicBezTo>
                  <a:pt x="394453" y="499560"/>
                  <a:pt x="519329" y="479814"/>
                  <a:pt x="570649" y="441564"/>
                </a:cubicBezTo>
                <a:cubicBezTo>
                  <a:pt x="621969" y="403314"/>
                  <a:pt x="619339" y="317404"/>
                  <a:pt x="621500" y="276305"/>
                </a:cubicBezTo>
                <a:cubicBezTo>
                  <a:pt x="623661" y="235206"/>
                  <a:pt x="598765" y="219887"/>
                  <a:pt x="583613" y="194972"/>
                </a:cubicBezTo>
                <a:cubicBezTo>
                  <a:pt x="568461" y="170057"/>
                  <a:pt x="545953" y="143917"/>
                  <a:pt x="530589" y="126816"/>
                </a:cubicBezTo>
                <a:cubicBezTo>
                  <a:pt x="515225" y="109715"/>
                  <a:pt x="506556" y="101900"/>
                  <a:pt x="491431" y="92366"/>
                </a:cubicBezTo>
                <a:cubicBezTo>
                  <a:pt x="476306" y="82832"/>
                  <a:pt x="471024" y="83034"/>
                  <a:pt x="439839" y="69611"/>
                </a:cubicBezTo>
                <a:cubicBezTo>
                  <a:pt x="408654" y="56188"/>
                  <a:pt x="343617" y="22506"/>
                  <a:pt x="304318" y="11826"/>
                </a:cubicBezTo>
                <a:cubicBezTo>
                  <a:pt x="265019" y="1146"/>
                  <a:pt x="240316" y="5116"/>
                  <a:pt x="204042" y="5530"/>
                </a:cubicBezTo>
                <a:cubicBezTo>
                  <a:pt x="167768" y="5944"/>
                  <a:pt x="135566" y="-11855"/>
                  <a:pt x="86671" y="14313"/>
                </a:cubicBezTo>
                <a:cubicBezTo>
                  <a:pt x="58096" y="47254"/>
                  <a:pt x="29179" y="45049"/>
                  <a:pt x="15659" y="88026"/>
                </a:cubicBezTo>
                <a:cubicBezTo>
                  <a:pt x="2139" y="131003"/>
                  <a:pt x="-6074" y="207009"/>
                  <a:pt x="5550" y="2721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D8FC1701-9917-0C14-EBB0-E8B68F861980}"/>
              </a:ext>
            </a:extLst>
          </p:cNvPr>
          <p:cNvGrpSpPr/>
          <p:nvPr/>
        </p:nvGrpSpPr>
        <p:grpSpPr>
          <a:xfrm rot="19776107">
            <a:off x="265633" y="543008"/>
            <a:ext cx="718418" cy="408036"/>
            <a:chOff x="518160" y="1554479"/>
            <a:chExt cx="552027" cy="313532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58B9B00-C7FA-1022-C414-0138F1835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" y="1868011"/>
              <a:ext cx="552027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44BD4B71-4886-37AA-AB86-1A13F330912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87" y="1554480"/>
              <a:ext cx="0" cy="31353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342F436F-384E-15A9-EFDE-BA13B208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" y="1554479"/>
              <a:ext cx="552027" cy="313532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C90B1B-040C-FD1C-EA87-15B89C17EBD1}"/>
                  </a:ext>
                </a:extLst>
              </p:cNvPr>
              <p:cNvSpPr txBox="1"/>
              <p:nvPr/>
            </p:nvSpPr>
            <p:spPr>
              <a:xfrm>
                <a:off x="728077" y="905803"/>
                <a:ext cx="1236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C90B1B-040C-FD1C-EA87-15B89C17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77" y="905803"/>
                <a:ext cx="123688" cy="184666"/>
              </a:xfrm>
              <a:prstGeom prst="rect">
                <a:avLst/>
              </a:prstGeom>
              <a:blipFill>
                <a:blip r:embed="rId2"/>
                <a:stretch>
                  <a:fillRect l="-28571" t="-30000" r="-85714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E9714D-F23F-648A-4CD0-FB95DD18C01C}"/>
                  </a:ext>
                </a:extLst>
              </p:cNvPr>
              <p:cNvSpPr txBox="1"/>
              <p:nvPr/>
            </p:nvSpPr>
            <p:spPr>
              <a:xfrm>
                <a:off x="485380" y="576225"/>
                <a:ext cx="1524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E9714D-F23F-648A-4CD0-FB95DD18C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80" y="576225"/>
                <a:ext cx="152478" cy="184666"/>
              </a:xfrm>
              <a:prstGeom prst="rect">
                <a:avLst/>
              </a:prstGeom>
              <a:blipFill>
                <a:blip r:embed="rId3"/>
                <a:stretch>
                  <a:fillRect l="-20000" t="-30000" r="-6400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7D9CF9-ABCC-552C-6D67-B346D45A9BF9}"/>
                  </a:ext>
                </a:extLst>
              </p:cNvPr>
              <p:cNvSpPr txBox="1"/>
              <p:nvPr/>
            </p:nvSpPr>
            <p:spPr>
              <a:xfrm>
                <a:off x="961427" y="430598"/>
                <a:ext cx="2056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7D9CF9-ABCC-552C-6D67-B346D45A9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7" y="430598"/>
                <a:ext cx="205697" cy="184666"/>
              </a:xfrm>
              <a:prstGeom prst="rect">
                <a:avLst/>
              </a:prstGeom>
              <a:blipFill>
                <a:blip r:embed="rId4"/>
                <a:stretch>
                  <a:fillRect l="-15152" t="-30000" r="-5151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C18663-357D-E704-0CB1-0118432BCE29}"/>
                  </a:ext>
                </a:extLst>
              </p:cNvPr>
              <p:cNvSpPr txBox="1"/>
              <p:nvPr/>
            </p:nvSpPr>
            <p:spPr>
              <a:xfrm>
                <a:off x="358135" y="1104760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C18663-357D-E704-0CB1-0118432B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5" y="1104760"/>
                <a:ext cx="120226" cy="184666"/>
              </a:xfrm>
              <a:prstGeom prst="rect">
                <a:avLst/>
              </a:prstGeom>
              <a:blipFill>
                <a:blip r:embed="rId5"/>
                <a:stretch>
                  <a:fillRect l="-31579" r="-36842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7F113A7-18CE-9476-73C6-42D1D552104B}"/>
              </a:ext>
            </a:extLst>
          </p:cNvPr>
          <p:cNvGrpSpPr/>
          <p:nvPr/>
        </p:nvGrpSpPr>
        <p:grpSpPr>
          <a:xfrm>
            <a:off x="1026722" y="731187"/>
            <a:ext cx="142592" cy="184666"/>
            <a:chOff x="1092371" y="-316681"/>
            <a:chExt cx="142592" cy="184666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7F40C4C9-B09F-2705-82EC-52600D82EF92}"/>
                </a:ext>
              </a:extLst>
            </p:cNvPr>
            <p:cNvSpPr/>
            <p:nvPr/>
          </p:nvSpPr>
          <p:spPr>
            <a:xfrm>
              <a:off x="1092371" y="-316681"/>
              <a:ext cx="18000" cy="18000"/>
            </a:xfrm>
            <a:prstGeom prst="ellipse">
              <a:avLst/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6921B5E-B994-40F4-F3B9-52B474FEDFB0}"/>
                    </a:ext>
                  </a:extLst>
                </p:cNvPr>
                <p:cNvSpPr txBox="1"/>
                <p:nvPr/>
              </p:nvSpPr>
              <p:spPr>
                <a:xfrm>
                  <a:off x="1100439" y="-31668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6921B5E-B994-40F4-F3B9-52B474FED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39" y="-316681"/>
                  <a:ext cx="134524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226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E101-625B-78F1-D276-FFED8F6C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7AE13594-6A63-D3E1-CD88-4A13D0211363}"/>
              </a:ext>
            </a:extLst>
          </p:cNvPr>
          <p:cNvSpPr/>
          <p:nvPr/>
        </p:nvSpPr>
        <p:spPr>
          <a:xfrm rot="14916472">
            <a:off x="66005" y="300134"/>
            <a:ext cx="977822" cy="992262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67417"/>
              <a:gd name="connsiteX1" fmla="*/ 243457 w 952204"/>
              <a:gd name="connsiteY1" fmla="*/ 819296 h 867417"/>
              <a:gd name="connsiteX2" fmla="*/ 773047 w 952204"/>
              <a:gd name="connsiteY2" fmla="*/ 835912 h 867417"/>
              <a:gd name="connsiteX3" fmla="*/ 854010 w 952204"/>
              <a:gd name="connsiteY3" fmla="*/ 554925 h 867417"/>
              <a:gd name="connsiteX4" fmla="*/ 789715 w 952204"/>
              <a:gd name="connsiteY4" fmla="*/ 481106 h 867417"/>
              <a:gd name="connsiteX5" fmla="*/ 799241 w 952204"/>
              <a:gd name="connsiteY5" fmla="*/ 393000 h 867417"/>
              <a:gd name="connsiteX6" fmla="*/ 908778 w 952204"/>
              <a:gd name="connsiteY6" fmla="*/ 297750 h 867417"/>
              <a:gd name="connsiteX7" fmla="*/ 937353 w 952204"/>
              <a:gd name="connsiteY7" fmla="*/ 90581 h 867417"/>
              <a:gd name="connsiteX8" fmla="*/ 682560 w 952204"/>
              <a:gd name="connsiteY8" fmla="*/ 93 h 867417"/>
              <a:gd name="connsiteX9" fmla="*/ 442053 w 952204"/>
              <a:gd name="connsiteY9" fmla="*/ 104868 h 867417"/>
              <a:gd name="connsiteX10" fmla="*/ 206310 w 952204"/>
              <a:gd name="connsiteY10" fmla="*/ 135825 h 867417"/>
              <a:gd name="connsiteX11" fmla="*/ 11047 w 952204"/>
              <a:gd name="connsiteY11" fmla="*/ 131062 h 867417"/>
              <a:gd name="connsiteX12" fmla="*/ 34860 w 952204"/>
              <a:gd name="connsiteY12" fmla="*/ 333468 h 867417"/>
              <a:gd name="connsiteX13" fmla="*/ 122966 w 952204"/>
              <a:gd name="connsiteY13" fmla="*/ 466818 h 867417"/>
              <a:gd name="connsiteX0" fmla="*/ 119487 w 952112"/>
              <a:gd name="connsiteY0" fmla="*/ 483751 h 866453"/>
              <a:gd name="connsiteX1" fmla="*/ 243365 w 952112"/>
              <a:gd name="connsiteY1" fmla="*/ 819296 h 866453"/>
              <a:gd name="connsiteX2" fmla="*/ 772955 w 952112"/>
              <a:gd name="connsiteY2" fmla="*/ 835912 h 866453"/>
              <a:gd name="connsiteX3" fmla="*/ 853918 w 952112"/>
              <a:gd name="connsiteY3" fmla="*/ 554925 h 866453"/>
              <a:gd name="connsiteX4" fmla="*/ 789623 w 952112"/>
              <a:gd name="connsiteY4" fmla="*/ 481106 h 866453"/>
              <a:gd name="connsiteX5" fmla="*/ 799149 w 952112"/>
              <a:gd name="connsiteY5" fmla="*/ 393000 h 866453"/>
              <a:gd name="connsiteX6" fmla="*/ 908686 w 952112"/>
              <a:gd name="connsiteY6" fmla="*/ 297750 h 866453"/>
              <a:gd name="connsiteX7" fmla="*/ 937261 w 952112"/>
              <a:gd name="connsiteY7" fmla="*/ 90581 h 866453"/>
              <a:gd name="connsiteX8" fmla="*/ 682468 w 952112"/>
              <a:gd name="connsiteY8" fmla="*/ 93 h 866453"/>
              <a:gd name="connsiteX9" fmla="*/ 441961 w 952112"/>
              <a:gd name="connsiteY9" fmla="*/ 104868 h 866453"/>
              <a:gd name="connsiteX10" fmla="*/ 206218 w 952112"/>
              <a:gd name="connsiteY10" fmla="*/ 135825 h 866453"/>
              <a:gd name="connsiteX11" fmla="*/ 10955 w 952112"/>
              <a:gd name="connsiteY11" fmla="*/ 131062 h 866453"/>
              <a:gd name="connsiteX12" fmla="*/ 34768 w 952112"/>
              <a:gd name="connsiteY12" fmla="*/ 333468 h 866453"/>
              <a:gd name="connsiteX13" fmla="*/ 119487 w 952112"/>
              <a:gd name="connsiteY13" fmla="*/ 483751 h 866453"/>
              <a:gd name="connsiteX0" fmla="*/ 85045 w 917670"/>
              <a:gd name="connsiteY0" fmla="*/ 483751 h 866453"/>
              <a:gd name="connsiteX1" fmla="*/ 208923 w 917670"/>
              <a:gd name="connsiteY1" fmla="*/ 819296 h 866453"/>
              <a:gd name="connsiteX2" fmla="*/ 738513 w 917670"/>
              <a:gd name="connsiteY2" fmla="*/ 835912 h 866453"/>
              <a:gd name="connsiteX3" fmla="*/ 819476 w 917670"/>
              <a:gd name="connsiteY3" fmla="*/ 554925 h 866453"/>
              <a:gd name="connsiteX4" fmla="*/ 755181 w 917670"/>
              <a:gd name="connsiteY4" fmla="*/ 481106 h 866453"/>
              <a:gd name="connsiteX5" fmla="*/ 764707 w 917670"/>
              <a:gd name="connsiteY5" fmla="*/ 393000 h 866453"/>
              <a:gd name="connsiteX6" fmla="*/ 874244 w 917670"/>
              <a:gd name="connsiteY6" fmla="*/ 297750 h 866453"/>
              <a:gd name="connsiteX7" fmla="*/ 902819 w 917670"/>
              <a:gd name="connsiteY7" fmla="*/ 90581 h 866453"/>
              <a:gd name="connsiteX8" fmla="*/ 648026 w 917670"/>
              <a:gd name="connsiteY8" fmla="*/ 93 h 866453"/>
              <a:gd name="connsiteX9" fmla="*/ 407519 w 917670"/>
              <a:gd name="connsiteY9" fmla="*/ 104868 h 866453"/>
              <a:gd name="connsiteX10" fmla="*/ 171776 w 917670"/>
              <a:gd name="connsiteY10" fmla="*/ 135825 h 866453"/>
              <a:gd name="connsiteX11" fmla="*/ 115366 w 917670"/>
              <a:gd name="connsiteY11" fmla="*/ 185248 h 866453"/>
              <a:gd name="connsiteX12" fmla="*/ 326 w 917670"/>
              <a:gd name="connsiteY12" fmla="*/ 333468 h 866453"/>
              <a:gd name="connsiteX13" fmla="*/ 85045 w 917670"/>
              <a:gd name="connsiteY13" fmla="*/ 483751 h 866453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07519 w 928576"/>
              <a:gd name="connsiteY9" fmla="*/ 14302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310629 w 928576"/>
              <a:gd name="connsiteY10" fmla="*/ 272165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17679 w 923854"/>
              <a:gd name="connsiteY9" fmla="*/ 235807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54932 w 923854"/>
              <a:gd name="connsiteY9" fmla="*/ 313700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90553 w 929362"/>
              <a:gd name="connsiteY0" fmla="*/ 394557 h 777259"/>
              <a:gd name="connsiteX1" fmla="*/ 214431 w 929362"/>
              <a:gd name="connsiteY1" fmla="*/ 730102 h 777259"/>
              <a:gd name="connsiteX2" fmla="*/ 744021 w 929362"/>
              <a:gd name="connsiteY2" fmla="*/ 746718 h 777259"/>
              <a:gd name="connsiteX3" fmla="*/ 824984 w 929362"/>
              <a:gd name="connsiteY3" fmla="*/ 465731 h 777259"/>
              <a:gd name="connsiteX4" fmla="*/ 760689 w 929362"/>
              <a:gd name="connsiteY4" fmla="*/ 391912 h 777259"/>
              <a:gd name="connsiteX5" fmla="*/ 770215 w 929362"/>
              <a:gd name="connsiteY5" fmla="*/ 303806 h 777259"/>
              <a:gd name="connsiteX6" fmla="*/ 879752 w 929362"/>
              <a:gd name="connsiteY6" fmla="*/ 208556 h 777259"/>
              <a:gd name="connsiteX7" fmla="*/ 908327 w 929362"/>
              <a:gd name="connsiteY7" fmla="*/ 1387 h 777259"/>
              <a:gd name="connsiteX8" fmla="*/ 568868 w 929362"/>
              <a:gd name="connsiteY8" fmla="*/ 320685 h 777259"/>
              <a:gd name="connsiteX9" fmla="*/ 460440 w 929362"/>
              <a:gd name="connsiteY9" fmla="*/ 313700 h 777259"/>
              <a:gd name="connsiteX10" fmla="*/ 316137 w 929362"/>
              <a:gd name="connsiteY10" fmla="*/ 273537 h 777259"/>
              <a:gd name="connsiteX11" fmla="*/ 256340 w 929362"/>
              <a:gd name="connsiteY11" fmla="*/ 268774 h 777259"/>
              <a:gd name="connsiteX12" fmla="*/ 5834 w 929362"/>
              <a:gd name="connsiteY12" fmla="*/ 244274 h 777259"/>
              <a:gd name="connsiteX13" fmla="*/ 90553 w 929362"/>
              <a:gd name="connsiteY13" fmla="*/ 394557 h 777259"/>
              <a:gd name="connsiteX0" fmla="*/ 2145 w 840954"/>
              <a:gd name="connsiteY0" fmla="*/ 394557 h 777259"/>
              <a:gd name="connsiteX1" fmla="*/ 126023 w 840954"/>
              <a:gd name="connsiteY1" fmla="*/ 730102 h 777259"/>
              <a:gd name="connsiteX2" fmla="*/ 655613 w 840954"/>
              <a:gd name="connsiteY2" fmla="*/ 746718 h 777259"/>
              <a:gd name="connsiteX3" fmla="*/ 736576 w 840954"/>
              <a:gd name="connsiteY3" fmla="*/ 465731 h 777259"/>
              <a:gd name="connsiteX4" fmla="*/ 672281 w 840954"/>
              <a:gd name="connsiteY4" fmla="*/ 391912 h 777259"/>
              <a:gd name="connsiteX5" fmla="*/ 681807 w 840954"/>
              <a:gd name="connsiteY5" fmla="*/ 303806 h 777259"/>
              <a:gd name="connsiteX6" fmla="*/ 791344 w 840954"/>
              <a:gd name="connsiteY6" fmla="*/ 208556 h 777259"/>
              <a:gd name="connsiteX7" fmla="*/ 819919 w 840954"/>
              <a:gd name="connsiteY7" fmla="*/ 1387 h 777259"/>
              <a:gd name="connsiteX8" fmla="*/ 480460 w 840954"/>
              <a:gd name="connsiteY8" fmla="*/ 320685 h 777259"/>
              <a:gd name="connsiteX9" fmla="*/ 372032 w 840954"/>
              <a:gd name="connsiteY9" fmla="*/ 313700 h 777259"/>
              <a:gd name="connsiteX10" fmla="*/ 227729 w 840954"/>
              <a:gd name="connsiteY10" fmla="*/ 273537 h 777259"/>
              <a:gd name="connsiteX11" fmla="*/ 167932 w 840954"/>
              <a:gd name="connsiteY11" fmla="*/ 268774 h 777259"/>
              <a:gd name="connsiteX12" fmla="*/ 56280 w 840954"/>
              <a:gd name="connsiteY12" fmla="*/ 339100 h 777259"/>
              <a:gd name="connsiteX13" fmla="*/ 2145 w 840954"/>
              <a:gd name="connsiteY13" fmla="*/ 394557 h 777259"/>
              <a:gd name="connsiteX0" fmla="*/ 7311 w 802094"/>
              <a:gd name="connsiteY0" fmla="*/ 523250 h 770659"/>
              <a:gd name="connsiteX1" fmla="*/ 87163 w 802094"/>
              <a:gd name="connsiteY1" fmla="*/ 730102 h 770659"/>
              <a:gd name="connsiteX2" fmla="*/ 616753 w 802094"/>
              <a:gd name="connsiteY2" fmla="*/ 746718 h 770659"/>
              <a:gd name="connsiteX3" fmla="*/ 697716 w 802094"/>
              <a:gd name="connsiteY3" fmla="*/ 465731 h 770659"/>
              <a:gd name="connsiteX4" fmla="*/ 633421 w 802094"/>
              <a:gd name="connsiteY4" fmla="*/ 391912 h 770659"/>
              <a:gd name="connsiteX5" fmla="*/ 642947 w 802094"/>
              <a:gd name="connsiteY5" fmla="*/ 303806 h 770659"/>
              <a:gd name="connsiteX6" fmla="*/ 752484 w 802094"/>
              <a:gd name="connsiteY6" fmla="*/ 208556 h 770659"/>
              <a:gd name="connsiteX7" fmla="*/ 781059 w 802094"/>
              <a:gd name="connsiteY7" fmla="*/ 1387 h 770659"/>
              <a:gd name="connsiteX8" fmla="*/ 441600 w 802094"/>
              <a:gd name="connsiteY8" fmla="*/ 320685 h 770659"/>
              <a:gd name="connsiteX9" fmla="*/ 333172 w 802094"/>
              <a:gd name="connsiteY9" fmla="*/ 313700 h 770659"/>
              <a:gd name="connsiteX10" fmla="*/ 188869 w 802094"/>
              <a:gd name="connsiteY10" fmla="*/ 273537 h 770659"/>
              <a:gd name="connsiteX11" fmla="*/ 129072 w 802094"/>
              <a:gd name="connsiteY11" fmla="*/ 268774 h 770659"/>
              <a:gd name="connsiteX12" fmla="*/ 17420 w 802094"/>
              <a:gd name="connsiteY12" fmla="*/ 339100 h 770659"/>
              <a:gd name="connsiteX13" fmla="*/ 7311 w 802094"/>
              <a:gd name="connsiteY13" fmla="*/ 523250 h 770659"/>
              <a:gd name="connsiteX0" fmla="*/ 7311 w 802094"/>
              <a:gd name="connsiteY0" fmla="*/ 523250 h 778188"/>
              <a:gd name="connsiteX1" fmla="*/ 87163 w 802094"/>
              <a:gd name="connsiteY1" fmla="*/ 730102 h 778188"/>
              <a:gd name="connsiteX2" fmla="*/ 315339 w 802094"/>
              <a:gd name="connsiteY2" fmla="*/ 756878 h 778188"/>
              <a:gd name="connsiteX3" fmla="*/ 697716 w 802094"/>
              <a:gd name="connsiteY3" fmla="*/ 465731 h 778188"/>
              <a:gd name="connsiteX4" fmla="*/ 633421 w 802094"/>
              <a:gd name="connsiteY4" fmla="*/ 391912 h 778188"/>
              <a:gd name="connsiteX5" fmla="*/ 642947 w 802094"/>
              <a:gd name="connsiteY5" fmla="*/ 303806 h 778188"/>
              <a:gd name="connsiteX6" fmla="*/ 752484 w 802094"/>
              <a:gd name="connsiteY6" fmla="*/ 208556 h 778188"/>
              <a:gd name="connsiteX7" fmla="*/ 781059 w 802094"/>
              <a:gd name="connsiteY7" fmla="*/ 1387 h 778188"/>
              <a:gd name="connsiteX8" fmla="*/ 441600 w 802094"/>
              <a:gd name="connsiteY8" fmla="*/ 320685 h 778188"/>
              <a:gd name="connsiteX9" fmla="*/ 333172 w 802094"/>
              <a:gd name="connsiteY9" fmla="*/ 313700 h 778188"/>
              <a:gd name="connsiteX10" fmla="*/ 188869 w 802094"/>
              <a:gd name="connsiteY10" fmla="*/ 273537 h 778188"/>
              <a:gd name="connsiteX11" fmla="*/ 129072 w 802094"/>
              <a:gd name="connsiteY11" fmla="*/ 268774 h 778188"/>
              <a:gd name="connsiteX12" fmla="*/ 17420 w 802094"/>
              <a:gd name="connsiteY12" fmla="*/ 339100 h 778188"/>
              <a:gd name="connsiteX13" fmla="*/ 7311 w 802094"/>
              <a:gd name="connsiteY13" fmla="*/ 523250 h 778188"/>
              <a:gd name="connsiteX0" fmla="*/ 7311 w 802094"/>
              <a:gd name="connsiteY0" fmla="*/ 523250 h 763165"/>
              <a:gd name="connsiteX1" fmla="*/ 87163 w 802094"/>
              <a:gd name="connsiteY1" fmla="*/ 730102 h 763165"/>
              <a:gd name="connsiteX2" fmla="*/ 315339 w 802094"/>
              <a:gd name="connsiteY2" fmla="*/ 756878 h 763165"/>
              <a:gd name="connsiteX3" fmla="*/ 697716 w 802094"/>
              <a:gd name="connsiteY3" fmla="*/ 465731 h 763165"/>
              <a:gd name="connsiteX4" fmla="*/ 633421 w 802094"/>
              <a:gd name="connsiteY4" fmla="*/ 391912 h 763165"/>
              <a:gd name="connsiteX5" fmla="*/ 642947 w 802094"/>
              <a:gd name="connsiteY5" fmla="*/ 303806 h 763165"/>
              <a:gd name="connsiteX6" fmla="*/ 752484 w 802094"/>
              <a:gd name="connsiteY6" fmla="*/ 208556 h 763165"/>
              <a:gd name="connsiteX7" fmla="*/ 781059 w 802094"/>
              <a:gd name="connsiteY7" fmla="*/ 1387 h 763165"/>
              <a:gd name="connsiteX8" fmla="*/ 441600 w 802094"/>
              <a:gd name="connsiteY8" fmla="*/ 320685 h 763165"/>
              <a:gd name="connsiteX9" fmla="*/ 333172 w 802094"/>
              <a:gd name="connsiteY9" fmla="*/ 313700 h 763165"/>
              <a:gd name="connsiteX10" fmla="*/ 188869 w 802094"/>
              <a:gd name="connsiteY10" fmla="*/ 273537 h 763165"/>
              <a:gd name="connsiteX11" fmla="*/ 129072 w 802094"/>
              <a:gd name="connsiteY11" fmla="*/ 268774 h 763165"/>
              <a:gd name="connsiteX12" fmla="*/ 17420 w 802094"/>
              <a:gd name="connsiteY12" fmla="*/ 339100 h 763165"/>
              <a:gd name="connsiteX13" fmla="*/ 7311 w 802094"/>
              <a:gd name="connsiteY13" fmla="*/ 523250 h 763165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33421 w 802094"/>
              <a:gd name="connsiteY4" fmla="*/ 391912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555527 w 802094"/>
              <a:gd name="connsiteY4" fmla="*/ 540926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23261 w 802094"/>
              <a:gd name="connsiteY4" fmla="*/ 527379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781768"/>
              <a:gd name="connsiteY0" fmla="*/ 522104 h 760273"/>
              <a:gd name="connsiteX1" fmla="*/ 87163 w 781768"/>
              <a:gd name="connsiteY1" fmla="*/ 728956 h 760273"/>
              <a:gd name="connsiteX2" fmla="*/ 315339 w 781768"/>
              <a:gd name="connsiteY2" fmla="*/ 755732 h 760273"/>
              <a:gd name="connsiteX3" fmla="*/ 572410 w 781768"/>
              <a:gd name="connsiteY3" fmla="*/ 691492 h 760273"/>
              <a:gd name="connsiteX4" fmla="*/ 623261 w 781768"/>
              <a:gd name="connsiteY4" fmla="*/ 526233 h 760273"/>
              <a:gd name="connsiteX5" fmla="*/ 585374 w 781768"/>
              <a:gd name="connsiteY5" fmla="*/ 444900 h 760273"/>
              <a:gd name="connsiteX6" fmla="*/ 532350 w 781768"/>
              <a:gd name="connsiteY6" fmla="*/ 376744 h 760273"/>
              <a:gd name="connsiteX7" fmla="*/ 781059 w 781768"/>
              <a:gd name="connsiteY7" fmla="*/ 241 h 760273"/>
              <a:gd name="connsiteX8" fmla="*/ 441600 w 781768"/>
              <a:gd name="connsiteY8" fmla="*/ 319539 h 760273"/>
              <a:gd name="connsiteX9" fmla="*/ 333172 w 781768"/>
              <a:gd name="connsiteY9" fmla="*/ 312554 h 760273"/>
              <a:gd name="connsiteX10" fmla="*/ 188869 w 781768"/>
              <a:gd name="connsiteY10" fmla="*/ 272391 h 760273"/>
              <a:gd name="connsiteX11" fmla="*/ 129072 w 781768"/>
              <a:gd name="connsiteY11" fmla="*/ 267628 h 760273"/>
              <a:gd name="connsiteX12" fmla="*/ 17420 w 781768"/>
              <a:gd name="connsiteY12" fmla="*/ 337954 h 760273"/>
              <a:gd name="connsiteX13" fmla="*/ 7311 w 781768"/>
              <a:gd name="connsiteY13" fmla="*/ 522104 h 760273"/>
              <a:gd name="connsiteX0" fmla="*/ 7311 w 781555"/>
              <a:gd name="connsiteY0" fmla="*/ 522104 h 760273"/>
              <a:gd name="connsiteX1" fmla="*/ 87163 w 781555"/>
              <a:gd name="connsiteY1" fmla="*/ 728956 h 760273"/>
              <a:gd name="connsiteX2" fmla="*/ 315339 w 781555"/>
              <a:gd name="connsiteY2" fmla="*/ 755732 h 760273"/>
              <a:gd name="connsiteX3" fmla="*/ 572410 w 781555"/>
              <a:gd name="connsiteY3" fmla="*/ 691492 h 760273"/>
              <a:gd name="connsiteX4" fmla="*/ 623261 w 781555"/>
              <a:gd name="connsiteY4" fmla="*/ 526233 h 760273"/>
              <a:gd name="connsiteX5" fmla="*/ 585374 w 781555"/>
              <a:gd name="connsiteY5" fmla="*/ 444900 h 760273"/>
              <a:gd name="connsiteX6" fmla="*/ 532350 w 781555"/>
              <a:gd name="connsiteY6" fmla="*/ 376744 h 760273"/>
              <a:gd name="connsiteX7" fmla="*/ 781059 w 781555"/>
              <a:gd name="connsiteY7" fmla="*/ 241 h 760273"/>
              <a:gd name="connsiteX8" fmla="*/ 441600 w 781555"/>
              <a:gd name="connsiteY8" fmla="*/ 319539 h 760273"/>
              <a:gd name="connsiteX9" fmla="*/ 333172 w 781555"/>
              <a:gd name="connsiteY9" fmla="*/ 312554 h 760273"/>
              <a:gd name="connsiteX10" fmla="*/ 188869 w 781555"/>
              <a:gd name="connsiteY10" fmla="*/ 272391 h 760273"/>
              <a:gd name="connsiteX11" fmla="*/ 129072 w 781555"/>
              <a:gd name="connsiteY11" fmla="*/ 267628 h 760273"/>
              <a:gd name="connsiteX12" fmla="*/ 17420 w 781555"/>
              <a:gd name="connsiteY12" fmla="*/ 337954 h 760273"/>
              <a:gd name="connsiteX13" fmla="*/ 7311 w 781555"/>
              <a:gd name="connsiteY13" fmla="*/ 522104 h 760273"/>
              <a:gd name="connsiteX0" fmla="*/ 7311 w 623392"/>
              <a:gd name="connsiteY0" fmla="*/ 269549 h 507718"/>
              <a:gd name="connsiteX1" fmla="*/ 87163 w 623392"/>
              <a:gd name="connsiteY1" fmla="*/ 476401 h 507718"/>
              <a:gd name="connsiteX2" fmla="*/ 315339 w 623392"/>
              <a:gd name="connsiteY2" fmla="*/ 503177 h 507718"/>
              <a:gd name="connsiteX3" fmla="*/ 572410 w 623392"/>
              <a:gd name="connsiteY3" fmla="*/ 438937 h 507718"/>
              <a:gd name="connsiteX4" fmla="*/ 623261 w 623392"/>
              <a:gd name="connsiteY4" fmla="*/ 273678 h 507718"/>
              <a:gd name="connsiteX5" fmla="*/ 585374 w 623392"/>
              <a:gd name="connsiteY5" fmla="*/ 192345 h 507718"/>
              <a:gd name="connsiteX6" fmla="*/ 532350 w 623392"/>
              <a:gd name="connsiteY6" fmla="*/ 124189 h 507718"/>
              <a:gd name="connsiteX7" fmla="*/ 493192 w 623392"/>
              <a:gd name="connsiteY7" fmla="*/ 89739 h 507718"/>
              <a:gd name="connsiteX8" fmla="*/ 441600 w 623392"/>
              <a:gd name="connsiteY8" fmla="*/ 66984 h 507718"/>
              <a:gd name="connsiteX9" fmla="*/ 333172 w 623392"/>
              <a:gd name="connsiteY9" fmla="*/ 59999 h 507718"/>
              <a:gd name="connsiteX10" fmla="*/ 188869 w 623392"/>
              <a:gd name="connsiteY10" fmla="*/ 19836 h 507718"/>
              <a:gd name="connsiteX11" fmla="*/ 129072 w 623392"/>
              <a:gd name="connsiteY11" fmla="*/ 15073 h 507718"/>
              <a:gd name="connsiteX12" fmla="*/ 17420 w 623392"/>
              <a:gd name="connsiteY12" fmla="*/ 85399 h 507718"/>
              <a:gd name="connsiteX13" fmla="*/ 7311 w 623392"/>
              <a:gd name="connsiteY13" fmla="*/ 269549 h 507718"/>
              <a:gd name="connsiteX0" fmla="*/ 7311 w 623392"/>
              <a:gd name="connsiteY0" fmla="*/ 267790 h 505959"/>
              <a:gd name="connsiteX1" fmla="*/ 87163 w 623392"/>
              <a:gd name="connsiteY1" fmla="*/ 474642 h 505959"/>
              <a:gd name="connsiteX2" fmla="*/ 315339 w 623392"/>
              <a:gd name="connsiteY2" fmla="*/ 501418 h 505959"/>
              <a:gd name="connsiteX3" fmla="*/ 572410 w 623392"/>
              <a:gd name="connsiteY3" fmla="*/ 437178 h 505959"/>
              <a:gd name="connsiteX4" fmla="*/ 623261 w 623392"/>
              <a:gd name="connsiteY4" fmla="*/ 271919 h 505959"/>
              <a:gd name="connsiteX5" fmla="*/ 585374 w 623392"/>
              <a:gd name="connsiteY5" fmla="*/ 190586 h 505959"/>
              <a:gd name="connsiteX6" fmla="*/ 532350 w 623392"/>
              <a:gd name="connsiteY6" fmla="*/ 122430 h 505959"/>
              <a:gd name="connsiteX7" fmla="*/ 493192 w 623392"/>
              <a:gd name="connsiteY7" fmla="*/ 87980 h 505959"/>
              <a:gd name="connsiteX8" fmla="*/ 441600 w 623392"/>
              <a:gd name="connsiteY8" fmla="*/ 65225 h 505959"/>
              <a:gd name="connsiteX9" fmla="*/ 306079 w 623392"/>
              <a:gd name="connsiteY9" fmla="*/ 7440 h 505959"/>
              <a:gd name="connsiteX10" fmla="*/ 188869 w 623392"/>
              <a:gd name="connsiteY10" fmla="*/ 18077 h 505959"/>
              <a:gd name="connsiteX11" fmla="*/ 129072 w 623392"/>
              <a:gd name="connsiteY11" fmla="*/ 13314 h 505959"/>
              <a:gd name="connsiteX12" fmla="*/ 17420 w 623392"/>
              <a:gd name="connsiteY12" fmla="*/ 83640 h 505959"/>
              <a:gd name="connsiteX13" fmla="*/ 7311 w 623392"/>
              <a:gd name="connsiteY13" fmla="*/ 267790 h 505959"/>
              <a:gd name="connsiteX0" fmla="*/ 7311 w 623392"/>
              <a:gd name="connsiteY0" fmla="*/ 272789 h 510958"/>
              <a:gd name="connsiteX1" fmla="*/ 87163 w 623392"/>
              <a:gd name="connsiteY1" fmla="*/ 479641 h 510958"/>
              <a:gd name="connsiteX2" fmla="*/ 315339 w 623392"/>
              <a:gd name="connsiteY2" fmla="*/ 506417 h 510958"/>
              <a:gd name="connsiteX3" fmla="*/ 572410 w 623392"/>
              <a:gd name="connsiteY3" fmla="*/ 442177 h 510958"/>
              <a:gd name="connsiteX4" fmla="*/ 623261 w 623392"/>
              <a:gd name="connsiteY4" fmla="*/ 276918 h 510958"/>
              <a:gd name="connsiteX5" fmla="*/ 585374 w 623392"/>
              <a:gd name="connsiteY5" fmla="*/ 195585 h 510958"/>
              <a:gd name="connsiteX6" fmla="*/ 532350 w 623392"/>
              <a:gd name="connsiteY6" fmla="*/ 127429 h 510958"/>
              <a:gd name="connsiteX7" fmla="*/ 493192 w 623392"/>
              <a:gd name="connsiteY7" fmla="*/ 92979 h 510958"/>
              <a:gd name="connsiteX8" fmla="*/ 441600 w 623392"/>
              <a:gd name="connsiteY8" fmla="*/ 70224 h 510958"/>
              <a:gd name="connsiteX9" fmla="*/ 306079 w 623392"/>
              <a:gd name="connsiteY9" fmla="*/ 12439 h 510958"/>
              <a:gd name="connsiteX10" fmla="*/ 205803 w 623392"/>
              <a:gd name="connsiteY10" fmla="*/ 6143 h 510958"/>
              <a:gd name="connsiteX11" fmla="*/ 129072 w 623392"/>
              <a:gd name="connsiteY11" fmla="*/ 18313 h 510958"/>
              <a:gd name="connsiteX12" fmla="*/ 17420 w 623392"/>
              <a:gd name="connsiteY12" fmla="*/ 88639 h 510958"/>
              <a:gd name="connsiteX13" fmla="*/ 7311 w 623392"/>
              <a:gd name="connsiteY13" fmla="*/ 272789 h 510958"/>
              <a:gd name="connsiteX0" fmla="*/ 5550 w 621631"/>
              <a:gd name="connsiteY0" fmla="*/ 275066 h 513235"/>
              <a:gd name="connsiteX1" fmla="*/ 85402 w 621631"/>
              <a:gd name="connsiteY1" fmla="*/ 481918 h 513235"/>
              <a:gd name="connsiteX2" fmla="*/ 313578 w 621631"/>
              <a:gd name="connsiteY2" fmla="*/ 508694 h 513235"/>
              <a:gd name="connsiteX3" fmla="*/ 570649 w 621631"/>
              <a:gd name="connsiteY3" fmla="*/ 444454 h 513235"/>
              <a:gd name="connsiteX4" fmla="*/ 621500 w 621631"/>
              <a:gd name="connsiteY4" fmla="*/ 279195 h 513235"/>
              <a:gd name="connsiteX5" fmla="*/ 583613 w 621631"/>
              <a:gd name="connsiteY5" fmla="*/ 197862 h 513235"/>
              <a:gd name="connsiteX6" fmla="*/ 530589 w 621631"/>
              <a:gd name="connsiteY6" fmla="*/ 129706 h 513235"/>
              <a:gd name="connsiteX7" fmla="*/ 491431 w 621631"/>
              <a:gd name="connsiteY7" fmla="*/ 95256 h 513235"/>
              <a:gd name="connsiteX8" fmla="*/ 439839 w 621631"/>
              <a:gd name="connsiteY8" fmla="*/ 72501 h 513235"/>
              <a:gd name="connsiteX9" fmla="*/ 304318 w 621631"/>
              <a:gd name="connsiteY9" fmla="*/ 14716 h 513235"/>
              <a:gd name="connsiteX10" fmla="*/ 204042 w 621631"/>
              <a:gd name="connsiteY10" fmla="*/ 8420 h 513235"/>
              <a:gd name="connsiteX11" fmla="*/ 86671 w 621631"/>
              <a:gd name="connsiteY11" fmla="*/ 17203 h 513235"/>
              <a:gd name="connsiteX12" fmla="*/ 15659 w 621631"/>
              <a:gd name="connsiteY12" fmla="*/ 90916 h 513235"/>
              <a:gd name="connsiteX13" fmla="*/ 5550 w 621631"/>
              <a:gd name="connsiteY13" fmla="*/ 275066 h 513235"/>
              <a:gd name="connsiteX0" fmla="*/ 5550 w 621631"/>
              <a:gd name="connsiteY0" fmla="*/ 272176 h 510345"/>
              <a:gd name="connsiteX1" fmla="*/ 85402 w 621631"/>
              <a:gd name="connsiteY1" fmla="*/ 479028 h 510345"/>
              <a:gd name="connsiteX2" fmla="*/ 313578 w 621631"/>
              <a:gd name="connsiteY2" fmla="*/ 505804 h 510345"/>
              <a:gd name="connsiteX3" fmla="*/ 570649 w 621631"/>
              <a:gd name="connsiteY3" fmla="*/ 441564 h 510345"/>
              <a:gd name="connsiteX4" fmla="*/ 621500 w 621631"/>
              <a:gd name="connsiteY4" fmla="*/ 276305 h 510345"/>
              <a:gd name="connsiteX5" fmla="*/ 583613 w 621631"/>
              <a:gd name="connsiteY5" fmla="*/ 194972 h 510345"/>
              <a:gd name="connsiteX6" fmla="*/ 530589 w 621631"/>
              <a:gd name="connsiteY6" fmla="*/ 126816 h 510345"/>
              <a:gd name="connsiteX7" fmla="*/ 491431 w 621631"/>
              <a:gd name="connsiteY7" fmla="*/ 92366 h 510345"/>
              <a:gd name="connsiteX8" fmla="*/ 439839 w 621631"/>
              <a:gd name="connsiteY8" fmla="*/ 69611 h 510345"/>
              <a:gd name="connsiteX9" fmla="*/ 304318 w 621631"/>
              <a:gd name="connsiteY9" fmla="*/ 11826 h 510345"/>
              <a:gd name="connsiteX10" fmla="*/ 204042 w 621631"/>
              <a:gd name="connsiteY10" fmla="*/ 5530 h 510345"/>
              <a:gd name="connsiteX11" fmla="*/ 86671 w 621631"/>
              <a:gd name="connsiteY11" fmla="*/ 14313 h 510345"/>
              <a:gd name="connsiteX12" fmla="*/ 15659 w 621631"/>
              <a:gd name="connsiteY12" fmla="*/ 88026 h 510345"/>
              <a:gd name="connsiteX13" fmla="*/ 5550 w 621631"/>
              <a:gd name="connsiteY13" fmla="*/ 272176 h 5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631" h="510345">
                <a:moveTo>
                  <a:pt x="5550" y="272176"/>
                </a:moveTo>
                <a:cubicBezTo>
                  <a:pt x="17174" y="337343"/>
                  <a:pt x="34064" y="440090"/>
                  <a:pt x="85402" y="479028"/>
                </a:cubicBezTo>
                <a:cubicBezTo>
                  <a:pt x="136740" y="517966"/>
                  <a:pt x="232704" y="512048"/>
                  <a:pt x="313578" y="505804"/>
                </a:cubicBezTo>
                <a:cubicBezTo>
                  <a:pt x="394453" y="499560"/>
                  <a:pt x="519329" y="479814"/>
                  <a:pt x="570649" y="441564"/>
                </a:cubicBezTo>
                <a:cubicBezTo>
                  <a:pt x="621969" y="403314"/>
                  <a:pt x="619339" y="317404"/>
                  <a:pt x="621500" y="276305"/>
                </a:cubicBezTo>
                <a:cubicBezTo>
                  <a:pt x="623661" y="235206"/>
                  <a:pt x="598765" y="219887"/>
                  <a:pt x="583613" y="194972"/>
                </a:cubicBezTo>
                <a:cubicBezTo>
                  <a:pt x="568461" y="170057"/>
                  <a:pt x="545953" y="143917"/>
                  <a:pt x="530589" y="126816"/>
                </a:cubicBezTo>
                <a:cubicBezTo>
                  <a:pt x="515225" y="109715"/>
                  <a:pt x="506556" y="101900"/>
                  <a:pt x="491431" y="92366"/>
                </a:cubicBezTo>
                <a:cubicBezTo>
                  <a:pt x="476306" y="82832"/>
                  <a:pt x="471024" y="83034"/>
                  <a:pt x="439839" y="69611"/>
                </a:cubicBezTo>
                <a:cubicBezTo>
                  <a:pt x="408654" y="56188"/>
                  <a:pt x="343617" y="22506"/>
                  <a:pt x="304318" y="11826"/>
                </a:cubicBezTo>
                <a:cubicBezTo>
                  <a:pt x="265019" y="1146"/>
                  <a:pt x="240316" y="5116"/>
                  <a:pt x="204042" y="5530"/>
                </a:cubicBezTo>
                <a:cubicBezTo>
                  <a:pt x="167768" y="5944"/>
                  <a:pt x="135566" y="-11855"/>
                  <a:pt x="86671" y="14313"/>
                </a:cubicBezTo>
                <a:cubicBezTo>
                  <a:pt x="58096" y="47254"/>
                  <a:pt x="29179" y="45049"/>
                  <a:pt x="15659" y="88026"/>
                </a:cubicBezTo>
                <a:cubicBezTo>
                  <a:pt x="2139" y="131003"/>
                  <a:pt x="-6074" y="207009"/>
                  <a:pt x="5550" y="2721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89AEB48-F187-99A8-A34E-A889DA1E4D7B}"/>
              </a:ext>
            </a:extLst>
          </p:cNvPr>
          <p:cNvGrpSpPr/>
          <p:nvPr/>
        </p:nvGrpSpPr>
        <p:grpSpPr>
          <a:xfrm rot="13200178">
            <a:off x="444999" y="65756"/>
            <a:ext cx="549864" cy="1224880"/>
            <a:chOff x="19050" y="703933"/>
            <a:chExt cx="549864" cy="12248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3BD1F7C-2F77-1A68-7EA9-3F4A19706AF8}"/>
                    </a:ext>
                  </a:extLst>
                </p:cNvPr>
                <p:cNvSpPr txBox="1"/>
                <p:nvPr/>
              </p:nvSpPr>
              <p:spPr>
                <a:xfrm>
                  <a:off x="398996" y="703933"/>
                  <a:ext cx="16991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3BD1F7C-2F77-1A68-7EA9-3F4A19706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96" y="703933"/>
                  <a:ext cx="16991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9524" t="-19048" r="-19048" b="-714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77E40607-FF0D-EBFF-2262-30E410300F2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9050" y="796266"/>
              <a:ext cx="37994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6D381A9-6326-8DD1-1914-FB26EFB921C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483955" y="888599"/>
              <a:ext cx="0" cy="1040214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1640F856-61E4-37DA-84E2-BFDC454A278D}"/>
              </a:ext>
            </a:extLst>
          </p:cNvPr>
          <p:cNvCxnSpPr>
            <a:cxnSpLocks/>
          </p:cNvCxnSpPr>
          <p:nvPr/>
        </p:nvCxnSpPr>
        <p:spPr>
          <a:xfrm flipV="1">
            <a:off x="968103" y="86940"/>
            <a:ext cx="0" cy="867544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4612A59-9280-A86D-5B8A-84414377C644}"/>
              </a:ext>
            </a:extLst>
          </p:cNvPr>
          <p:cNvCxnSpPr>
            <a:cxnSpLocks/>
          </p:cNvCxnSpPr>
          <p:nvPr/>
        </p:nvCxnSpPr>
        <p:spPr>
          <a:xfrm flipH="1" flipV="1">
            <a:off x="968103" y="954484"/>
            <a:ext cx="351234" cy="207566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4FF999-B9AC-FC2D-8B36-5B68BD000599}"/>
                  </a:ext>
                </a:extLst>
              </p:cNvPr>
              <p:cNvSpPr txBox="1"/>
              <p:nvPr/>
            </p:nvSpPr>
            <p:spPr>
              <a:xfrm>
                <a:off x="175285" y="70393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4FF999-B9AC-FC2D-8B36-5B68BD000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5" y="703933"/>
                <a:ext cx="133370" cy="184666"/>
              </a:xfrm>
              <a:prstGeom prst="rect">
                <a:avLst/>
              </a:prstGeom>
              <a:blipFill>
                <a:blip r:embed="rId3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6AD77F2-AC10-C9BF-6B82-A99762BAF94A}"/>
                  </a:ext>
                </a:extLst>
              </p:cNvPr>
              <p:cNvSpPr txBox="1"/>
              <p:nvPr/>
            </p:nvSpPr>
            <p:spPr>
              <a:xfrm>
                <a:off x="400473" y="916780"/>
                <a:ext cx="1756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6AD77F2-AC10-C9BF-6B82-A99762BA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3" y="916780"/>
                <a:ext cx="175689" cy="184666"/>
              </a:xfrm>
              <a:prstGeom prst="rect">
                <a:avLst/>
              </a:prstGeom>
              <a:blipFill>
                <a:blip r:embed="rId4"/>
                <a:stretch>
                  <a:fillRect l="-13793" t="-25806" r="-58621"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B19387-631A-73BB-3067-83728092FBEF}"/>
                  </a:ext>
                </a:extLst>
              </p:cNvPr>
              <p:cNvSpPr txBox="1"/>
              <p:nvPr/>
            </p:nvSpPr>
            <p:spPr>
              <a:xfrm>
                <a:off x="305150" y="438089"/>
                <a:ext cx="2407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B19387-631A-73BB-3067-83728092F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0" y="438089"/>
                <a:ext cx="240707" cy="184666"/>
              </a:xfrm>
              <a:prstGeom prst="rect">
                <a:avLst/>
              </a:prstGeom>
              <a:blipFill>
                <a:blip r:embed="rId5"/>
                <a:stretch>
                  <a:fillRect l="-10000" t="-30000" r="-40000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2C2C2B-2BAD-D647-287D-B8635437F053}"/>
                  </a:ext>
                </a:extLst>
              </p:cNvPr>
              <p:cNvSpPr txBox="1"/>
              <p:nvPr/>
            </p:nvSpPr>
            <p:spPr>
              <a:xfrm>
                <a:off x="1169609" y="877540"/>
                <a:ext cx="123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2C2C2B-2BAD-D647-287D-B8635437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09" y="877540"/>
                <a:ext cx="123111" cy="184666"/>
              </a:xfrm>
              <a:prstGeom prst="rect">
                <a:avLst/>
              </a:prstGeom>
              <a:blipFill>
                <a:blip r:embed="rId6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DE5495-90AD-EE27-1461-68101B0BF050}"/>
                  </a:ext>
                </a:extLst>
              </p:cNvPr>
              <p:cNvSpPr txBox="1"/>
              <p:nvPr/>
            </p:nvSpPr>
            <p:spPr>
              <a:xfrm>
                <a:off x="1023474" y="334535"/>
                <a:ext cx="137538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DE5495-90AD-EE27-1461-68101B0BF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4" y="334535"/>
                <a:ext cx="137538" cy="207108"/>
              </a:xfrm>
              <a:prstGeom prst="rect">
                <a:avLst/>
              </a:prstGeom>
              <a:blipFill>
                <a:blip r:embed="rId7"/>
                <a:stretch>
                  <a:fillRect l="-27273" r="-27273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6273A0-1411-F469-1D75-6EE27132C3FE}"/>
                  </a:ext>
                </a:extLst>
              </p:cNvPr>
              <p:cNvSpPr txBox="1"/>
              <p:nvPr/>
            </p:nvSpPr>
            <p:spPr>
              <a:xfrm>
                <a:off x="164633" y="1009113"/>
                <a:ext cx="1508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6273A0-1411-F469-1D75-6EE27132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3" y="1009113"/>
                <a:ext cx="150875" cy="184666"/>
              </a:xfrm>
              <a:prstGeom prst="rect">
                <a:avLst/>
              </a:prstGeom>
              <a:blipFill>
                <a:blip r:embed="rId8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52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оздать мем «Да нет, 9 gag» онлайн">
            <a:extLst>
              <a:ext uri="{FF2B5EF4-FFF2-40B4-BE49-F238E27FC236}">
                <a16:creationId xmlns:a16="http://schemas.microsoft.com/office/drawing/2014/main" id="{BE25BC81-11E5-AB2D-DE44-2FB48095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3668"/>
            <a:ext cx="1439863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F70B98D-5072-C0CD-5FB6-5AA25CC5BA7F}"/>
              </a:ext>
            </a:extLst>
          </p:cNvPr>
          <p:cNvGrpSpPr/>
          <p:nvPr/>
        </p:nvGrpSpPr>
        <p:grpSpPr>
          <a:xfrm>
            <a:off x="573881" y="228649"/>
            <a:ext cx="823913" cy="505430"/>
            <a:chOff x="640556" y="295274"/>
            <a:chExt cx="721519" cy="44261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4DE41B0-1E1D-A6DA-7937-B04005DF413D}"/>
                </a:ext>
              </a:extLst>
            </p:cNvPr>
            <p:cNvSpPr/>
            <p:nvPr/>
          </p:nvSpPr>
          <p:spPr>
            <a:xfrm>
              <a:off x="844152" y="29527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89C6159B-1034-EBAB-2852-DC96C2501807}"/>
                </a:ext>
              </a:extLst>
            </p:cNvPr>
            <p:cNvCxnSpPr/>
            <p:nvPr/>
          </p:nvCxnSpPr>
          <p:spPr>
            <a:xfrm>
              <a:off x="640556" y="609599"/>
              <a:ext cx="7215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F217F44-C147-7A11-6007-71D734E7273A}"/>
                </a:ext>
              </a:extLst>
            </p:cNvPr>
            <p:cNvCxnSpPr>
              <a:cxnSpLocks/>
              <a:stCxn id="4" idx="4"/>
              <a:endCxn id="4" idx="7"/>
            </p:cNvCxnSpPr>
            <p:nvPr/>
          </p:nvCxnSpPr>
          <p:spPr>
            <a:xfrm flipV="1">
              <a:off x="1001315" y="341306"/>
              <a:ext cx="111130" cy="2682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29092A-1B16-C7C6-4ED6-F7CF49E060DD}"/>
                    </a:ext>
                  </a:extLst>
                </p:cNvPr>
                <p:cNvSpPr txBox="1"/>
                <p:nvPr/>
              </p:nvSpPr>
              <p:spPr>
                <a:xfrm>
                  <a:off x="893279" y="360104"/>
                  <a:ext cx="12400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29092A-1B16-C7C6-4ED6-F7CF49E0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79" y="360104"/>
                  <a:ext cx="124008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333" t="-26471" r="-7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6FEF7C-C9A1-B43D-08A8-F6EE8C630FBD}"/>
                    </a:ext>
                  </a:extLst>
                </p:cNvPr>
                <p:cNvSpPr txBox="1"/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ru-RU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6FEF7C-C9A1-B43D-08A8-F6EE8C630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0833" b="-115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7316027-F1CD-C443-7308-F1A8878AA057}"/>
              </a:ext>
            </a:extLst>
          </p:cNvPr>
          <p:cNvGrpSpPr/>
          <p:nvPr/>
        </p:nvGrpSpPr>
        <p:grpSpPr>
          <a:xfrm>
            <a:off x="580230" y="761850"/>
            <a:ext cx="823913" cy="506001"/>
            <a:chOff x="640556" y="294774"/>
            <a:chExt cx="721519" cy="44311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51CBF042-D53B-91C3-567A-403F8379A35B}"/>
                </a:ext>
              </a:extLst>
            </p:cNvPr>
            <p:cNvSpPr/>
            <p:nvPr/>
          </p:nvSpPr>
          <p:spPr>
            <a:xfrm>
              <a:off x="844152" y="29527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65130A2-77D5-CF67-9CAB-C97469E6FC7F}"/>
                </a:ext>
              </a:extLst>
            </p:cNvPr>
            <p:cNvCxnSpPr/>
            <p:nvPr/>
          </p:nvCxnSpPr>
          <p:spPr>
            <a:xfrm>
              <a:off x="640556" y="609599"/>
              <a:ext cx="7215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73D4285E-AFB1-E707-6EAC-E156771F0AEF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995753" y="341306"/>
              <a:ext cx="116692" cy="11113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1551EF-8368-8664-F4FA-99197EFE9839}"/>
                    </a:ext>
                  </a:extLst>
                </p:cNvPr>
                <p:cNvSpPr txBox="1"/>
                <p:nvPr/>
              </p:nvSpPr>
              <p:spPr>
                <a:xfrm>
                  <a:off x="1166385" y="294774"/>
                  <a:ext cx="143692" cy="1617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1551EF-8368-8664-F4FA-99197EFE9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385" y="294774"/>
                  <a:ext cx="143692" cy="161716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0000" r="-62963" b="-1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587D1E-4096-084E-4D8F-8D4269235F04}"/>
                    </a:ext>
                  </a:extLst>
                </p:cNvPr>
                <p:cNvSpPr txBox="1"/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ru-RU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587D1E-4096-084E-4D8F-8D4269235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0833" b="-74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4F0D70-3802-AA70-F485-F48330F544B6}"/>
                  </a:ext>
                </a:extLst>
              </p:cNvPr>
              <p:cNvSpPr txBox="1"/>
              <p:nvPr/>
            </p:nvSpPr>
            <p:spPr>
              <a:xfrm>
                <a:off x="777186" y="1262937"/>
                <a:ext cx="4537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4F0D70-3802-AA70-F485-F48330F54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6" y="1262937"/>
                <a:ext cx="453779" cy="184666"/>
              </a:xfrm>
              <a:prstGeom prst="rect">
                <a:avLst/>
              </a:prstGeom>
              <a:blipFill>
                <a:blip r:embed="rId7"/>
                <a:stretch>
                  <a:fillRect l="-4000" t="-26667" r="-4000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893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1008</TotalTime>
  <Words>53</Words>
  <Application>Microsoft Office PowerPoint</Application>
  <PresentationFormat>Произвольный</PresentationFormat>
  <Paragraphs>42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Скороходов</dc:creator>
  <cp:lastModifiedBy>Сергей Скороходов</cp:lastModifiedBy>
  <cp:revision>10</cp:revision>
  <dcterms:created xsi:type="dcterms:W3CDTF">2025-06-11T07:46:22Z</dcterms:created>
  <dcterms:modified xsi:type="dcterms:W3CDTF">2025-06-16T10:40:15Z</dcterms:modified>
</cp:coreProperties>
</file>