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Скороходов" initials="СС" lastIdx="1" clrIdx="0">
    <p:extLst>
      <p:ext uri="{19B8F6BF-5375-455C-9EA6-DF929625EA0E}">
        <p15:presenceInfo xmlns:p15="http://schemas.microsoft.com/office/powerpoint/2012/main" userId="f82584cad010a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C58B-990C-43FD-BBAA-0CB7A2975E0D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9B69-F0F0-4BAA-8BED-21F2DBD1F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B9B69-F0F0-4BAA-8BED-21F2DBD1F9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6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CD73627-0058-FE38-3878-CAA441240677}"/>
              </a:ext>
            </a:extLst>
          </p:cNvPr>
          <p:cNvSpPr/>
          <p:nvPr/>
        </p:nvSpPr>
        <p:spPr>
          <a:xfrm>
            <a:off x="384241" y="95156"/>
            <a:ext cx="952204" cy="846241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204" h="846241">
                <a:moveTo>
                  <a:pt x="122966" y="466818"/>
                </a:moveTo>
                <a:cubicBezTo>
                  <a:pt x="172972" y="537065"/>
                  <a:pt x="226550" y="693434"/>
                  <a:pt x="334897" y="754950"/>
                </a:cubicBezTo>
                <a:cubicBezTo>
                  <a:pt x="443244" y="816466"/>
                  <a:pt x="686528" y="869250"/>
                  <a:pt x="773047" y="835912"/>
                </a:cubicBezTo>
                <a:cubicBezTo>
                  <a:pt x="859566" y="802575"/>
                  <a:pt x="851232" y="614059"/>
                  <a:pt x="854010" y="554925"/>
                </a:cubicBezTo>
                <a:cubicBezTo>
                  <a:pt x="856788" y="495791"/>
                  <a:pt x="798843" y="508094"/>
                  <a:pt x="789715" y="481106"/>
                </a:cubicBezTo>
                <a:cubicBezTo>
                  <a:pt x="780587" y="454119"/>
                  <a:pt x="779397" y="423559"/>
                  <a:pt x="799241" y="393000"/>
                </a:cubicBezTo>
                <a:cubicBezTo>
                  <a:pt x="819085" y="362441"/>
                  <a:pt x="885759" y="348153"/>
                  <a:pt x="908778" y="297750"/>
                </a:cubicBezTo>
                <a:cubicBezTo>
                  <a:pt x="931797" y="247347"/>
                  <a:pt x="975056" y="140191"/>
                  <a:pt x="937353" y="90581"/>
                </a:cubicBezTo>
                <a:cubicBezTo>
                  <a:pt x="899650" y="40971"/>
                  <a:pt x="765110" y="-2288"/>
                  <a:pt x="682560" y="93"/>
                </a:cubicBezTo>
                <a:cubicBezTo>
                  <a:pt x="600010" y="2474"/>
                  <a:pt x="521428" y="82246"/>
                  <a:pt x="442053" y="104868"/>
                </a:cubicBezTo>
                <a:cubicBezTo>
                  <a:pt x="362678" y="127490"/>
                  <a:pt x="278144" y="131459"/>
                  <a:pt x="206310" y="135825"/>
                </a:cubicBezTo>
                <a:cubicBezTo>
                  <a:pt x="134476" y="140191"/>
                  <a:pt x="39622" y="98121"/>
                  <a:pt x="11047" y="131062"/>
                </a:cubicBezTo>
                <a:cubicBezTo>
                  <a:pt x="-17528" y="164003"/>
                  <a:pt x="16207" y="277509"/>
                  <a:pt x="34860" y="333468"/>
                </a:cubicBezTo>
                <a:cubicBezTo>
                  <a:pt x="53513" y="389427"/>
                  <a:pt x="72960" y="396571"/>
                  <a:pt x="122966" y="46681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38E2F62-EA77-B067-D960-7C3550590727}"/>
              </a:ext>
            </a:extLst>
          </p:cNvPr>
          <p:cNvCxnSpPr/>
          <p:nvPr/>
        </p:nvCxnSpPr>
        <p:spPr>
          <a:xfrm flipV="1">
            <a:off x="292894" y="659606"/>
            <a:ext cx="752475" cy="585788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F9BFF7D-57B5-25DA-F553-DA885AC18A94}"/>
              </a:ext>
            </a:extLst>
          </p:cNvPr>
          <p:cNvCxnSpPr>
            <a:cxnSpLocks/>
          </p:cNvCxnSpPr>
          <p:nvPr/>
        </p:nvCxnSpPr>
        <p:spPr>
          <a:xfrm flipH="1" flipV="1">
            <a:off x="812006" y="416719"/>
            <a:ext cx="233363" cy="242887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67A7D1-B5E1-A03E-5282-796A18F25567}"/>
              </a:ext>
            </a:extLst>
          </p:cNvPr>
          <p:cNvCxnSpPr>
            <a:cxnSpLocks/>
          </p:cNvCxnSpPr>
          <p:nvPr/>
        </p:nvCxnSpPr>
        <p:spPr>
          <a:xfrm flipV="1">
            <a:off x="292894" y="416719"/>
            <a:ext cx="519112" cy="828675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/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blipFill>
                <a:blip r:embed="rId2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/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blipFill>
                <a:blip r:embed="rId3"/>
                <a:stretch>
                  <a:fillRect l="-11111" t="-26667" r="-41667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/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blipFill>
                <a:blip r:embed="rId4"/>
                <a:stretch>
                  <a:fillRect l="-17241" t="-25806" r="-5517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B6DC601-87F8-C24A-E963-4E96330456D7}"/>
              </a:ext>
            </a:extLst>
          </p:cNvPr>
          <p:cNvGrpSpPr/>
          <p:nvPr/>
        </p:nvGrpSpPr>
        <p:grpSpPr>
          <a:xfrm>
            <a:off x="256364" y="313098"/>
            <a:ext cx="927133" cy="813666"/>
            <a:chOff x="277251" y="313079"/>
            <a:chExt cx="927133" cy="81366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A7002FE-BF01-9B90-C44B-66EF2487752D}"/>
                </a:ext>
              </a:extLst>
            </p:cNvPr>
            <p:cNvGrpSpPr/>
            <p:nvPr/>
          </p:nvGrpSpPr>
          <p:grpSpPr>
            <a:xfrm>
              <a:off x="374452" y="313116"/>
              <a:ext cx="781440" cy="813629"/>
              <a:chOff x="1033464" y="124620"/>
              <a:chExt cx="539740" cy="516728"/>
            </a:xfrm>
          </p:grpSpPr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2DC7028E-A287-496C-23FD-B38E16375475}"/>
                  </a:ext>
                </a:extLst>
              </p:cNvPr>
              <p:cNvSpPr/>
              <p:nvPr/>
            </p:nvSpPr>
            <p:spPr>
              <a:xfrm>
                <a:off x="1033464" y="124620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F382C285-78C6-C464-6377-5DF017935D7F}"/>
                  </a:ext>
                </a:extLst>
              </p:cNvPr>
              <p:cNvSpPr/>
              <p:nvPr/>
            </p:nvSpPr>
            <p:spPr>
              <a:xfrm flipV="1">
                <a:off x="1033464" y="512895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BB6D381-CBF6-D570-BB61-E0D18DF01670}"/>
                </a:ext>
              </a:extLst>
            </p:cNvPr>
            <p:cNvSpPr/>
            <p:nvPr/>
          </p:nvSpPr>
          <p:spPr>
            <a:xfrm>
              <a:off x="1107400" y="515371"/>
              <a:ext cx="96984" cy="4091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9B6B1636-FF4B-F2F6-282A-7E64222B1715}"/>
                </a:ext>
              </a:extLst>
            </p:cNvPr>
            <p:cNvSpPr/>
            <p:nvPr/>
          </p:nvSpPr>
          <p:spPr>
            <a:xfrm>
              <a:off x="277251" y="313079"/>
              <a:ext cx="192881" cy="813633"/>
            </a:xfrm>
            <a:prstGeom prst="ellipse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F9E6C27D-15E2-01A1-B661-2D81B522A1B8}"/>
                </a:ext>
              </a:extLst>
            </p:cNvPr>
            <p:cNvSpPr/>
            <p:nvPr/>
          </p:nvSpPr>
          <p:spPr>
            <a:xfrm>
              <a:off x="277252" y="313112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300BF167-7E55-6058-3F81-78EB69CD670F}"/>
                </a:ext>
              </a:extLst>
            </p:cNvPr>
            <p:cNvSpPr/>
            <p:nvPr/>
          </p:nvSpPr>
          <p:spPr>
            <a:xfrm rot="10800000">
              <a:off x="277252" y="313079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E0B11D3-F1B2-4E16-F176-118A146B2A1F}"/>
              </a:ext>
            </a:extLst>
          </p:cNvPr>
          <p:cNvCxnSpPr>
            <a:cxnSpLocks/>
          </p:cNvCxnSpPr>
          <p:nvPr/>
        </p:nvCxnSpPr>
        <p:spPr>
          <a:xfrm>
            <a:off x="130571" y="719898"/>
            <a:ext cx="100410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50B9005-9A6D-CE50-74FD-360FA1325701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52804" y="719944"/>
            <a:ext cx="733709" cy="714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0DB3A20-CD47-4C79-A42A-117D67C77B05}"/>
              </a:ext>
            </a:extLst>
          </p:cNvPr>
          <p:cNvCxnSpPr>
            <a:cxnSpLocks/>
          </p:cNvCxnSpPr>
          <p:nvPr/>
        </p:nvCxnSpPr>
        <p:spPr>
          <a:xfrm>
            <a:off x="1135005" y="719898"/>
            <a:ext cx="172301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/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blipFill>
                <a:blip r:embed="rId3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/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blipFill>
                <a:blip r:embed="rId4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ADB8DF8-0429-1143-DEB1-F0C810E07BE0}"/>
              </a:ext>
            </a:extLst>
          </p:cNvPr>
          <p:cNvGrpSpPr/>
          <p:nvPr/>
        </p:nvGrpSpPr>
        <p:grpSpPr>
          <a:xfrm>
            <a:off x="140095" y="147837"/>
            <a:ext cx="1159670" cy="1016594"/>
            <a:chOff x="140095" y="147837"/>
            <a:chExt cx="1159670" cy="101659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400DF4C-7CD3-489D-1C81-F5E1060D4635}"/>
                </a:ext>
              </a:extLst>
            </p:cNvPr>
            <p:cNvSpPr/>
            <p:nvPr/>
          </p:nvSpPr>
          <p:spPr>
            <a:xfrm rot="4477218">
              <a:off x="193917" y="94015"/>
              <a:ext cx="108676" cy="2163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805D3C9-9B6D-D6B6-EE70-D0A5F49C8F9E}"/>
                </a:ext>
              </a:extLst>
            </p:cNvPr>
            <p:cNvGrpSpPr/>
            <p:nvPr/>
          </p:nvGrpSpPr>
          <p:grpSpPr>
            <a:xfrm rot="12601623">
              <a:off x="1191605" y="947077"/>
              <a:ext cx="108160" cy="217354"/>
              <a:chOff x="256364" y="313096"/>
              <a:chExt cx="194402" cy="813635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A101485-4D0F-D55C-5BBD-33EAA23F1C00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79" cy="8136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Дуга 7">
                <a:extLst>
                  <a:ext uri="{FF2B5EF4-FFF2-40B4-BE49-F238E27FC236}">
                    <a16:creationId xmlns:a16="http://schemas.microsoft.com/office/drawing/2014/main" id="{052FC80E-326B-99DB-F08F-2C91B1AF4E71}"/>
                  </a:ext>
                </a:extLst>
              </p:cNvPr>
              <p:cNvSpPr/>
              <p:nvPr/>
            </p:nvSpPr>
            <p:spPr>
              <a:xfrm>
                <a:off x="256367" y="313132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Дуга 8">
                <a:extLst>
                  <a:ext uri="{FF2B5EF4-FFF2-40B4-BE49-F238E27FC236}">
                    <a16:creationId xmlns:a16="http://schemas.microsoft.com/office/drawing/2014/main" id="{936E93B0-3695-3535-B56B-2C0DC4E26D34}"/>
                  </a:ext>
                </a:extLst>
              </p:cNvPr>
              <p:cNvSpPr/>
              <p:nvPr/>
            </p:nvSpPr>
            <p:spPr>
              <a:xfrm rot="10800000">
                <a:off x="256366" y="313099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229FA24-B846-EFC1-FAD2-80783B12DAC9}"/>
                </a:ext>
              </a:extLst>
            </p:cNvPr>
            <p:cNvSpPr/>
            <p:nvPr/>
          </p:nvSpPr>
          <p:spPr>
            <a:xfrm>
              <a:off x="143097" y="230980"/>
              <a:ext cx="1051086" cy="917252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6B28F735-8958-0C4C-9E83-FB181A27CF0C}"/>
                </a:ext>
              </a:extLst>
            </p:cNvPr>
            <p:cNvSpPr/>
            <p:nvPr/>
          </p:nvSpPr>
          <p:spPr>
            <a:xfrm>
              <a:off x="345134" y="164337"/>
              <a:ext cx="952947" cy="797570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2D5DE642-23C1-A2B0-C5B6-96B017D4EB1A}"/>
                </a:ext>
              </a:extLst>
            </p:cNvPr>
            <p:cNvGrpSpPr/>
            <p:nvPr/>
          </p:nvGrpSpPr>
          <p:grpSpPr>
            <a:xfrm rot="12382675">
              <a:off x="972550" y="899291"/>
              <a:ext cx="108159" cy="200432"/>
              <a:chOff x="256364" y="313096"/>
              <a:chExt cx="194401" cy="813635"/>
            </a:xfrm>
          </p:grpSpPr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437BAB4B-550C-975A-96D1-D9C4F605846C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80" cy="8136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Дуга 29">
                <a:extLst>
                  <a:ext uri="{FF2B5EF4-FFF2-40B4-BE49-F238E27FC236}">
                    <a16:creationId xmlns:a16="http://schemas.microsoft.com/office/drawing/2014/main" id="{A5186E13-C86D-7611-6EAD-C1FDF63E84B1}"/>
                  </a:ext>
                </a:extLst>
              </p:cNvPr>
              <p:cNvSpPr/>
              <p:nvPr/>
            </p:nvSpPr>
            <p:spPr>
              <a:xfrm>
                <a:off x="256366" y="313130"/>
                <a:ext cx="194399" cy="813601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A07320A3-D26C-0564-A6EA-47648D5FB797}"/>
                </a:ext>
              </a:extLst>
            </p:cNvPr>
            <p:cNvGrpSpPr/>
            <p:nvPr/>
          </p:nvGrpSpPr>
          <p:grpSpPr>
            <a:xfrm rot="14810415">
              <a:off x="268553" y="281629"/>
              <a:ext cx="101686" cy="213192"/>
              <a:chOff x="256364" y="313097"/>
              <a:chExt cx="194401" cy="813634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E8127319-8147-E4DE-4E69-5E7E67C02B5F}"/>
                  </a:ext>
                </a:extLst>
              </p:cNvPr>
              <p:cNvSpPr/>
              <p:nvPr/>
            </p:nvSpPr>
            <p:spPr>
              <a:xfrm>
                <a:off x="256364" y="313097"/>
                <a:ext cx="192881" cy="8136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Дуга 33">
                <a:extLst>
                  <a:ext uri="{FF2B5EF4-FFF2-40B4-BE49-F238E27FC236}">
                    <a16:creationId xmlns:a16="http://schemas.microsoft.com/office/drawing/2014/main" id="{95ED8D94-77B1-2984-48D8-28FDDEB75448}"/>
                  </a:ext>
                </a:extLst>
              </p:cNvPr>
              <p:cNvSpPr/>
              <p:nvPr/>
            </p:nvSpPr>
            <p:spPr>
              <a:xfrm>
                <a:off x="256366" y="313129"/>
                <a:ext cx="194399" cy="813600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891DA6B-6472-BD9D-50B2-13150E1B13B5}"/>
              </a:ext>
            </a:extLst>
          </p:cNvPr>
          <p:cNvCxnSpPr/>
          <p:nvPr/>
        </p:nvCxnSpPr>
        <p:spPr>
          <a:xfrm>
            <a:off x="60740" y="1331119"/>
            <a:ext cx="1323975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C531D35-FA4D-DEC5-ED0A-013B744DEBA2}"/>
              </a:ext>
            </a:extLst>
          </p:cNvPr>
          <p:cNvCxnSpPr>
            <a:cxnSpLocks/>
          </p:cNvCxnSpPr>
          <p:nvPr/>
        </p:nvCxnSpPr>
        <p:spPr>
          <a:xfrm>
            <a:off x="136175" y="230980"/>
            <a:ext cx="0" cy="110013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2E76F41-768A-8D36-CD73-8FF0CC68A54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91513" y="1149964"/>
            <a:ext cx="2670" cy="181145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/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blipFill>
                <a:blip r:embed="rId2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/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blipFill>
                <a:blip r:embed="rId3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/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/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blipFill>
                <a:blip r:embed="rId5"/>
                <a:stretch>
                  <a:fillRect l="-20000" r="-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D2D6346B-E0EA-6A56-7B74-5DAABFABED43}"/>
              </a:ext>
            </a:extLst>
          </p:cNvPr>
          <p:cNvSpPr/>
          <p:nvPr/>
        </p:nvSpPr>
        <p:spPr>
          <a:xfrm>
            <a:off x="234165" y="157110"/>
            <a:ext cx="1051086" cy="917252"/>
          </a:xfrm>
          <a:custGeom>
            <a:avLst/>
            <a:gdLst>
              <a:gd name="connsiteX0" fmla="*/ 0 w 802481"/>
              <a:gd name="connsiteY0" fmla="*/ 0 h 652463"/>
              <a:gd name="connsiteX1" fmla="*/ 271462 w 802481"/>
              <a:gd name="connsiteY1" fmla="*/ 459581 h 652463"/>
              <a:gd name="connsiteX2" fmla="*/ 802481 w 802481"/>
              <a:gd name="connsiteY2" fmla="*/ 652463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481" h="652463">
                <a:moveTo>
                  <a:pt x="0" y="0"/>
                </a:moveTo>
                <a:cubicBezTo>
                  <a:pt x="68857" y="175418"/>
                  <a:pt x="137715" y="350837"/>
                  <a:pt x="271462" y="459581"/>
                </a:cubicBezTo>
                <a:cubicBezTo>
                  <a:pt x="405209" y="568325"/>
                  <a:pt x="694928" y="625476"/>
                  <a:pt x="802481" y="652463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/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/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blipFill>
                <a:blip r:embed="rId7"/>
                <a:stretch>
                  <a:fillRect l="-23077" t="-6667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/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blipFill>
                <a:blip r:embed="rId8"/>
                <a:stretch>
                  <a:fillRect l="-23077" t="-3333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/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blipFill>
                <a:blip r:embed="rId9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2C03-8C7C-00B2-F51D-F0DBC1F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19958F4-D331-7E74-306D-CC79BABFD8E3}"/>
              </a:ext>
            </a:extLst>
          </p:cNvPr>
          <p:cNvGrpSpPr/>
          <p:nvPr/>
        </p:nvGrpSpPr>
        <p:grpSpPr>
          <a:xfrm>
            <a:off x="0" y="207166"/>
            <a:ext cx="1251259" cy="795341"/>
            <a:chOff x="188604" y="219072"/>
            <a:chExt cx="1008920" cy="612779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217F3666-D763-279A-9B50-2966F6E291FC}"/>
                </a:ext>
              </a:extLst>
            </p:cNvPr>
            <p:cNvGrpSpPr/>
            <p:nvPr/>
          </p:nvGrpSpPr>
          <p:grpSpPr>
            <a:xfrm rot="2449848">
              <a:off x="188604" y="651851"/>
              <a:ext cx="509102" cy="180000"/>
              <a:chOff x="243373" y="539931"/>
              <a:chExt cx="509102" cy="18000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1C6CD66A-F28C-0924-4AFF-7B0FB4E6D3C5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 стрелкой 3">
                <a:extLst>
                  <a:ext uri="{FF2B5EF4-FFF2-40B4-BE49-F238E27FC236}">
                    <a16:creationId xmlns:a16="http://schemas.microsoft.com/office/drawing/2014/main" id="{116116FC-12C4-EC0E-2336-853D32F5C67E}"/>
                  </a:ext>
                </a:extLst>
              </p:cNvPr>
              <p:cNvCxnSpPr>
                <a:cxnSpLocks/>
                <a:endCxn id="3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324944E-7CB7-8DE7-150F-33D2AF685BE5}"/>
                </a:ext>
              </a:extLst>
            </p:cNvPr>
            <p:cNvGrpSpPr/>
            <p:nvPr/>
          </p:nvGrpSpPr>
          <p:grpSpPr>
            <a:xfrm rot="8018962">
              <a:off x="852973" y="383623"/>
              <a:ext cx="509102" cy="180000"/>
              <a:chOff x="243373" y="539931"/>
              <a:chExt cx="509102" cy="180000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DCB4588D-FD35-604B-7042-1F512DB9105C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81D7E49B-E050-DD34-D0E3-84D2157F94B3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/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blipFill>
                <a:blip r:embed="rId2"/>
                <a:stretch>
                  <a:fillRect l="-7895" r="-263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/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blipFill>
                <a:blip r:embed="rId3"/>
                <a:stretch>
                  <a:fillRect l="-10526" r="-526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/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blipFill>
                <a:blip r:embed="rId4"/>
                <a:stretch>
                  <a:fillRect l="-9677" t="-26667" r="-54839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/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blipFill>
                <a:blip r:embed="rId5"/>
                <a:stretch>
                  <a:fillRect l="-9677" t="-26667" r="-5806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25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21</Words>
  <Application>Microsoft Office PowerPoint</Application>
  <PresentationFormat>Произвольный</PresentationFormat>
  <Paragraphs>18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3</cp:revision>
  <dcterms:created xsi:type="dcterms:W3CDTF">2025-06-11T07:46:22Z</dcterms:created>
  <dcterms:modified xsi:type="dcterms:W3CDTF">2025-06-11T14:31:45Z</dcterms:modified>
</cp:coreProperties>
</file>