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</p:sldIdLst>
  <p:sldSz cx="1439863" cy="1439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Сергей Скороходов" initials="СС" lastIdx="1" clrIdx="0">
    <p:extLst>
      <p:ext uri="{19B8F6BF-5375-455C-9EA6-DF929625EA0E}">
        <p15:presenceInfo xmlns:p15="http://schemas.microsoft.com/office/powerpoint/2012/main" userId="f82584cad010a1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121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69" autoAdjust="0"/>
    <p:restoredTop sz="94660"/>
  </p:normalViewPr>
  <p:slideViewPr>
    <p:cSldViewPr snapToGrid="0">
      <p:cViewPr>
        <p:scale>
          <a:sx n="400" d="100"/>
          <a:sy n="400" d="100"/>
        </p:scale>
        <p:origin x="3456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93C58B-990C-43FD-BBAA-0CB7A2975E0D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B9B69-F0F0-4BAA-8BED-21F2DBD1F9B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2410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9B9B69-F0F0-4BAA-8BED-21F2DBD1F9B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864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990" y="235644"/>
            <a:ext cx="1223884" cy="501286"/>
          </a:xfrm>
        </p:spPr>
        <p:txBody>
          <a:bodyPr anchor="b"/>
          <a:lstStyle>
            <a:lvl1pPr algn="ctr">
              <a:defRPr sz="94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983" y="756262"/>
            <a:ext cx="1079897" cy="347633"/>
          </a:xfrm>
        </p:spPr>
        <p:txBody>
          <a:bodyPr/>
          <a:lstStyle>
            <a:lvl1pPr marL="0" indent="0" algn="ctr">
              <a:buNone/>
              <a:defRPr sz="378"/>
            </a:lvl1pPr>
            <a:lvl2pPr marL="72009" indent="0" algn="ctr">
              <a:buNone/>
              <a:defRPr sz="315"/>
            </a:lvl2pPr>
            <a:lvl3pPr marL="144018" indent="0" algn="ctr">
              <a:buNone/>
              <a:defRPr sz="284"/>
            </a:lvl3pPr>
            <a:lvl4pPr marL="216027" indent="0" algn="ctr">
              <a:buNone/>
              <a:defRPr sz="252"/>
            </a:lvl4pPr>
            <a:lvl5pPr marL="288036" indent="0" algn="ctr">
              <a:buNone/>
              <a:defRPr sz="252"/>
            </a:lvl5pPr>
            <a:lvl6pPr marL="360045" indent="0" algn="ctr">
              <a:buNone/>
              <a:defRPr sz="252"/>
            </a:lvl6pPr>
            <a:lvl7pPr marL="432054" indent="0" algn="ctr">
              <a:buNone/>
              <a:defRPr sz="252"/>
            </a:lvl7pPr>
            <a:lvl8pPr marL="504063" indent="0" algn="ctr">
              <a:buNone/>
              <a:defRPr sz="252"/>
            </a:lvl8pPr>
            <a:lvl9pPr marL="576072" indent="0" algn="ctr">
              <a:buNone/>
              <a:defRPr sz="252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90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73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402" y="76660"/>
            <a:ext cx="310470" cy="122021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991" y="76660"/>
            <a:ext cx="913413" cy="12202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50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08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41" y="358966"/>
            <a:ext cx="1241882" cy="598943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41" y="963575"/>
            <a:ext cx="1241882" cy="314970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/>
                </a:solidFill>
              </a:defRPr>
            </a:lvl1pPr>
            <a:lvl2pPr marL="7200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4018" indent="0">
              <a:buNone/>
              <a:defRPr sz="284">
                <a:solidFill>
                  <a:schemeClr val="tx1">
                    <a:tint val="75000"/>
                  </a:schemeClr>
                </a:solidFill>
              </a:defRPr>
            </a:lvl3pPr>
            <a:lvl4pPr marL="216027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803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60045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2054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406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6072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99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90" y="383297"/>
            <a:ext cx="611942" cy="9135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8931" y="383297"/>
            <a:ext cx="611942" cy="9135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85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76660"/>
            <a:ext cx="1241882" cy="27830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79" y="352967"/>
            <a:ext cx="609129" cy="172983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2009" indent="0">
              <a:buNone/>
              <a:defRPr sz="315" b="1"/>
            </a:lvl2pPr>
            <a:lvl3pPr marL="144018" indent="0">
              <a:buNone/>
              <a:defRPr sz="284" b="1"/>
            </a:lvl3pPr>
            <a:lvl4pPr marL="216027" indent="0">
              <a:buNone/>
              <a:defRPr sz="252" b="1"/>
            </a:lvl4pPr>
            <a:lvl5pPr marL="288036" indent="0">
              <a:buNone/>
              <a:defRPr sz="252" b="1"/>
            </a:lvl5pPr>
            <a:lvl6pPr marL="360045" indent="0">
              <a:buNone/>
              <a:defRPr sz="252" b="1"/>
            </a:lvl6pPr>
            <a:lvl7pPr marL="432054" indent="0">
              <a:buNone/>
              <a:defRPr sz="252" b="1"/>
            </a:lvl7pPr>
            <a:lvl8pPr marL="504063" indent="0">
              <a:buNone/>
              <a:defRPr sz="252" b="1"/>
            </a:lvl8pPr>
            <a:lvl9pPr marL="576072" indent="0">
              <a:buNone/>
              <a:defRPr sz="25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79" y="525950"/>
            <a:ext cx="609129" cy="77359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8931" y="352967"/>
            <a:ext cx="612129" cy="172983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2009" indent="0">
              <a:buNone/>
              <a:defRPr sz="315" b="1"/>
            </a:lvl2pPr>
            <a:lvl3pPr marL="144018" indent="0">
              <a:buNone/>
              <a:defRPr sz="284" b="1"/>
            </a:lvl3pPr>
            <a:lvl4pPr marL="216027" indent="0">
              <a:buNone/>
              <a:defRPr sz="252" b="1"/>
            </a:lvl4pPr>
            <a:lvl5pPr marL="288036" indent="0">
              <a:buNone/>
              <a:defRPr sz="252" b="1"/>
            </a:lvl5pPr>
            <a:lvl6pPr marL="360045" indent="0">
              <a:buNone/>
              <a:defRPr sz="252" b="1"/>
            </a:lvl6pPr>
            <a:lvl7pPr marL="432054" indent="0">
              <a:buNone/>
              <a:defRPr sz="252" b="1"/>
            </a:lvl7pPr>
            <a:lvl8pPr marL="504063" indent="0">
              <a:buNone/>
              <a:defRPr sz="252" b="1"/>
            </a:lvl8pPr>
            <a:lvl9pPr marL="576072" indent="0">
              <a:buNone/>
              <a:defRPr sz="25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8931" y="525950"/>
            <a:ext cx="612129" cy="77359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87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08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95991"/>
            <a:ext cx="464393" cy="335968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29" y="207314"/>
            <a:ext cx="728931" cy="1023236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78" y="431959"/>
            <a:ext cx="464393" cy="800257"/>
          </a:xfrm>
        </p:spPr>
        <p:txBody>
          <a:bodyPr/>
          <a:lstStyle>
            <a:lvl1pPr marL="0" indent="0">
              <a:buNone/>
              <a:defRPr sz="252"/>
            </a:lvl1pPr>
            <a:lvl2pPr marL="72009" indent="0">
              <a:buNone/>
              <a:defRPr sz="221"/>
            </a:lvl2pPr>
            <a:lvl3pPr marL="144018" indent="0">
              <a:buNone/>
              <a:defRPr sz="189"/>
            </a:lvl3pPr>
            <a:lvl4pPr marL="216027" indent="0">
              <a:buNone/>
              <a:defRPr sz="158"/>
            </a:lvl4pPr>
            <a:lvl5pPr marL="288036" indent="0">
              <a:buNone/>
              <a:defRPr sz="158"/>
            </a:lvl5pPr>
            <a:lvl6pPr marL="360045" indent="0">
              <a:buNone/>
              <a:defRPr sz="158"/>
            </a:lvl6pPr>
            <a:lvl7pPr marL="432054" indent="0">
              <a:buNone/>
              <a:defRPr sz="158"/>
            </a:lvl7pPr>
            <a:lvl8pPr marL="504063" indent="0">
              <a:buNone/>
              <a:defRPr sz="158"/>
            </a:lvl8pPr>
            <a:lvl9pPr marL="576072" indent="0">
              <a:buNone/>
              <a:defRPr sz="15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61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95991"/>
            <a:ext cx="464393" cy="335968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29" y="207314"/>
            <a:ext cx="728931" cy="1023236"/>
          </a:xfrm>
        </p:spPr>
        <p:txBody>
          <a:bodyPr anchor="t"/>
          <a:lstStyle>
            <a:lvl1pPr marL="0" indent="0">
              <a:buNone/>
              <a:defRPr sz="504"/>
            </a:lvl1pPr>
            <a:lvl2pPr marL="72009" indent="0">
              <a:buNone/>
              <a:defRPr sz="441"/>
            </a:lvl2pPr>
            <a:lvl3pPr marL="144018" indent="0">
              <a:buNone/>
              <a:defRPr sz="378"/>
            </a:lvl3pPr>
            <a:lvl4pPr marL="216027" indent="0">
              <a:buNone/>
              <a:defRPr sz="315"/>
            </a:lvl4pPr>
            <a:lvl5pPr marL="288036" indent="0">
              <a:buNone/>
              <a:defRPr sz="315"/>
            </a:lvl5pPr>
            <a:lvl6pPr marL="360045" indent="0">
              <a:buNone/>
              <a:defRPr sz="315"/>
            </a:lvl6pPr>
            <a:lvl7pPr marL="432054" indent="0">
              <a:buNone/>
              <a:defRPr sz="315"/>
            </a:lvl7pPr>
            <a:lvl8pPr marL="504063" indent="0">
              <a:buNone/>
              <a:defRPr sz="315"/>
            </a:lvl8pPr>
            <a:lvl9pPr marL="576072" indent="0">
              <a:buNone/>
              <a:defRPr sz="315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78" y="431959"/>
            <a:ext cx="464393" cy="800257"/>
          </a:xfrm>
        </p:spPr>
        <p:txBody>
          <a:bodyPr/>
          <a:lstStyle>
            <a:lvl1pPr marL="0" indent="0">
              <a:buNone/>
              <a:defRPr sz="252"/>
            </a:lvl1pPr>
            <a:lvl2pPr marL="72009" indent="0">
              <a:buNone/>
              <a:defRPr sz="221"/>
            </a:lvl2pPr>
            <a:lvl3pPr marL="144018" indent="0">
              <a:buNone/>
              <a:defRPr sz="189"/>
            </a:lvl3pPr>
            <a:lvl4pPr marL="216027" indent="0">
              <a:buNone/>
              <a:defRPr sz="158"/>
            </a:lvl4pPr>
            <a:lvl5pPr marL="288036" indent="0">
              <a:buNone/>
              <a:defRPr sz="158"/>
            </a:lvl5pPr>
            <a:lvl6pPr marL="360045" indent="0">
              <a:buNone/>
              <a:defRPr sz="158"/>
            </a:lvl6pPr>
            <a:lvl7pPr marL="432054" indent="0">
              <a:buNone/>
              <a:defRPr sz="158"/>
            </a:lvl7pPr>
            <a:lvl8pPr marL="504063" indent="0">
              <a:buNone/>
              <a:defRPr sz="158"/>
            </a:lvl8pPr>
            <a:lvl9pPr marL="576072" indent="0">
              <a:buNone/>
              <a:defRPr sz="15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66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991" y="76660"/>
            <a:ext cx="1241882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91" y="383297"/>
            <a:ext cx="1241882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991" y="1334540"/>
            <a:ext cx="32396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56C18-CB96-46E2-BBFC-BED57E92A0CC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955" y="1334540"/>
            <a:ext cx="485954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903" y="1334540"/>
            <a:ext cx="32396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69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4018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5" indent="-36005" algn="l" defTabSz="144018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8014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80023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2032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4pPr>
      <a:lvl5pPr marL="324041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5pPr>
      <a:lvl6pPr marL="396050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6pPr>
      <a:lvl7pPr marL="468059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7pPr>
      <a:lvl8pPr marL="540068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8pPr>
      <a:lvl9pPr marL="612077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1pPr>
      <a:lvl2pPr marL="72009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5pPr>
      <a:lvl6pPr marL="360045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6pPr>
      <a:lvl7pPr marL="432054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7pPr>
      <a:lvl8pPr marL="504063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8pPr>
      <a:lvl9pPr marL="576072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0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ACD73627-0058-FE38-3878-CAA441240677}"/>
              </a:ext>
            </a:extLst>
          </p:cNvPr>
          <p:cNvSpPr/>
          <p:nvPr/>
        </p:nvSpPr>
        <p:spPr>
          <a:xfrm>
            <a:off x="384241" y="95156"/>
            <a:ext cx="952204" cy="846241"/>
          </a:xfrm>
          <a:custGeom>
            <a:avLst/>
            <a:gdLst>
              <a:gd name="connsiteX0" fmla="*/ 122966 w 958813"/>
              <a:gd name="connsiteY0" fmla="*/ 466818 h 846241"/>
              <a:gd name="connsiteX1" fmla="*/ 334897 w 958813"/>
              <a:gd name="connsiteY1" fmla="*/ 754950 h 846241"/>
              <a:gd name="connsiteX2" fmla="*/ 773047 w 958813"/>
              <a:gd name="connsiteY2" fmla="*/ 835912 h 846241"/>
              <a:gd name="connsiteX3" fmla="*/ 854010 w 958813"/>
              <a:gd name="connsiteY3" fmla="*/ 554925 h 846241"/>
              <a:gd name="connsiteX4" fmla="*/ 668272 w 958813"/>
              <a:gd name="connsiteY4" fmla="*/ 595406 h 846241"/>
              <a:gd name="connsiteX5" fmla="*/ 620647 w 958813"/>
              <a:gd name="connsiteY5" fmla="*/ 395381 h 846241"/>
              <a:gd name="connsiteX6" fmla="*/ 908778 w 958813"/>
              <a:gd name="connsiteY6" fmla="*/ 297750 h 846241"/>
              <a:gd name="connsiteX7" fmla="*/ 937353 w 958813"/>
              <a:gd name="connsiteY7" fmla="*/ 90581 h 846241"/>
              <a:gd name="connsiteX8" fmla="*/ 682560 w 958813"/>
              <a:gd name="connsiteY8" fmla="*/ 93 h 846241"/>
              <a:gd name="connsiteX9" fmla="*/ 442053 w 958813"/>
              <a:gd name="connsiteY9" fmla="*/ 104868 h 846241"/>
              <a:gd name="connsiteX10" fmla="*/ 206310 w 958813"/>
              <a:gd name="connsiteY10" fmla="*/ 135825 h 846241"/>
              <a:gd name="connsiteX11" fmla="*/ 11047 w 958813"/>
              <a:gd name="connsiteY11" fmla="*/ 131062 h 846241"/>
              <a:gd name="connsiteX12" fmla="*/ 34860 w 958813"/>
              <a:gd name="connsiteY12" fmla="*/ 333468 h 846241"/>
              <a:gd name="connsiteX13" fmla="*/ 122966 w 958813"/>
              <a:gd name="connsiteY13" fmla="*/ 466818 h 846241"/>
              <a:gd name="connsiteX0" fmla="*/ 122966 w 952204"/>
              <a:gd name="connsiteY0" fmla="*/ 466818 h 846241"/>
              <a:gd name="connsiteX1" fmla="*/ 334897 w 952204"/>
              <a:gd name="connsiteY1" fmla="*/ 754950 h 846241"/>
              <a:gd name="connsiteX2" fmla="*/ 773047 w 952204"/>
              <a:gd name="connsiteY2" fmla="*/ 835912 h 846241"/>
              <a:gd name="connsiteX3" fmla="*/ 854010 w 952204"/>
              <a:gd name="connsiteY3" fmla="*/ 554925 h 846241"/>
              <a:gd name="connsiteX4" fmla="*/ 668272 w 952204"/>
              <a:gd name="connsiteY4" fmla="*/ 595406 h 846241"/>
              <a:gd name="connsiteX5" fmla="*/ 799241 w 952204"/>
              <a:gd name="connsiteY5" fmla="*/ 393000 h 846241"/>
              <a:gd name="connsiteX6" fmla="*/ 908778 w 952204"/>
              <a:gd name="connsiteY6" fmla="*/ 297750 h 846241"/>
              <a:gd name="connsiteX7" fmla="*/ 937353 w 952204"/>
              <a:gd name="connsiteY7" fmla="*/ 90581 h 846241"/>
              <a:gd name="connsiteX8" fmla="*/ 682560 w 952204"/>
              <a:gd name="connsiteY8" fmla="*/ 93 h 846241"/>
              <a:gd name="connsiteX9" fmla="*/ 442053 w 952204"/>
              <a:gd name="connsiteY9" fmla="*/ 104868 h 846241"/>
              <a:gd name="connsiteX10" fmla="*/ 206310 w 952204"/>
              <a:gd name="connsiteY10" fmla="*/ 135825 h 846241"/>
              <a:gd name="connsiteX11" fmla="*/ 11047 w 952204"/>
              <a:gd name="connsiteY11" fmla="*/ 131062 h 846241"/>
              <a:gd name="connsiteX12" fmla="*/ 34860 w 952204"/>
              <a:gd name="connsiteY12" fmla="*/ 333468 h 846241"/>
              <a:gd name="connsiteX13" fmla="*/ 122966 w 952204"/>
              <a:gd name="connsiteY13" fmla="*/ 466818 h 846241"/>
              <a:gd name="connsiteX0" fmla="*/ 122966 w 952204"/>
              <a:gd name="connsiteY0" fmla="*/ 466818 h 846241"/>
              <a:gd name="connsiteX1" fmla="*/ 334897 w 952204"/>
              <a:gd name="connsiteY1" fmla="*/ 754950 h 846241"/>
              <a:gd name="connsiteX2" fmla="*/ 773047 w 952204"/>
              <a:gd name="connsiteY2" fmla="*/ 835912 h 846241"/>
              <a:gd name="connsiteX3" fmla="*/ 854010 w 952204"/>
              <a:gd name="connsiteY3" fmla="*/ 554925 h 846241"/>
              <a:gd name="connsiteX4" fmla="*/ 789715 w 952204"/>
              <a:gd name="connsiteY4" fmla="*/ 481106 h 846241"/>
              <a:gd name="connsiteX5" fmla="*/ 799241 w 952204"/>
              <a:gd name="connsiteY5" fmla="*/ 393000 h 846241"/>
              <a:gd name="connsiteX6" fmla="*/ 908778 w 952204"/>
              <a:gd name="connsiteY6" fmla="*/ 297750 h 846241"/>
              <a:gd name="connsiteX7" fmla="*/ 937353 w 952204"/>
              <a:gd name="connsiteY7" fmla="*/ 90581 h 846241"/>
              <a:gd name="connsiteX8" fmla="*/ 682560 w 952204"/>
              <a:gd name="connsiteY8" fmla="*/ 93 h 846241"/>
              <a:gd name="connsiteX9" fmla="*/ 442053 w 952204"/>
              <a:gd name="connsiteY9" fmla="*/ 104868 h 846241"/>
              <a:gd name="connsiteX10" fmla="*/ 206310 w 952204"/>
              <a:gd name="connsiteY10" fmla="*/ 135825 h 846241"/>
              <a:gd name="connsiteX11" fmla="*/ 11047 w 952204"/>
              <a:gd name="connsiteY11" fmla="*/ 131062 h 846241"/>
              <a:gd name="connsiteX12" fmla="*/ 34860 w 952204"/>
              <a:gd name="connsiteY12" fmla="*/ 333468 h 846241"/>
              <a:gd name="connsiteX13" fmla="*/ 122966 w 952204"/>
              <a:gd name="connsiteY13" fmla="*/ 466818 h 846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52204" h="846241">
                <a:moveTo>
                  <a:pt x="122966" y="466818"/>
                </a:moveTo>
                <a:cubicBezTo>
                  <a:pt x="172972" y="537065"/>
                  <a:pt x="226550" y="693434"/>
                  <a:pt x="334897" y="754950"/>
                </a:cubicBezTo>
                <a:cubicBezTo>
                  <a:pt x="443244" y="816466"/>
                  <a:pt x="686528" y="869250"/>
                  <a:pt x="773047" y="835912"/>
                </a:cubicBezTo>
                <a:cubicBezTo>
                  <a:pt x="859566" y="802575"/>
                  <a:pt x="851232" y="614059"/>
                  <a:pt x="854010" y="554925"/>
                </a:cubicBezTo>
                <a:cubicBezTo>
                  <a:pt x="856788" y="495791"/>
                  <a:pt x="798843" y="508094"/>
                  <a:pt x="789715" y="481106"/>
                </a:cubicBezTo>
                <a:cubicBezTo>
                  <a:pt x="780587" y="454119"/>
                  <a:pt x="779397" y="423559"/>
                  <a:pt x="799241" y="393000"/>
                </a:cubicBezTo>
                <a:cubicBezTo>
                  <a:pt x="819085" y="362441"/>
                  <a:pt x="885759" y="348153"/>
                  <a:pt x="908778" y="297750"/>
                </a:cubicBezTo>
                <a:cubicBezTo>
                  <a:pt x="931797" y="247347"/>
                  <a:pt x="975056" y="140191"/>
                  <a:pt x="937353" y="90581"/>
                </a:cubicBezTo>
                <a:cubicBezTo>
                  <a:pt x="899650" y="40971"/>
                  <a:pt x="765110" y="-2288"/>
                  <a:pt x="682560" y="93"/>
                </a:cubicBezTo>
                <a:cubicBezTo>
                  <a:pt x="600010" y="2474"/>
                  <a:pt x="521428" y="82246"/>
                  <a:pt x="442053" y="104868"/>
                </a:cubicBezTo>
                <a:cubicBezTo>
                  <a:pt x="362678" y="127490"/>
                  <a:pt x="278144" y="131459"/>
                  <a:pt x="206310" y="135825"/>
                </a:cubicBezTo>
                <a:cubicBezTo>
                  <a:pt x="134476" y="140191"/>
                  <a:pt x="39622" y="98121"/>
                  <a:pt x="11047" y="131062"/>
                </a:cubicBezTo>
                <a:cubicBezTo>
                  <a:pt x="-17528" y="164003"/>
                  <a:pt x="16207" y="277509"/>
                  <a:pt x="34860" y="333468"/>
                </a:cubicBezTo>
                <a:cubicBezTo>
                  <a:pt x="53513" y="389427"/>
                  <a:pt x="72960" y="396571"/>
                  <a:pt x="122966" y="466818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C38E2F62-EA77-B067-D960-7C3550590727}"/>
              </a:ext>
            </a:extLst>
          </p:cNvPr>
          <p:cNvCxnSpPr/>
          <p:nvPr/>
        </p:nvCxnSpPr>
        <p:spPr>
          <a:xfrm flipV="1">
            <a:off x="292894" y="659606"/>
            <a:ext cx="752475" cy="585788"/>
          </a:xfrm>
          <a:prstGeom prst="straightConnector1">
            <a:avLst/>
          </a:prstGeom>
          <a:ln w="6350" cap="rnd" cmpd="sng">
            <a:solidFill>
              <a:schemeClr val="tx1"/>
            </a:solidFill>
            <a:round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6F9BFF7D-57B5-25DA-F553-DA885AC18A94}"/>
              </a:ext>
            </a:extLst>
          </p:cNvPr>
          <p:cNvCxnSpPr>
            <a:cxnSpLocks/>
          </p:cNvCxnSpPr>
          <p:nvPr/>
        </p:nvCxnSpPr>
        <p:spPr>
          <a:xfrm flipH="1" flipV="1">
            <a:off x="812006" y="416719"/>
            <a:ext cx="233363" cy="242887"/>
          </a:xfrm>
          <a:prstGeom prst="straightConnector1">
            <a:avLst/>
          </a:prstGeom>
          <a:ln w="6350" cap="rnd" cmpd="sng">
            <a:solidFill>
              <a:schemeClr val="tx1"/>
            </a:solidFill>
            <a:round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1A67A7D1-B5E1-A03E-5282-796A18F25567}"/>
              </a:ext>
            </a:extLst>
          </p:cNvPr>
          <p:cNvCxnSpPr>
            <a:cxnSpLocks/>
          </p:cNvCxnSpPr>
          <p:nvPr/>
        </p:nvCxnSpPr>
        <p:spPr>
          <a:xfrm flipV="1">
            <a:off x="292894" y="416719"/>
            <a:ext cx="519112" cy="828675"/>
          </a:xfrm>
          <a:prstGeom prst="straightConnector1">
            <a:avLst/>
          </a:prstGeom>
          <a:ln w="6350" cap="rnd" cmpd="sng">
            <a:solidFill>
              <a:schemeClr val="tx1"/>
            </a:solidFill>
            <a:round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3354F8-DC7B-6109-806B-1B9AC71C9A49}"/>
                  </a:ext>
                </a:extLst>
              </p:cNvPr>
              <p:cNvSpPr txBox="1"/>
              <p:nvPr/>
            </p:nvSpPr>
            <p:spPr>
              <a:xfrm>
                <a:off x="597220" y="968840"/>
                <a:ext cx="12400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3354F8-DC7B-6109-806B-1B9AC71C9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20" y="968840"/>
                <a:ext cx="124008" cy="184666"/>
              </a:xfrm>
              <a:prstGeom prst="rect">
                <a:avLst/>
              </a:prstGeom>
              <a:blipFill>
                <a:blip r:embed="rId2"/>
                <a:stretch>
                  <a:fillRect l="-20000" t="-30000" r="-8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D476DF-BCFD-204F-BA7C-82C101DE39B7}"/>
                  </a:ext>
                </a:extLst>
              </p:cNvPr>
              <p:cNvSpPr txBox="1"/>
              <p:nvPr/>
            </p:nvSpPr>
            <p:spPr>
              <a:xfrm>
                <a:off x="304800" y="719931"/>
                <a:ext cx="21711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D476DF-BCFD-204F-BA7C-82C101DE3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719931"/>
                <a:ext cx="217111" cy="184666"/>
              </a:xfrm>
              <a:prstGeom prst="rect">
                <a:avLst/>
              </a:prstGeom>
              <a:blipFill>
                <a:blip r:embed="rId3"/>
                <a:stretch>
                  <a:fillRect l="-11111" t="-26667" r="-41667"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5C733E-9AC1-E857-9193-069350AE06EF}"/>
                  </a:ext>
                </a:extLst>
              </p:cNvPr>
              <p:cNvSpPr txBox="1"/>
              <p:nvPr/>
            </p:nvSpPr>
            <p:spPr>
              <a:xfrm>
                <a:off x="936813" y="355609"/>
                <a:ext cx="17703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5C733E-9AC1-E857-9193-069350AE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13" y="355609"/>
                <a:ext cx="177036" cy="184666"/>
              </a:xfrm>
              <a:prstGeom prst="rect">
                <a:avLst/>
              </a:prstGeom>
              <a:blipFill>
                <a:blip r:embed="rId4"/>
                <a:stretch>
                  <a:fillRect l="-17241" t="-25806" r="-55172" b="-96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285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FEB05050-968E-61EC-38E2-0E04046E75F1}"/>
              </a:ext>
            </a:extLst>
          </p:cNvPr>
          <p:cNvCxnSpPr>
            <a:cxnSpLocks/>
          </p:cNvCxnSpPr>
          <p:nvPr/>
        </p:nvCxnSpPr>
        <p:spPr>
          <a:xfrm flipH="1">
            <a:off x="161925" y="1304925"/>
            <a:ext cx="1277938" cy="0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FF862290-BD23-A391-C48E-2F2DDD255444}"/>
              </a:ext>
            </a:extLst>
          </p:cNvPr>
          <p:cNvCxnSpPr>
            <a:cxnSpLocks/>
          </p:cNvCxnSpPr>
          <p:nvPr/>
        </p:nvCxnSpPr>
        <p:spPr>
          <a:xfrm>
            <a:off x="161925" y="0"/>
            <a:ext cx="0" cy="1304925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F7D1AB-5A97-96AB-D7FD-193D0B8577AC}"/>
                  </a:ext>
                </a:extLst>
              </p:cNvPr>
              <p:cNvSpPr txBox="1"/>
              <p:nvPr/>
            </p:nvSpPr>
            <p:spPr>
              <a:xfrm>
                <a:off x="1190381" y="1286153"/>
                <a:ext cx="13631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AF7D1AB-5A97-96AB-D7FD-193D0B8577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381" y="1286153"/>
                <a:ext cx="136319" cy="184666"/>
              </a:xfrm>
              <a:prstGeom prst="rect">
                <a:avLst/>
              </a:prstGeom>
              <a:blipFill>
                <a:blip r:embed="rId2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1CEA3C-8067-639F-521D-D9F6C7AB4D29}"/>
                  </a:ext>
                </a:extLst>
              </p:cNvPr>
              <p:cNvSpPr txBox="1"/>
              <p:nvPr/>
            </p:nvSpPr>
            <p:spPr>
              <a:xfrm>
                <a:off x="-1" y="0"/>
                <a:ext cx="16192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1CEA3C-8067-639F-521D-D9F6C7AB4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0"/>
                <a:ext cx="161921" cy="184666"/>
              </a:xfrm>
              <a:prstGeom prst="rect">
                <a:avLst/>
              </a:prstGeom>
              <a:blipFill>
                <a:blip r:embed="rId3"/>
                <a:stretch>
                  <a:fillRect l="-11111" r="-7407" b="-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Полилиния: фигура 13">
            <a:extLst>
              <a:ext uri="{FF2B5EF4-FFF2-40B4-BE49-F238E27FC236}">
                <a16:creationId xmlns:a16="http://schemas.microsoft.com/office/drawing/2014/main" id="{86C5F9DC-A634-4C79-D99B-3231F9F34BBF}"/>
              </a:ext>
            </a:extLst>
          </p:cNvPr>
          <p:cNvSpPr/>
          <p:nvPr/>
        </p:nvSpPr>
        <p:spPr>
          <a:xfrm>
            <a:off x="231776" y="134937"/>
            <a:ext cx="1094924" cy="1092994"/>
          </a:xfrm>
          <a:custGeom>
            <a:avLst/>
            <a:gdLst>
              <a:gd name="connsiteX0" fmla="*/ 0 w 1138237"/>
              <a:gd name="connsiteY0" fmla="*/ 0 h 1092994"/>
              <a:gd name="connsiteX1" fmla="*/ 316706 w 1138237"/>
              <a:gd name="connsiteY1" fmla="*/ 750094 h 1092994"/>
              <a:gd name="connsiteX2" fmla="*/ 1138237 w 1138237"/>
              <a:gd name="connsiteY2" fmla="*/ 1092994 h 109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8237" h="1092994">
                <a:moveTo>
                  <a:pt x="0" y="0"/>
                </a:moveTo>
                <a:cubicBezTo>
                  <a:pt x="63500" y="283964"/>
                  <a:pt x="127000" y="567928"/>
                  <a:pt x="316706" y="750094"/>
                </a:cubicBezTo>
                <a:cubicBezTo>
                  <a:pt x="506412" y="932260"/>
                  <a:pt x="822324" y="1012627"/>
                  <a:pt x="1138237" y="109299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олилиния: фигура 14">
            <a:extLst>
              <a:ext uri="{FF2B5EF4-FFF2-40B4-BE49-F238E27FC236}">
                <a16:creationId xmlns:a16="http://schemas.microsoft.com/office/drawing/2014/main" id="{53737974-5931-67A7-7820-85AAD4EE43D1}"/>
              </a:ext>
            </a:extLst>
          </p:cNvPr>
          <p:cNvSpPr/>
          <p:nvPr/>
        </p:nvSpPr>
        <p:spPr>
          <a:xfrm>
            <a:off x="488610" y="134937"/>
            <a:ext cx="838090" cy="836613"/>
          </a:xfrm>
          <a:custGeom>
            <a:avLst/>
            <a:gdLst>
              <a:gd name="connsiteX0" fmla="*/ 0 w 1138237"/>
              <a:gd name="connsiteY0" fmla="*/ 0 h 1092994"/>
              <a:gd name="connsiteX1" fmla="*/ 316706 w 1138237"/>
              <a:gd name="connsiteY1" fmla="*/ 750094 h 1092994"/>
              <a:gd name="connsiteX2" fmla="*/ 1138237 w 1138237"/>
              <a:gd name="connsiteY2" fmla="*/ 1092994 h 109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8237" h="1092994">
                <a:moveTo>
                  <a:pt x="0" y="0"/>
                </a:moveTo>
                <a:cubicBezTo>
                  <a:pt x="63500" y="283964"/>
                  <a:pt x="127000" y="567928"/>
                  <a:pt x="316706" y="750094"/>
                </a:cubicBezTo>
                <a:cubicBezTo>
                  <a:pt x="506412" y="932260"/>
                  <a:pt x="822324" y="1012627"/>
                  <a:pt x="1138237" y="109299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олилиния: фигура 15">
            <a:extLst>
              <a:ext uri="{FF2B5EF4-FFF2-40B4-BE49-F238E27FC236}">
                <a16:creationId xmlns:a16="http://schemas.microsoft.com/office/drawing/2014/main" id="{68F264A9-8FF1-6CE7-D4A9-08DE238DC5EE}"/>
              </a:ext>
            </a:extLst>
          </p:cNvPr>
          <p:cNvSpPr/>
          <p:nvPr/>
        </p:nvSpPr>
        <p:spPr>
          <a:xfrm>
            <a:off x="773906" y="134937"/>
            <a:ext cx="552788" cy="551814"/>
          </a:xfrm>
          <a:custGeom>
            <a:avLst/>
            <a:gdLst>
              <a:gd name="connsiteX0" fmla="*/ 0 w 1138237"/>
              <a:gd name="connsiteY0" fmla="*/ 0 h 1092994"/>
              <a:gd name="connsiteX1" fmla="*/ 316706 w 1138237"/>
              <a:gd name="connsiteY1" fmla="*/ 750094 h 1092994"/>
              <a:gd name="connsiteX2" fmla="*/ 1138237 w 1138237"/>
              <a:gd name="connsiteY2" fmla="*/ 1092994 h 10929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38237" h="1092994">
                <a:moveTo>
                  <a:pt x="0" y="0"/>
                </a:moveTo>
                <a:cubicBezTo>
                  <a:pt x="63500" y="283964"/>
                  <a:pt x="127000" y="567928"/>
                  <a:pt x="316706" y="750094"/>
                </a:cubicBezTo>
                <a:cubicBezTo>
                  <a:pt x="506412" y="932260"/>
                  <a:pt x="822324" y="1012627"/>
                  <a:pt x="1138237" y="109299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1520A8-545C-4BF2-4C6F-4F573C028AF6}"/>
                  </a:ext>
                </a:extLst>
              </p:cNvPr>
              <p:cNvSpPr txBox="1"/>
              <p:nvPr/>
            </p:nvSpPr>
            <p:spPr>
              <a:xfrm>
                <a:off x="1208087" y="999768"/>
                <a:ext cx="17883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41520A8-545C-4BF2-4C6F-4F573C028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087" y="999768"/>
                <a:ext cx="178832" cy="184666"/>
              </a:xfrm>
              <a:prstGeom prst="rect">
                <a:avLst/>
              </a:prstGeom>
              <a:blipFill>
                <a:blip r:embed="rId4"/>
                <a:stretch>
                  <a:fillRect l="-20000"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4663D0-4572-A320-D1B8-61A3EA732560}"/>
                  </a:ext>
                </a:extLst>
              </p:cNvPr>
              <p:cNvSpPr txBox="1"/>
              <p:nvPr/>
            </p:nvSpPr>
            <p:spPr>
              <a:xfrm>
                <a:off x="1208087" y="716300"/>
                <a:ext cx="18242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D4663D0-4572-A320-D1B8-61A3EA7325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087" y="716300"/>
                <a:ext cx="182421" cy="184666"/>
              </a:xfrm>
              <a:prstGeom prst="rect">
                <a:avLst/>
              </a:prstGeom>
              <a:blipFill>
                <a:blip r:embed="rId5"/>
                <a:stretch>
                  <a:fillRect l="-20000" r="-3333"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EB82E3-A3E9-733C-74DF-EDDAF110C4E3}"/>
                  </a:ext>
                </a:extLst>
              </p:cNvPr>
              <p:cNvSpPr txBox="1"/>
              <p:nvPr/>
            </p:nvSpPr>
            <p:spPr>
              <a:xfrm>
                <a:off x="1211979" y="431501"/>
                <a:ext cx="18242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EB82E3-A3E9-733C-74DF-EDDAF110C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979" y="431501"/>
                <a:ext cx="182421" cy="184666"/>
              </a:xfrm>
              <a:prstGeom prst="rect">
                <a:avLst/>
              </a:prstGeom>
              <a:blipFill>
                <a:blip r:embed="rId6"/>
                <a:stretch>
                  <a:fillRect l="-20000" r="-3333"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49BE67-8833-CE4D-395D-78DE27100F00}"/>
                  </a:ext>
                </a:extLst>
              </p:cNvPr>
              <p:cNvSpPr txBox="1"/>
              <p:nvPr/>
            </p:nvSpPr>
            <p:spPr>
              <a:xfrm>
                <a:off x="564815" y="-15618"/>
                <a:ext cx="87504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200" i="1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349BE67-8833-CE4D-395D-78DE27100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15" y="-15618"/>
                <a:ext cx="875048" cy="184666"/>
              </a:xfrm>
              <a:prstGeom prst="rect">
                <a:avLst/>
              </a:prstGeom>
              <a:blipFill>
                <a:blip r:embed="rId7"/>
                <a:stretch>
                  <a:fillRect l="-3497" r="-699" b="-96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637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C33DB6-2C29-456D-90CA-49F2FB4B5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97EA0522-4586-8506-D798-03D578CFF7B5}"/>
              </a:ext>
            </a:extLst>
          </p:cNvPr>
          <p:cNvCxnSpPr>
            <a:cxnSpLocks/>
          </p:cNvCxnSpPr>
          <p:nvPr/>
        </p:nvCxnSpPr>
        <p:spPr>
          <a:xfrm flipH="1">
            <a:off x="161925" y="1304925"/>
            <a:ext cx="1277938" cy="0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82D321F-58BE-CA7D-2816-196CE09B3170}"/>
              </a:ext>
            </a:extLst>
          </p:cNvPr>
          <p:cNvCxnSpPr>
            <a:cxnSpLocks/>
          </p:cNvCxnSpPr>
          <p:nvPr/>
        </p:nvCxnSpPr>
        <p:spPr>
          <a:xfrm>
            <a:off x="161925" y="0"/>
            <a:ext cx="0" cy="1304925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3D7C3E-EFC1-F2A1-6924-AC324F922E3E}"/>
                  </a:ext>
                </a:extLst>
              </p:cNvPr>
              <p:cNvSpPr txBox="1"/>
              <p:nvPr/>
            </p:nvSpPr>
            <p:spPr>
              <a:xfrm>
                <a:off x="1190381" y="1286153"/>
                <a:ext cx="12003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3D7C3E-EFC1-F2A1-6924-AC324F922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381" y="1286153"/>
                <a:ext cx="120033" cy="184666"/>
              </a:xfrm>
              <a:prstGeom prst="rect">
                <a:avLst/>
              </a:prstGeom>
              <a:blipFill>
                <a:blip r:embed="rId2"/>
                <a:stretch>
                  <a:fillRect l="-30000" r="-25000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6B750D-29B2-0980-7383-0CC4B0474D19}"/>
                  </a:ext>
                </a:extLst>
              </p:cNvPr>
              <p:cNvSpPr txBox="1"/>
              <p:nvPr/>
            </p:nvSpPr>
            <p:spPr>
              <a:xfrm>
                <a:off x="-1" y="0"/>
                <a:ext cx="16192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6B750D-29B2-0980-7383-0CC4B0474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0"/>
                <a:ext cx="161921" cy="184666"/>
              </a:xfrm>
              <a:prstGeom prst="rect">
                <a:avLst/>
              </a:prstGeom>
              <a:blipFill>
                <a:blip r:embed="rId3"/>
                <a:stretch>
                  <a:fillRect l="-14815" r="-7407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835492A1-79D0-0F0E-785D-5EEA96652FBD}"/>
              </a:ext>
            </a:extLst>
          </p:cNvPr>
          <p:cNvSpPr/>
          <p:nvPr/>
        </p:nvSpPr>
        <p:spPr>
          <a:xfrm>
            <a:off x="345281" y="338138"/>
            <a:ext cx="792957" cy="966785"/>
          </a:xfrm>
          <a:custGeom>
            <a:avLst/>
            <a:gdLst>
              <a:gd name="connsiteX0" fmla="*/ 0 w 792957"/>
              <a:gd name="connsiteY0" fmla="*/ 0 h 966785"/>
              <a:gd name="connsiteX1" fmla="*/ 792957 w 792957"/>
              <a:gd name="connsiteY1" fmla="*/ 0 h 966785"/>
              <a:gd name="connsiteX2" fmla="*/ 792957 w 792957"/>
              <a:gd name="connsiteY2" fmla="*/ 966785 h 966785"/>
              <a:gd name="connsiteX3" fmla="*/ 0 w 792957"/>
              <a:gd name="connsiteY3" fmla="*/ 966785 h 966785"/>
              <a:gd name="connsiteX4" fmla="*/ 0 w 792957"/>
              <a:gd name="connsiteY4" fmla="*/ 0 h 966785"/>
              <a:gd name="connsiteX0" fmla="*/ 0 w 792957"/>
              <a:gd name="connsiteY0" fmla="*/ 0 h 966785"/>
              <a:gd name="connsiteX1" fmla="*/ 333375 w 792957"/>
              <a:gd name="connsiteY1" fmla="*/ 0 h 966785"/>
              <a:gd name="connsiteX2" fmla="*/ 792957 w 792957"/>
              <a:gd name="connsiteY2" fmla="*/ 0 h 966785"/>
              <a:gd name="connsiteX3" fmla="*/ 792957 w 792957"/>
              <a:gd name="connsiteY3" fmla="*/ 966785 h 966785"/>
              <a:gd name="connsiteX4" fmla="*/ 0 w 792957"/>
              <a:gd name="connsiteY4" fmla="*/ 966785 h 966785"/>
              <a:gd name="connsiteX5" fmla="*/ 0 w 792957"/>
              <a:gd name="connsiteY5" fmla="*/ 0 h 966785"/>
              <a:gd name="connsiteX0" fmla="*/ 0 w 792957"/>
              <a:gd name="connsiteY0" fmla="*/ 2382 h 969167"/>
              <a:gd name="connsiteX1" fmla="*/ 333375 w 792957"/>
              <a:gd name="connsiteY1" fmla="*/ 2382 h 969167"/>
              <a:gd name="connsiteX2" fmla="*/ 583407 w 792957"/>
              <a:gd name="connsiteY2" fmla="*/ 0 h 969167"/>
              <a:gd name="connsiteX3" fmla="*/ 792957 w 792957"/>
              <a:gd name="connsiteY3" fmla="*/ 2382 h 969167"/>
              <a:gd name="connsiteX4" fmla="*/ 792957 w 792957"/>
              <a:gd name="connsiteY4" fmla="*/ 969167 h 969167"/>
              <a:gd name="connsiteX5" fmla="*/ 0 w 792957"/>
              <a:gd name="connsiteY5" fmla="*/ 969167 h 969167"/>
              <a:gd name="connsiteX6" fmla="*/ 0 w 792957"/>
              <a:gd name="connsiteY6" fmla="*/ 2382 h 969167"/>
              <a:gd name="connsiteX0" fmla="*/ 2382 w 792957"/>
              <a:gd name="connsiteY0" fmla="*/ 523876 h 969167"/>
              <a:gd name="connsiteX1" fmla="*/ 333375 w 792957"/>
              <a:gd name="connsiteY1" fmla="*/ 2382 h 969167"/>
              <a:gd name="connsiteX2" fmla="*/ 583407 w 792957"/>
              <a:gd name="connsiteY2" fmla="*/ 0 h 969167"/>
              <a:gd name="connsiteX3" fmla="*/ 792957 w 792957"/>
              <a:gd name="connsiteY3" fmla="*/ 2382 h 969167"/>
              <a:gd name="connsiteX4" fmla="*/ 792957 w 792957"/>
              <a:gd name="connsiteY4" fmla="*/ 969167 h 969167"/>
              <a:gd name="connsiteX5" fmla="*/ 0 w 792957"/>
              <a:gd name="connsiteY5" fmla="*/ 969167 h 969167"/>
              <a:gd name="connsiteX6" fmla="*/ 2382 w 792957"/>
              <a:gd name="connsiteY6" fmla="*/ 523876 h 969167"/>
              <a:gd name="connsiteX0" fmla="*/ 2382 w 792957"/>
              <a:gd name="connsiteY0" fmla="*/ 523876 h 969167"/>
              <a:gd name="connsiteX1" fmla="*/ 297656 w 792957"/>
              <a:gd name="connsiteY1" fmla="*/ 276225 h 969167"/>
              <a:gd name="connsiteX2" fmla="*/ 583407 w 792957"/>
              <a:gd name="connsiteY2" fmla="*/ 0 h 969167"/>
              <a:gd name="connsiteX3" fmla="*/ 792957 w 792957"/>
              <a:gd name="connsiteY3" fmla="*/ 2382 h 969167"/>
              <a:gd name="connsiteX4" fmla="*/ 792957 w 792957"/>
              <a:gd name="connsiteY4" fmla="*/ 969167 h 969167"/>
              <a:gd name="connsiteX5" fmla="*/ 0 w 792957"/>
              <a:gd name="connsiteY5" fmla="*/ 969167 h 969167"/>
              <a:gd name="connsiteX6" fmla="*/ 2382 w 792957"/>
              <a:gd name="connsiteY6" fmla="*/ 523876 h 969167"/>
              <a:gd name="connsiteX0" fmla="*/ 2382 w 792957"/>
              <a:gd name="connsiteY0" fmla="*/ 521494 h 966785"/>
              <a:gd name="connsiteX1" fmla="*/ 297656 w 792957"/>
              <a:gd name="connsiteY1" fmla="*/ 273843 h 966785"/>
              <a:gd name="connsiteX2" fmla="*/ 581026 w 792957"/>
              <a:gd name="connsiteY2" fmla="*/ 135731 h 966785"/>
              <a:gd name="connsiteX3" fmla="*/ 792957 w 792957"/>
              <a:gd name="connsiteY3" fmla="*/ 0 h 966785"/>
              <a:gd name="connsiteX4" fmla="*/ 792957 w 792957"/>
              <a:gd name="connsiteY4" fmla="*/ 966785 h 966785"/>
              <a:gd name="connsiteX5" fmla="*/ 0 w 792957"/>
              <a:gd name="connsiteY5" fmla="*/ 966785 h 966785"/>
              <a:gd name="connsiteX6" fmla="*/ 2382 w 792957"/>
              <a:gd name="connsiteY6" fmla="*/ 521494 h 966785"/>
              <a:gd name="connsiteX0" fmla="*/ 2382 w 792957"/>
              <a:gd name="connsiteY0" fmla="*/ 521494 h 966785"/>
              <a:gd name="connsiteX1" fmla="*/ 297656 w 792957"/>
              <a:gd name="connsiteY1" fmla="*/ 273843 h 966785"/>
              <a:gd name="connsiteX2" fmla="*/ 581026 w 792957"/>
              <a:gd name="connsiteY2" fmla="*/ 135731 h 966785"/>
              <a:gd name="connsiteX3" fmla="*/ 792957 w 792957"/>
              <a:gd name="connsiteY3" fmla="*/ 0 h 966785"/>
              <a:gd name="connsiteX4" fmla="*/ 792957 w 792957"/>
              <a:gd name="connsiteY4" fmla="*/ 966785 h 966785"/>
              <a:gd name="connsiteX5" fmla="*/ 0 w 792957"/>
              <a:gd name="connsiteY5" fmla="*/ 966785 h 966785"/>
              <a:gd name="connsiteX6" fmla="*/ 2382 w 792957"/>
              <a:gd name="connsiteY6" fmla="*/ 521494 h 966785"/>
              <a:gd name="connsiteX0" fmla="*/ 2382 w 792957"/>
              <a:gd name="connsiteY0" fmla="*/ 521494 h 966785"/>
              <a:gd name="connsiteX1" fmla="*/ 297656 w 792957"/>
              <a:gd name="connsiteY1" fmla="*/ 273843 h 966785"/>
              <a:gd name="connsiteX2" fmla="*/ 581026 w 792957"/>
              <a:gd name="connsiteY2" fmla="*/ 135731 h 966785"/>
              <a:gd name="connsiteX3" fmla="*/ 792957 w 792957"/>
              <a:gd name="connsiteY3" fmla="*/ 0 h 966785"/>
              <a:gd name="connsiteX4" fmla="*/ 792957 w 792957"/>
              <a:gd name="connsiteY4" fmla="*/ 966785 h 966785"/>
              <a:gd name="connsiteX5" fmla="*/ 0 w 792957"/>
              <a:gd name="connsiteY5" fmla="*/ 966785 h 966785"/>
              <a:gd name="connsiteX6" fmla="*/ 2382 w 792957"/>
              <a:gd name="connsiteY6" fmla="*/ 521494 h 966785"/>
              <a:gd name="connsiteX0" fmla="*/ 2382 w 792957"/>
              <a:gd name="connsiteY0" fmla="*/ 521494 h 966785"/>
              <a:gd name="connsiteX1" fmla="*/ 297656 w 792957"/>
              <a:gd name="connsiteY1" fmla="*/ 273843 h 966785"/>
              <a:gd name="connsiteX2" fmla="*/ 581026 w 792957"/>
              <a:gd name="connsiteY2" fmla="*/ 135731 h 966785"/>
              <a:gd name="connsiteX3" fmla="*/ 792957 w 792957"/>
              <a:gd name="connsiteY3" fmla="*/ 0 h 966785"/>
              <a:gd name="connsiteX4" fmla="*/ 792957 w 792957"/>
              <a:gd name="connsiteY4" fmla="*/ 966785 h 966785"/>
              <a:gd name="connsiteX5" fmla="*/ 0 w 792957"/>
              <a:gd name="connsiteY5" fmla="*/ 966785 h 966785"/>
              <a:gd name="connsiteX6" fmla="*/ 2382 w 792957"/>
              <a:gd name="connsiteY6" fmla="*/ 521494 h 966785"/>
              <a:gd name="connsiteX0" fmla="*/ 2382 w 792957"/>
              <a:gd name="connsiteY0" fmla="*/ 521494 h 966785"/>
              <a:gd name="connsiteX1" fmla="*/ 266700 w 792957"/>
              <a:gd name="connsiteY1" fmla="*/ 326231 h 966785"/>
              <a:gd name="connsiteX2" fmla="*/ 581026 w 792957"/>
              <a:gd name="connsiteY2" fmla="*/ 135731 h 966785"/>
              <a:gd name="connsiteX3" fmla="*/ 792957 w 792957"/>
              <a:gd name="connsiteY3" fmla="*/ 0 h 966785"/>
              <a:gd name="connsiteX4" fmla="*/ 792957 w 792957"/>
              <a:gd name="connsiteY4" fmla="*/ 966785 h 966785"/>
              <a:gd name="connsiteX5" fmla="*/ 0 w 792957"/>
              <a:gd name="connsiteY5" fmla="*/ 966785 h 966785"/>
              <a:gd name="connsiteX6" fmla="*/ 2382 w 792957"/>
              <a:gd name="connsiteY6" fmla="*/ 521494 h 966785"/>
              <a:gd name="connsiteX0" fmla="*/ 2382 w 792957"/>
              <a:gd name="connsiteY0" fmla="*/ 521494 h 966785"/>
              <a:gd name="connsiteX1" fmla="*/ 266700 w 792957"/>
              <a:gd name="connsiteY1" fmla="*/ 326231 h 966785"/>
              <a:gd name="connsiteX2" fmla="*/ 578645 w 792957"/>
              <a:gd name="connsiteY2" fmla="*/ 100012 h 966785"/>
              <a:gd name="connsiteX3" fmla="*/ 792957 w 792957"/>
              <a:gd name="connsiteY3" fmla="*/ 0 h 966785"/>
              <a:gd name="connsiteX4" fmla="*/ 792957 w 792957"/>
              <a:gd name="connsiteY4" fmla="*/ 966785 h 966785"/>
              <a:gd name="connsiteX5" fmla="*/ 0 w 792957"/>
              <a:gd name="connsiteY5" fmla="*/ 966785 h 966785"/>
              <a:gd name="connsiteX6" fmla="*/ 2382 w 792957"/>
              <a:gd name="connsiteY6" fmla="*/ 521494 h 966785"/>
              <a:gd name="connsiteX0" fmla="*/ 2382 w 792957"/>
              <a:gd name="connsiteY0" fmla="*/ 521494 h 966785"/>
              <a:gd name="connsiteX1" fmla="*/ 266700 w 792957"/>
              <a:gd name="connsiteY1" fmla="*/ 326231 h 966785"/>
              <a:gd name="connsiteX2" fmla="*/ 578645 w 792957"/>
              <a:gd name="connsiteY2" fmla="*/ 100012 h 966785"/>
              <a:gd name="connsiteX3" fmla="*/ 792957 w 792957"/>
              <a:gd name="connsiteY3" fmla="*/ 0 h 966785"/>
              <a:gd name="connsiteX4" fmla="*/ 792957 w 792957"/>
              <a:gd name="connsiteY4" fmla="*/ 966785 h 966785"/>
              <a:gd name="connsiteX5" fmla="*/ 0 w 792957"/>
              <a:gd name="connsiteY5" fmla="*/ 966785 h 966785"/>
              <a:gd name="connsiteX6" fmla="*/ 2382 w 792957"/>
              <a:gd name="connsiteY6" fmla="*/ 521494 h 966785"/>
              <a:gd name="connsiteX0" fmla="*/ 2382 w 792957"/>
              <a:gd name="connsiteY0" fmla="*/ 521494 h 966785"/>
              <a:gd name="connsiteX1" fmla="*/ 266700 w 792957"/>
              <a:gd name="connsiteY1" fmla="*/ 326231 h 966785"/>
              <a:gd name="connsiteX2" fmla="*/ 578645 w 792957"/>
              <a:gd name="connsiteY2" fmla="*/ 100012 h 966785"/>
              <a:gd name="connsiteX3" fmla="*/ 792957 w 792957"/>
              <a:gd name="connsiteY3" fmla="*/ 0 h 966785"/>
              <a:gd name="connsiteX4" fmla="*/ 792957 w 792957"/>
              <a:gd name="connsiteY4" fmla="*/ 966785 h 966785"/>
              <a:gd name="connsiteX5" fmla="*/ 0 w 792957"/>
              <a:gd name="connsiteY5" fmla="*/ 966785 h 966785"/>
              <a:gd name="connsiteX6" fmla="*/ 2382 w 792957"/>
              <a:gd name="connsiteY6" fmla="*/ 521494 h 96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2957" h="966785">
                <a:moveTo>
                  <a:pt x="2382" y="521494"/>
                </a:moveTo>
                <a:cubicBezTo>
                  <a:pt x="100807" y="438944"/>
                  <a:pt x="58737" y="370681"/>
                  <a:pt x="266700" y="326231"/>
                </a:cubicBezTo>
                <a:cubicBezTo>
                  <a:pt x="454026" y="304006"/>
                  <a:pt x="477044" y="174624"/>
                  <a:pt x="578645" y="100012"/>
                </a:cubicBezTo>
                <a:cubicBezTo>
                  <a:pt x="642939" y="9525"/>
                  <a:pt x="721520" y="33337"/>
                  <a:pt x="792957" y="0"/>
                </a:cubicBezTo>
                <a:lnTo>
                  <a:pt x="792957" y="966785"/>
                </a:lnTo>
                <a:lnTo>
                  <a:pt x="0" y="966785"/>
                </a:lnTo>
                <a:lnTo>
                  <a:pt x="2382" y="521494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8B0FB42-61C7-0615-EA1F-439E236C73AD}"/>
                  </a:ext>
                </a:extLst>
              </p:cNvPr>
              <p:cNvSpPr txBox="1"/>
              <p:nvPr/>
            </p:nvSpPr>
            <p:spPr>
              <a:xfrm>
                <a:off x="607331" y="821034"/>
                <a:ext cx="268856" cy="184666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effectLst/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200" b="0" i="1" smtClean="0">
                              <a:effectLst/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ru-RU" sz="1200" dirty="0">
                  <a:effectLst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8B0FB42-61C7-0615-EA1F-439E236C7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331" y="821034"/>
                <a:ext cx="268856" cy="184666"/>
              </a:xfrm>
              <a:prstGeom prst="rect">
                <a:avLst/>
              </a:prstGeom>
              <a:blipFill>
                <a:blip r:embed="rId4"/>
                <a:stretch>
                  <a:fillRect l="-18182" r="-2273" b="-26667"/>
                </a:stretch>
              </a:blipFill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9C573063-1DEE-FF29-9A32-4272020C29F9}"/>
              </a:ext>
            </a:extLst>
          </p:cNvPr>
          <p:cNvCxnSpPr>
            <a:cxnSpLocks/>
            <a:endCxn id="2" idx="1"/>
          </p:cNvCxnSpPr>
          <p:nvPr/>
        </p:nvCxnSpPr>
        <p:spPr>
          <a:xfrm flipH="1">
            <a:off x="611981" y="618828"/>
            <a:ext cx="129778" cy="45541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9A1F1C0-A166-925F-9384-EDC5B1B87781}"/>
                  </a:ext>
                </a:extLst>
              </p:cNvPr>
              <p:cNvSpPr txBox="1"/>
              <p:nvPr/>
            </p:nvSpPr>
            <p:spPr>
              <a:xfrm>
                <a:off x="1078125" y="153470"/>
                <a:ext cx="1202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9A1F1C0-A166-925F-9384-EDC5B1B877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25" y="153470"/>
                <a:ext cx="120226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8A5A1B5-6BA2-2FF5-E258-74A6CDE7035A}"/>
                  </a:ext>
                </a:extLst>
              </p:cNvPr>
              <p:cNvSpPr txBox="1"/>
              <p:nvPr/>
            </p:nvSpPr>
            <p:spPr>
              <a:xfrm>
                <a:off x="285167" y="664369"/>
                <a:ext cx="1202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8A5A1B5-6BA2-2FF5-E258-74A6CDE703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67" y="664369"/>
                <a:ext cx="120226" cy="184666"/>
              </a:xfrm>
              <a:prstGeom prst="rect">
                <a:avLst/>
              </a:prstGeom>
              <a:blipFill>
                <a:blip r:embed="rId6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0984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D2B1E-40EC-0A62-CE05-E51067093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33F4ED10-1BCA-BAA2-6585-198555E97AB3}"/>
              </a:ext>
            </a:extLst>
          </p:cNvPr>
          <p:cNvCxnSpPr>
            <a:cxnSpLocks/>
          </p:cNvCxnSpPr>
          <p:nvPr/>
        </p:nvCxnSpPr>
        <p:spPr>
          <a:xfrm flipH="1">
            <a:off x="161925" y="1304925"/>
            <a:ext cx="1277938" cy="0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04A2E6ED-2264-7433-C3C4-3CC3112990FE}"/>
              </a:ext>
            </a:extLst>
          </p:cNvPr>
          <p:cNvCxnSpPr>
            <a:cxnSpLocks/>
          </p:cNvCxnSpPr>
          <p:nvPr/>
        </p:nvCxnSpPr>
        <p:spPr>
          <a:xfrm>
            <a:off x="161925" y="0"/>
            <a:ext cx="0" cy="1304925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0BF610-8DBD-C7E2-F5E8-14E927BB4840}"/>
                  </a:ext>
                </a:extLst>
              </p:cNvPr>
              <p:cNvSpPr txBox="1"/>
              <p:nvPr/>
            </p:nvSpPr>
            <p:spPr>
              <a:xfrm>
                <a:off x="1190381" y="1286153"/>
                <a:ext cx="12003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0BF610-8DBD-C7E2-F5E8-14E927BB4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381" y="1286153"/>
                <a:ext cx="120033" cy="184666"/>
              </a:xfrm>
              <a:prstGeom prst="rect">
                <a:avLst/>
              </a:prstGeom>
              <a:blipFill>
                <a:blip r:embed="rId2"/>
                <a:stretch>
                  <a:fillRect l="-30000" r="-25000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FCBCC3-A71D-A105-ACE0-0720C4579E03}"/>
                  </a:ext>
                </a:extLst>
              </p:cNvPr>
              <p:cNvSpPr txBox="1"/>
              <p:nvPr/>
            </p:nvSpPr>
            <p:spPr>
              <a:xfrm>
                <a:off x="-1" y="0"/>
                <a:ext cx="16192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FCBCC3-A71D-A105-ACE0-0720C4579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0"/>
                <a:ext cx="161921" cy="184666"/>
              </a:xfrm>
              <a:prstGeom prst="rect">
                <a:avLst/>
              </a:prstGeom>
              <a:blipFill>
                <a:blip r:embed="rId3"/>
                <a:stretch>
                  <a:fillRect l="-14815" r="-7407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5C9D6C1E-FD62-7EFE-87E7-125416FBCD90}"/>
              </a:ext>
            </a:extLst>
          </p:cNvPr>
          <p:cNvSpPr/>
          <p:nvPr/>
        </p:nvSpPr>
        <p:spPr>
          <a:xfrm>
            <a:off x="345281" y="338138"/>
            <a:ext cx="792957" cy="966785"/>
          </a:xfrm>
          <a:custGeom>
            <a:avLst/>
            <a:gdLst>
              <a:gd name="connsiteX0" fmla="*/ 0 w 792957"/>
              <a:gd name="connsiteY0" fmla="*/ 0 h 966785"/>
              <a:gd name="connsiteX1" fmla="*/ 792957 w 792957"/>
              <a:gd name="connsiteY1" fmla="*/ 0 h 966785"/>
              <a:gd name="connsiteX2" fmla="*/ 792957 w 792957"/>
              <a:gd name="connsiteY2" fmla="*/ 966785 h 966785"/>
              <a:gd name="connsiteX3" fmla="*/ 0 w 792957"/>
              <a:gd name="connsiteY3" fmla="*/ 966785 h 966785"/>
              <a:gd name="connsiteX4" fmla="*/ 0 w 792957"/>
              <a:gd name="connsiteY4" fmla="*/ 0 h 966785"/>
              <a:gd name="connsiteX0" fmla="*/ 0 w 792957"/>
              <a:gd name="connsiteY0" fmla="*/ 0 h 966785"/>
              <a:gd name="connsiteX1" fmla="*/ 333375 w 792957"/>
              <a:gd name="connsiteY1" fmla="*/ 0 h 966785"/>
              <a:gd name="connsiteX2" fmla="*/ 792957 w 792957"/>
              <a:gd name="connsiteY2" fmla="*/ 0 h 966785"/>
              <a:gd name="connsiteX3" fmla="*/ 792957 w 792957"/>
              <a:gd name="connsiteY3" fmla="*/ 966785 h 966785"/>
              <a:gd name="connsiteX4" fmla="*/ 0 w 792957"/>
              <a:gd name="connsiteY4" fmla="*/ 966785 h 966785"/>
              <a:gd name="connsiteX5" fmla="*/ 0 w 792957"/>
              <a:gd name="connsiteY5" fmla="*/ 0 h 966785"/>
              <a:gd name="connsiteX0" fmla="*/ 0 w 792957"/>
              <a:gd name="connsiteY0" fmla="*/ 2382 h 969167"/>
              <a:gd name="connsiteX1" fmla="*/ 333375 w 792957"/>
              <a:gd name="connsiteY1" fmla="*/ 2382 h 969167"/>
              <a:gd name="connsiteX2" fmla="*/ 583407 w 792957"/>
              <a:gd name="connsiteY2" fmla="*/ 0 h 969167"/>
              <a:gd name="connsiteX3" fmla="*/ 792957 w 792957"/>
              <a:gd name="connsiteY3" fmla="*/ 2382 h 969167"/>
              <a:gd name="connsiteX4" fmla="*/ 792957 w 792957"/>
              <a:gd name="connsiteY4" fmla="*/ 969167 h 969167"/>
              <a:gd name="connsiteX5" fmla="*/ 0 w 792957"/>
              <a:gd name="connsiteY5" fmla="*/ 969167 h 969167"/>
              <a:gd name="connsiteX6" fmla="*/ 0 w 792957"/>
              <a:gd name="connsiteY6" fmla="*/ 2382 h 969167"/>
              <a:gd name="connsiteX0" fmla="*/ 2382 w 792957"/>
              <a:gd name="connsiteY0" fmla="*/ 523876 h 969167"/>
              <a:gd name="connsiteX1" fmla="*/ 333375 w 792957"/>
              <a:gd name="connsiteY1" fmla="*/ 2382 h 969167"/>
              <a:gd name="connsiteX2" fmla="*/ 583407 w 792957"/>
              <a:gd name="connsiteY2" fmla="*/ 0 h 969167"/>
              <a:gd name="connsiteX3" fmla="*/ 792957 w 792957"/>
              <a:gd name="connsiteY3" fmla="*/ 2382 h 969167"/>
              <a:gd name="connsiteX4" fmla="*/ 792957 w 792957"/>
              <a:gd name="connsiteY4" fmla="*/ 969167 h 969167"/>
              <a:gd name="connsiteX5" fmla="*/ 0 w 792957"/>
              <a:gd name="connsiteY5" fmla="*/ 969167 h 969167"/>
              <a:gd name="connsiteX6" fmla="*/ 2382 w 792957"/>
              <a:gd name="connsiteY6" fmla="*/ 523876 h 969167"/>
              <a:gd name="connsiteX0" fmla="*/ 2382 w 792957"/>
              <a:gd name="connsiteY0" fmla="*/ 523876 h 969167"/>
              <a:gd name="connsiteX1" fmla="*/ 297656 w 792957"/>
              <a:gd name="connsiteY1" fmla="*/ 276225 h 969167"/>
              <a:gd name="connsiteX2" fmla="*/ 583407 w 792957"/>
              <a:gd name="connsiteY2" fmla="*/ 0 h 969167"/>
              <a:gd name="connsiteX3" fmla="*/ 792957 w 792957"/>
              <a:gd name="connsiteY3" fmla="*/ 2382 h 969167"/>
              <a:gd name="connsiteX4" fmla="*/ 792957 w 792957"/>
              <a:gd name="connsiteY4" fmla="*/ 969167 h 969167"/>
              <a:gd name="connsiteX5" fmla="*/ 0 w 792957"/>
              <a:gd name="connsiteY5" fmla="*/ 969167 h 969167"/>
              <a:gd name="connsiteX6" fmla="*/ 2382 w 792957"/>
              <a:gd name="connsiteY6" fmla="*/ 523876 h 969167"/>
              <a:gd name="connsiteX0" fmla="*/ 2382 w 792957"/>
              <a:gd name="connsiteY0" fmla="*/ 521494 h 966785"/>
              <a:gd name="connsiteX1" fmla="*/ 297656 w 792957"/>
              <a:gd name="connsiteY1" fmla="*/ 273843 h 966785"/>
              <a:gd name="connsiteX2" fmla="*/ 581026 w 792957"/>
              <a:gd name="connsiteY2" fmla="*/ 135731 h 966785"/>
              <a:gd name="connsiteX3" fmla="*/ 792957 w 792957"/>
              <a:gd name="connsiteY3" fmla="*/ 0 h 966785"/>
              <a:gd name="connsiteX4" fmla="*/ 792957 w 792957"/>
              <a:gd name="connsiteY4" fmla="*/ 966785 h 966785"/>
              <a:gd name="connsiteX5" fmla="*/ 0 w 792957"/>
              <a:gd name="connsiteY5" fmla="*/ 966785 h 966785"/>
              <a:gd name="connsiteX6" fmla="*/ 2382 w 792957"/>
              <a:gd name="connsiteY6" fmla="*/ 521494 h 966785"/>
              <a:gd name="connsiteX0" fmla="*/ 2382 w 792957"/>
              <a:gd name="connsiteY0" fmla="*/ 521494 h 966785"/>
              <a:gd name="connsiteX1" fmla="*/ 297656 w 792957"/>
              <a:gd name="connsiteY1" fmla="*/ 273843 h 966785"/>
              <a:gd name="connsiteX2" fmla="*/ 581026 w 792957"/>
              <a:gd name="connsiteY2" fmla="*/ 135731 h 966785"/>
              <a:gd name="connsiteX3" fmla="*/ 792957 w 792957"/>
              <a:gd name="connsiteY3" fmla="*/ 0 h 966785"/>
              <a:gd name="connsiteX4" fmla="*/ 792957 w 792957"/>
              <a:gd name="connsiteY4" fmla="*/ 966785 h 966785"/>
              <a:gd name="connsiteX5" fmla="*/ 0 w 792957"/>
              <a:gd name="connsiteY5" fmla="*/ 966785 h 966785"/>
              <a:gd name="connsiteX6" fmla="*/ 2382 w 792957"/>
              <a:gd name="connsiteY6" fmla="*/ 521494 h 966785"/>
              <a:gd name="connsiteX0" fmla="*/ 2382 w 792957"/>
              <a:gd name="connsiteY0" fmla="*/ 521494 h 966785"/>
              <a:gd name="connsiteX1" fmla="*/ 297656 w 792957"/>
              <a:gd name="connsiteY1" fmla="*/ 273843 h 966785"/>
              <a:gd name="connsiteX2" fmla="*/ 581026 w 792957"/>
              <a:gd name="connsiteY2" fmla="*/ 135731 h 966785"/>
              <a:gd name="connsiteX3" fmla="*/ 792957 w 792957"/>
              <a:gd name="connsiteY3" fmla="*/ 0 h 966785"/>
              <a:gd name="connsiteX4" fmla="*/ 792957 w 792957"/>
              <a:gd name="connsiteY4" fmla="*/ 966785 h 966785"/>
              <a:gd name="connsiteX5" fmla="*/ 0 w 792957"/>
              <a:gd name="connsiteY5" fmla="*/ 966785 h 966785"/>
              <a:gd name="connsiteX6" fmla="*/ 2382 w 792957"/>
              <a:gd name="connsiteY6" fmla="*/ 521494 h 966785"/>
              <a:gd name="connsiteX0" fmla="*/ 2382 w 792957"/>
              <a:gd name="connsiteY0" fmla="*/ 521494 h 966785"/>
              <a:gd name="connsiteX1" fmla="*/ 297656 w 792957"/>
              <a:gd name="connsiteY1" fmla="*/ 273843 h 966785"/>
              <a:gd name="connsiteX2" fmla="*/ 581026 w 792957"/>
              <a:gd name="connsiteY2" fmla="*/ 135731 h 966785"/>
              <a:gd name="connsiteX3" fmla="*/ 792957 w 792957"/>
              <a:gd name="connsiteY3" fmla="*/ 0 h 966785"/>
              <a:gd name="connsiteX4" fmla="*/ 792957 w 792957"/>
              <a:gd name="connsiteY4" fmla="*/ 966785 h 966785"/>
              <a:gd name="connsiteX5" fmla="*/ 0 w 792957"/>
              <a:gd name="connsiteY5" fmla="*/ 966785 h 966785"/>
              <a:gd name="connsiteX6" fmla="*/ 2382 w 792957"/>
              <a:gd name="connsiteY6" fmla="*/ 521494 h 966785"/>
              <a:gd name="connsiteX0" fmla="*/ 2382 w 792957"/>
              <a:gd name="connsiteY0" fmla="*/ 521494 h 966785"/>
              <a:gd name="connsiteX1" fmla="*/ 266700 w 792957"/>
              <a:gd name="connsiteY1" fmla="*/ 326231 h 966785"/>
              <a:gd name="connsiteX2" fmla="*/ 581026 w 792957"/>
              <a:gd name="connsiteY2" fmla="*/ 135731 h 966785"/>
              <a:gd name="connsiteX3" fmla="*/ 792957 w 792957"/>
              <a:gd name="connsiteY3" fmla="*/ 0 h 966785"/>
              <a:gd name="connsiteX4" fmla="*/ 792957 w 792957"/>
              <a:gd name="connsiteY4" fmla="*/ 966785 h 966785"/>
              <a:gd name="connsiteX5" fmla="*/ 0 w 792957"/>
              <a:gd name="connsiteY5" fmla="*/ 966785 h 966785"/>
              <a:gd name="connsiteX6" fmla="*/ 2382 w 792957"/>
              <a:gd name="connsiteY6" fmla="*/ 521494 h 966785"/>
              <a:gd name="connsiteX0" fmla="*/ 2382 w 792957"/>
              <a:gd name="connsiteY0" fmla="*/ 521494 h 966785"/>
              <a:gd name="connsiteX1" fmla="*/ 266700 w 792957"/>
              <a:gd name="connsiteY1" fmla="*/ 326231 h 966785"/>
              <a:gd name="connsiteX2" fmla="*/ 578645 w 792957"/>
              <a:gd name="connsiteY2" fmla="*/ 100012 h 966785"/>
              <a:gd name="connsiteX3" fmla="*/ 792957 w 792957"/>
              <a:gd name="connsiteY3" fmla="*/ 0 h 966785"/>
              <a:gd name="connsiteX4" fmla="*/ 792957 w 792957"/>
              <a:gd name="connsiteY4" fmla="*/ 966785 h 966785"/>
              <a:gd name="connsiteX5" fmla="*/ 0 w 792957"/>
              <a:gd name="connsiteY5" fmla="*/ 966785 h 966785"/>
              <a:gd name="connsiteX6" fmla="*/ 2382 w 792957"/>
              <a:gd name="connsiteY6" fmla="*/ 521494 h 966785"/>
              <a:gd name="connsiteX0" fmla="*/ 2382 w 792957"/>
              <a:gd name="connsiteY0" fmla="*/ 521494 h 966785"/>
              <a:gd name="connsiteX1" fmla="*/ 266700 w 792957"/>
              <a:gd name="connsiteY1" fmla="*/ 326231 h 966785"/>
              <a:gd name="connsiteX2" fmla="*/ 578645 w 792957"/>
              <a:gd name="connsiteY2" fmla="*/ 100012 h 966785"/>
              <a:gd name="connsiteX3" fmla="*/ 792957 w 792957"/>
              <a:gd name="connsiteY3" fmla="*/ 0 h 966785"/>
              <a:gd name="connsiteX4" fmla="*/ 792957 w 792957"/>
              <a:gd name="connsiteY4" fmla="*/ 966785 h 966785"/>
              <a:gd name="connsiteX5" fmla="*/ 0 w 792957"/>
              <a:gd name="connsiteY5" fmla="*/ 966785 h 966785"/>
              <a:gd name="connsiteX6" fmla="*/ 2382 w 792957"/>
              <a:gd name="connsiteY6" fmla="*/ 521494 h 966785"/>
              <a:gd name="connsiteX0" fmla="*/ 2382 w 792957"/>
              <a:gd name="connsiteY0" fmla="*/ 521494 h 966785"/>
              <a:gd name="connsiteX1" fmla="*/ 266700 w 792957"/>
              <a:gd name="connsiteY1" fmla="*/ 326231 h 966785"/>
              <a:gd name="connsiteX2" fmla="*/ 578645 w 792957"/>
              <a:gd name="connsiteY2" fmla="*/ 100012 h 966785"/>
              <a:gd name="connsiteX3" fmla="*/ 792957 w 792957"/>
              <a:gd name="connsiteY3" fmla="*/ 0 h 966785"/>
              <a:gd name="connsiteX4" fmla="*/ 792957 w 792957"/>
              <a:gd name="connsiteY4" fmla="*/ 966785 h 966785"/>
              <a:gd name="connsiteX5" fmla="*/ 0 w 792957"/>
              <a:gd name="connsiteY5" fmla="*/ 966785 h 966785"/>
              <a:gd name="connsiteX6" fmla="*/ 2382 w 792957"/>
              <a:gd name="connsiteY6" fmla="*/ 521494 h 966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92957" h="966785">
                <a:moveTo>
                  <a:pt x="2382" y="521494"/>
                </a:moveTo>
                <a:cubicBezTo>
                  <a:pt x="100807" y="438944"/>
                  <a:pt x="58737" y="370681"/>
                  <a:pt x="266700" y="326231"/>
                </a:cubicBezTo>
                <a:cubicBezTo>
                  <a:pt x="454026" y="304006"/>
                  <a:pt x="477044" y="174624"/>
                  <a:pt x="578645" y="100012"/>
                </a:cubicBezTo>
                <a:cubicBezTo>
                  <a:pt x="642939" y="9525"/>
                  <a:pt x="721520" y="33337"/>
                  <a:pt x="792957" y="0"/>
                </a:cubicBezTo>
                <a:lnTo>
                  <a:pt x="792957" y="966785"/>
                </a:lnTo>
                <a:lnTo>
                  <a:pt x="0" y="966785"/>
                </a:lnTo>
                <a:lnTo>
                  <a:pt x="2382" y="521494"/>
                </a:lnTo>
                <a:close/>
              </a:path>
            </a:pathLst>
          </a:cu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3D268F-A867-E69A-FCE5-D8653FA52114}"/>
                  </a:ext>
                </a:extLst>
              </p:cNvPr>
              <p:cNvSpPr txBox="1"/>
              <p:nvPr/>
            </p:nvSpPr>
            <p:spPr>
              <a:xfrm>
                <a:off x="579679" y="799981"/>
                <a:ext cx="38427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43D268F-A867-E69A-FCE5-D8653FA521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9" y="799981"/>
                <a:ext cx="384272" cy="184666"/>
              </a:xfrm>
              <a:prstGeom prst="rect">
                <a:avLst/>
              </a:prstGeom>
              <a:blipFill>
                <a:blip r:embed="rId4"/>
                <a:stretch>
                  <a:fillRect l="-1587" r="-1587" b="-225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68FA90C9-B331-803C-3391-673026410DAD}"/>
              </a:ext>
            </a:extLst>
          </p:cNvPr>
          <p:cNvCxnSpPr>
            <a:cxnSpLocks/>
          </p:cNvCxnSpPr>
          <p:nvPr/>
        </p:nvCxnSpPr>
        <p:spPr>
          <a:xfrm flipV="1">
            <a:off x="741759" y="538163"/>
            <a:ext cx="91679" cy="80665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med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CD59023-F8D6-DC43-3A15-50063DAD2251}"/>
                  </a:ext>
                </a:extLst>
              </p:cNvPr>
              <p:cNvSpPr txBox="1"/>
              <p:nvPr/>
            </p:nvSpPr>
            <p:spPr>
              <a:xfrm>
                <a:off x="1078125" y="153470"/>
                <a:ext cx="1202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CD59023-F8D6-DC43-3A15-50063DAD2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25" y="153470"/>
                <a:ext cx="120226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F76B781-AC21-BAC9-3759-B5425ECCC524}"/>
                  </a:ext>
                </a:extLst>
              </p:cNvPr>
              <p:cNvSpPr txBox="1"/>
              <p:nvPr/>
            </p:nvSpPr>
            <p:spPr>
              <a:xfrm>
                <a:off x="285167" y="664369"/>
                <a:ext cx="1202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F76B781-AC21-BAC9-3759-B5425ECCC5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67" y="664369"/>
                <a:ext cx="120226" cy="184666"/>
              </a:xfrm>
              <a:prstGeom prst="rect">
                <a:avLst/>
              </a:prstGeom>
              <a:blipFill>
                <a:blip r:embed="rId6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3201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953C0-4FD5-3758-80F8-FA77D235F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Блок-схема: данные 24">
            <a:extLst>
              <a:ext uri="{FF2B5EF4-FFF2-40B4-BE49-F238E27FC236}">
                <a16:creationId xmlns:a16="http://schemas.microsoft.com/office/drawing/2014/main" id="{FCBD09A2-04E0-304A-4291-78B2A665C0C0}"/>
              </a:ext>
            </a:extLst>
          </p:cNvPr>
          <p:cNvSpPr/>
          <p:nvPr/>
        </p:nvSpPr>
        <p:spPr>
          <a:xfrm>
            <a:off x="38100" y="603975"/>
            <a:ext cx="1277935" cy="184666"/>
          </a:xfrm>
          <a:prstGeom prst="flowChartInputOut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6E4D78A6-90A8-C969-FDC4-0DA34163F84A}"/>
              </a:ext>
            </a:extLst>
          </p:cNvPr>
          <p:cNvCxnSpPr>
            <a:cxnSpLocks/>
          </p:cNvCxnSpPr>
          <p:nvPr/>
        </p:nvCxnSpPr>
        <p:spPr>
          <a:xfrm flipH="1">
            <a:off x="161925" y="1304925"/>
            <a:ext cx="1277938" cy="0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009D4F38-D049-4FF1-9A77-EA9A6BC34CEE}"/>
              </a:ext>
            </a:extLst>
          </p:cNvPr>
          <p:cNvCxnSpPr>
            <a:cxnSpLocks/>
          </p:cNvCxnSpPr>
          <p:nvPr/>
        </p:nvCxnSpPr>
        <p:spPr>
          <a:xfrm>
            <a:off x="161925" y="0"/>
            <a:ext cx="0" cy="1304925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6DADA1-0FA4-ED66-EC5B-917BD63D71CB}"/>
                  </a:ext>
                </a:extLst>
              </p:cNvPr>
              <p:cNvSpPr txBox="1"/>
              <p:nvPr/>
            </p:nvSpPr>
            <p:spPr>
              <a:xfrm>
                <a:off x="1318164" y="1279010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D6DADA1-0FA4-ED66-EC5B-917BD63D7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164" y="1279010"/>
                <a:ext cx="121700" cy="184666"/>
              </a:xfrm>
              <a:prstGeom prst="rect">
                <a:avLst/>
              </a:prstGeom>
              <a:blipFill>
                <a:blip r:embed="rId2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1E214D-D1A9-39D3-74D0-B56B0454870A}"/>
                  </a:ext>
                </a:extLst>
              </p:cNvPr>
              <p:cNvSpPr txBox="1"/>
              <p:nvPr/>
            </p:nvSpPr>
            <p:spPr>
              <a:xfrm>
                <a:off x="-1" y="0"/>
                <a:ext cx="16192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A1E214D-D1A9-39D3-74D0-B56B04548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0"/>
                <a:ext cx="161921" cy="184666"/>
              </a:xfrm>
              <a:prstGeom prst="rect">
                <a:avLst/>
              </a:prstGeom>
              <a:blipFill>
                <a:blip r:embed="rId3"/>
                <a:stretch>
                  <a:fillRect l="-11111" r="-7407" b="-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09EA706-1608-6E76-73E8-C51405FF5208}"/>
                  </a:ext>
                </a:extLst>
              </p:cNvPr>
              <p:cNvSpPr txBox="1"/>
              <p:nvPr/>
            </p:nvSpPr>
            <p:spPr>
              <a:xfrm>
                <a:off x="963003" y="0"/>
                <a:ext cx="41601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09EA706-1608-6E76-73E8-C51405FF52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003" y="0"/>
                <a:ext cx="416011" cy="184666"/>
              </a:xfrm>
              <a:prstGeom prst="rect">
                <a:avLst/>
              </a:prstGeom>
              <a:blipFill>
                <a:blip r:embed="rId4"/>
                <a:stretch>
                  <a:fillRect l="-5882" t="-3333" r="-13235" b="-3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4FB3211-F648-B6B8-32D2-43CB728C2074}"/>
                  </a:ext>
                </a:extLst>
              </p:cNvPr>
              <p:cNvSpPr txBox="1"/>
              <p:nvPr/>
            </p:nvSpPr>
            <p:spPr>
              <a:xfrm>
                <a:off x="1181902" y="668017"/>
                <a:ext cx="12003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4FB3211-F648-B6B8-32D2-43CB728C2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902" y="668017"/>
                <a:ext cx="120033" cy="184666"/>
              </a:xfrm>
              <a:prstGeom prst="rect">
                <a:avLst/>
              </a:prstGeom>
              <a:blipFill>
                <a:blip r:embed="rId5"/>
                <a:stretch>
                  <a:fillRect l="-30000" r="-25000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FCD07143-C207-3B1A-7E8F-617E2D95B618}"/>
              </a:ext>
            </a:extLst>
          </p:cNvPr>
          <p:cNvSpPr/>
          <p:nvPr/>
        </p:nvSpPr>
        <p:spPr>
          <a:xfrm>
            <a:off x="161920" y="224924"/>
            <a:ext cx="1079999" cy="1080000"/>
          </a:xfrm>
          <a:custGeom>
            <a:avLst/>
            <a:gdLst>
              <a:gd name="connsiteX0" fmla="*/ 0 w 1079999"/>
              <a:gd name="connsiteY0" fmla="*/ 0 h 1080000"/>
              <a:gd name="connsiteX1" fmla="*/ 1079999 w 1079999"/>
              <a:gd name="connsiteY1" fmla="*/ 0 h 1080000"/>
              <a:gd name="connsiteX2" fmla="*/ 110423 w 1079999"/>
              <a:gd name="connsiteY2" fmla="*/ 1074424 h 1080000"/>
              <a:gd name="connsiteX3" fmla="*/ 0 w 1079999"/>
              <a:gd name="connsiteY3" fmla="*/ 1080000 h 10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9999" h="1080000">
                <a:moveTo>
                  <a:pt x="0" y="0"/>
                </a:moveTo>
                <a:lnTo>
                  <a:pt x="1079999" y="0"/>
                </a:lnTo>
                <a:cubicBezTo>
                  <a:pt x="1079999" y="559189"/>
                  <a:pt x="655020" y="1019117"/>
                  <a:pt x="110423" y="1074424"/>
                </a:cubicBezTo>
                <a:lnTo>
                  <a:pt x="0" y="1080000"/>
                </a:lnTo>
                <a:close/>
              </a:path>
            </a:pathLst>
          </a:custGeom>
          <a:solidFill>
            <a:schemeClr val="accent1">
              <a:alpha val="7000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70CEA106-2EAF-5361-6A47-66F5B42FF9D1}"/>
              </a:ext>
            </a:extLst>
          </p:cNvPr>
          <p:cNvCxnSpPr>
            <a:cxnSpLocks/>
          </p:cNvCxnSpPr>
          <p:nvPr/>
        </p:nvCxnSpPr>
        <p:spPr>
          <a:xfrm>
            <a:off x="161920" y="467797"/>
            <a:ext cx="105345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DF09D710-77E2-CD16-8018-F880E6506E44}"/>
              </a:ext>
            </a:extLst>
          </p:cNvPr>
          <p:cNvCxnSpPr>
            <a:cxnSpLocks/>
          </p:cNvCxnSpPr>
          <p:nvPr/>
        </p:nvCxnSpPr>
        <p:spPr>
          <a:xfrm>
            <a:off x="161920" y="693897"/>
            <a:ext cx="9763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10F32CB3-9FC5-3D2C-8F46-4074DA75B21C}"/>
              </a:ext>
            </a:extLst>
          </p:cNvPr>
          <p:cNvCxnSpPr>
            <a:cxnSpLocks/>
          </p:cNvCxnSpPr>
          <p:nvPr/>
        </p:nvCxnSpPr>
        <p:spPr>
          <a:xfrm>
            <a:off x="161920" y="898686"/>
            <a:ext cx="84534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A6247ADF-DAD4-A455-44BC-721B61E033DE}"/>
              </a:ext>
            </a:extLst>
          </p:cNvPr>
          <p:cNvCxnSpPr>
            <a:cxnSpLocks/>
          </p:cNvCxnSpPr>
          <p:nvPr/>
        </p:nvCxnSpPr>
        <p:spPr>
          <a:xfrm>
            <a:off x="161920" y="1110615"/>
            <a:ext cx="61913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0B7D53C4-B68D-E1B8-6DC5-35CDDDFD8C2A}"/>
              </a:ext>
            </a:extLst>
          </p:cNvPr>
          <p:cNvSpPr/>
          <p:nvPr/>
        </p:nvSpPr>
        <p:spPr>
          <a:xfrm>
            <a:off x="38101" y="698718"/>
            <a:ext cx="1145872" cy="92333"/>
          </a:xfrm>
          <a:custGeom>
            <a:avLst/>
            <a:gdLst>
              <a:gd name="connsiteX0" fmla="*/ 127292 w 1145626"/>
              <a:gd name="connsiteY0" fmla="*/ 0 h 92333"/>
              <a:gd name="connsiteX1" fmla="*/ 1145626 w 1145626"/>
              <a:gd name="connsiteY1" fmla="*/ 0 h 92333"/>
              <a:gd name="connsiteX2" fmla="*/ 1018334 w 1145626"/>
              <a:gd name="connsiteY2" fmla="*/ 92333 h 92333"/>
              <a:gd name="connsiteX3" fmla="*/ 0 w 1145626"/>
              <a:gd name="connsiteY3" fmla="*/ 92333 h 92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45626" h="92333">
                <a:moveTo>
                  <a:pt x="127292" y="0"/>
                </a:moveTo>
                <a:lnTo>
                  <a:pt x="1145626" y="0"/>
                </a:lnTo>
                <a:lnTo>
                  <a:pt x="1018334" y="92333"/>
                </a:lnTo>
                <a:lnTo>
                  <a:pt x="0" y="92333"/>
                </a:ln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5728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42757-6262-81C9-453F-BDBDEC2C5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C8039BF2-F9FE-748E-6258-FB6B70264CB7}"/>
              </a:ext>
            </a:extLst>
          </p:cNvPr>
          <p:cNvCxnSpPr>
            <a:cxnSpLocks/>
          </p:cNvCxnSpPr>
          <p:nvPr/>
        </p:nvCxnSpPr>
        <p:spPr>
          <a:xfrm flipH="1">
            <a:off x="161925" y="1304925"/>
            <a:ext cx="1277938" cy="0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A45B360-9238-D40A-BFDB-1A4D58827EFE}"/>
              </a:ext>
            </a:extLst>
          </p:cNvPr>
          <p:cNvCxnSpPr>
            <a:cxnSpLocks/>
          </p:cNvCxnSpPr>
          <p:nvPr/>
        </p:nvCxnSpPr>
        <p:spPr>
          <a:xfrm>
            <a:off x="161925" y="0"/>
            <a:ext cx="0" cy="1304925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89CDB7-D706-79E2-A7D0-76609FC9A70A}"/>
                  </a:ext>
                </a:extLst>
              </p:cNvPr>
              <p:cNvSpPr txBox="1"/>
              <p:nvPr/>
            </p:nvSpPr>
            <p:spPr>
              <a:xfrm>
                <a:off x="1318164" y="1279010"/>
                <a:ext cx="1217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489CDB7-D706-79E2-A7D0-76609FC9A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164" y="1279010"/>
                <a:ext cx="121700" cy="184666"/>
              </a:xfrm>
              <a:prstGeom prst="rect">
                <a:avLst/>
              </a:prstGeom>
              <a:blipFill>
                <a:blip r:embed="rId2"/>
                <a:stretch>
                  <a:fillRect l="-15000" r="-1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AB943B-2F19-690A-740F-7E26F632C170}"/>
                  </a:ext>
                </a:extLst>
              </p:cNvPr>
              <p:cNvSpPr txBox="1"/>
              <p:nvPr/>
            </p:nvSpPr>
            <p:spPr>
              <a:xfrm>
                <a:off x="-1" y="0"/>
                <a:ext cx="16192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AB943B-2F19-690A-740F-7E26F632C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0"/>
                <a:ext cx="161921" cy="184666"/>
              </a:xfrm>
              <a:prstGeom prst="rect">
                <a:avLst/>
              </a:prstGeom>
              <a:blipFill>
                <a:blip r:embed="rId3"/>
                <a:stretch>
                  <a:fillRect l="-11111" r="-7407" b="-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Цилиндр 4">
            <a:extLst>
              <a:ext uri="{FF2B5EF4-FFF2-40B4-BE49-F238E27FC236}">
                <a16:creationId xmlns:a16="http://schemas.microsoft.com/office/drawing/2014/main" id="{689FAAE5-C34A-93BE-145F-BA9BC9C9611B}"/>
              </a:ext>
            </a:extLst>
          </p:cNvPr>
          <p:cNvSpPr/>
          <p:nvPr/>
        </p:nvSpPr>
        <p:spPr>
          <a:xfrm>
            <a:off x="496491" y="35720"/>
            <a:ext cx="608805" cy="1269205"/>
          </a:xfrm>
          <a:prstGeom prst="can">
            <a:avLst>
              <a:gd name="adj" fmla="val 2578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69145CE2-E0C7-3596-43B9-DB6032D558F6}"/>
              </a:ext>
            </a:extLst>
          </p:cNvPr>
          <p:cNvSpPr/>
          <p:nvPr/>
        </p:nvSpPr>
        <p:spPr>
          <a:xfrm rot="16200000">
            <a:off x="703690" y="391996"/>
            <a:ext cx="194436" cy="608830"/>
          </a:xfrm>
          <a:prstGeom prst="ellipse">
            <a:avLst/>
          </a:prstGeom>
          <a:solidFill>
            <a:schemeClr val="accent1"/>
          </a:solidFill>
          <a:ln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Дуга 13">
            <a:extLst>
              <a:ext uri="{FF2B5EF4-FFF2-40B4-BE49-F238E27FC236}">
                <a16:creationId xmlns:a16="http://schemas.microsoft.com/office/drawing/2014/main" id="{C1447C5C-575D-2A05-C4C2-47255CEEFFF4}"/>
              </a:ext>
            </a:extLst>
          </p:cNvPr>
          <p:cNvSpPr/>
          <p:nvPr/>
        </p:nvSpPr>
        <p:spPr>
          <a:xfrm rot="16200000">
            <a:off x="703709" y="391992"/>
            <a:ext cx="194400" cy="608805"/>
          </a:xfrm>
          <a:prstGeom prst="arc">
            <a:avLst>
              <a:gd name="adj1" fmla="val 16200000"/>
              <a:gd name="adj2" fmla="val 5392337"/>
            </a:avLst>
          </a:prstGeom>
          <a:ln w="127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Дуга 14">
            <a:extLst>
              <a:ext uri="{FF2B5EF4-FFF2-40B4-BE49-F238E27FC236}">
                <a16:creationId xmlns:a16="http://schemas.microsoft.com/office/drawing/2014/main" id="{9AA71079-F8CB-A789-7B1A-863AFE51F6B7}"/>
              </a:ext>
            </a:extLst>
          </p:cNvPr>
          <p:cNvSpPr/>
          <p:nvPr/>
        </p:nvSpPr>
        <p:spPr>
          <a:xfrm rot="5400000">
            <a:off x="704468" y="391992"/>
            <a:ext cx="194400" cy="608805"/>
          </a:xfrm>
          <a:prstGeom prst="arc">
            <a:avLst>
              <a:gd name="adj1" fmla="val 16200000"/>
              <a:gd name="adj2" fmla="val 5392337"/>
            </a:avLst>
          </a:prstGeom>
          <a:ln w="12700" cap="rnd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Дуга 19">
            <a:extLst>
              <a:ext uri="{FF2B5EF4-FFF2-40B4-BE49-F238E27FC236}">
                <a16:creationId xmlns:a16="http://schemas.microsoft.com/office/drawing/2014/main" id="{E444C0DC-0A8D-EF90-4445-E8B577E7C04E}"/>
              </a:ext>
            </a:extLst>
          </p:cNvPr>
          <p:cNvSpPr/>
          <p:nvPr/>
        </p:nvSpPr>
        <p:spPr>
          <a:xfrm rot="16200000">
            <a:off x="718688" y="918316"/>
            <a:ext cx="164412" cy="608805"/>
          </a:xfrm>
          <a:prstGeom prst="arc">
            <a:avLst>
              <a:gd name="adj1" fmla="val 16200000"/>
              <a:gd name="adj2" fmla="val 5392337"/>
            </a:avLst>
          </a:prstGeom>
          <a:ln w="127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Дуга 1">
            <a:extLst>
              <a:ext uri="{FF2B5EF4-FFF2-40B4-BE49-F238E27FC236}">
                <a16:creationId xmlns:a16="http://schemas.microsoft.com/office/drawing/2014/main" id="{D00263E5-0DDA-8B1C-8A2C-6C0C9D91AB65}"/>
              </a:ext>
            </a:extLst>
          </p:cNvPr>
          <p:cNvSpPr/>
          <p:nvPr/>
        </p:nvSpPr>
        <p:spPr>
          <a:xfrm rot="5400000">
            <a:off x="-1123408" y="-1096421"/>
            <a:ext cx="2606675" cy="2196020"/>
          </a:xfrm>
          <a:prstGeom prst="arc">
            <a:avLst>
              <a:gd name="adj1" fmla="val 16353954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C31BBD7-4CC1-C2A0-96B7-031CC3D7C952}"/>
                  </a:ext>
                </a:extLst>
              </p:cNvPr>
              <p:cNvSpPr txBox="1"/>
              <p:nvPr/>
            </p:nvSpPr>
            <p:spPr>
              <a:xfrm>
                <a:off x="475496" y="198923"/>
                <a:ext cx="39290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200" b="0" i="1" smtClean="0"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⟩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C31BBD7-4CC1-C2A0-96B7-031CC3D7C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96" y="198923"/>
                <a:ext cx="392907" cy="184666"/>
              </a:xfrm>
              <a:prstGeom prst="rect">
                <a:avLst/>
              </a:prstGeom>
              <a:blipFill>
                <a:blip r:embed="rId4"/>
                <a:stretch>
                  <a:fillRect l="-14063" t="-6667" r="-9375" b="-3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83E3224-9F40-14CC-8EB7-D41BC28A1D36}"/>
                  </a:ext>
                </a:extLst>
              </p:cNvPr>
              <p:cNvSpPr txBox="1"/>
              <p:nvPr/>
            </p:nvSpPr>
            <p:spPr>
              <a:xfrm>
                <a:off x="495716" y="828658"/>
                <a:ext cx="39290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200" b="0" i="1" smtClean="0"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⟩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83E3224-9F40-14CC-8EB7-D41BC28A1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16" y="828658"/>
                <a:ext cx="392907" cy="184666"/>
              </a:xfrm>
              <a:prstGeom prst="rect">
                <a:avLst/>
              </a:prstGeom>
              <a:blipFill>
                <a:blip r:embed="rId5"/>
                <a:stretch>
                  <a:fillRect l="-13846" t="-3333" r="-7692" b="-3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B6928E-1CAF-3294-41D7-B5DDBB6F780B}"/>
                  </a:ext>
                </a:extLst>
              </p:cNvPr>
              <p:cNvSpPr txBox="1"/>
              <p:nvPr/>
            </p:nvSpPr>
            <p:spPr>
              <a:xfrm>
                <a:off x="1045478" y="577990"/>
                <a:ext cx="39290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7B6928E-1CAF-3294-41D7-B5DDBB6F78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478" y="577990"/>
                <a:ext cx="392907" cy="184666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5AF6B69-D63F-FDA3-D17D-F9A60A5256E0}"/>
                  </a:ext>
                </a:extLst>
              </p:cNvPr>
              <p:cNvSpPr txBox="1"/>
              <p:nvPr/>
            </p:nvSpPr>
            <p:spPr>
              <a:xfrm>
                <a:off x="0" y="577989"/>
                <a:ext cx="161921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5AF6B69-D63F-FDA3-D17D-F9A60A525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7989"/>
                <a:ext cx="161921" cy="184666"/>
              </a:xfrm>
              <a:prstGeom prst="rect">
                <a:avLst/>
              </a:prstGeom>
              <a:blipFill>
                <a:blip r:embed="rId3"/>
                <a:stretch>
                  <a:fillRect l="-11111" r="-7407" b="-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613F363-FF25-9648-D8B0-D137DB7C86B1}"/>
                  </a:ext>
                </a:extLst>
              </p:cNvPr>
              <p:cNvSpPr txBox="1"/>
              <p:nvPr/>
            </p:nvSpPr>
            <p:spPr>
              <a:xfrm>
                <a:off x="604888" y="34509"/>
                <a:ext cx="392907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ru-RU" sz="9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613F363-FF25-9648-D8B0-D137DB7C8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88" y="34509"/>
                <a:ext cx="392907" cy="138499"/>
              </a:xfrm>
              <a:prstGeom prst="rect">
                <a:avLst/>
              </a:prstGeom>
              <a:blipFill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6A30B36-FCB3-D86F-A754-8283DA20010A}"/>
                  </a:ext>
                </a:extLst>
              </p:cNvPr>
              <p:cNvSpPr txBox="1"/>
              <p:nvPr/>
            </p:nvSpPr>
            <p:spPr>
              <a:xfrm>
                <a:off x="604888" y="1140511"/>
                <a:ext cx="392907" cy="138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ru-RU" sz="900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6A30B36-FCB3-D86F-A754-8283DA200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88" y="1140511"/>
                <a:ext cx="392907" cy="138499"/>
              </a:xfrm>
              <a:prstGeom prst="rect">
                <a:avLst/>
              </a:prstGeom>
              <a:blipFill>
                <a:blip r:embed="rId8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031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Группа 42">
            <a:extLst>
              <a:ext uri="{FF2B5EF4-FFF2-40B4-BE49-F238E27FC236}">
                <a16:creationId xmlns:a16="http://schemas.microsoft.com/office/drawing/2014/main" id="{6B6DC601-87F8-C24A-E963-4E96330456D7}"/>
              </a:ext>
            </a:extLst>
          </p:cNvPr>
          <p:cNvGrpSpPr/>
          <p:nvPr/>
        </p:nvGrpSpPr>
        <p:grpSpPr>
          <a:xfrm>
            <a:off x="255604" y="313098"/>
            <a:ext cx="927893" cy="813666"/>
            <a:chOff x="276491" y="313079"/>
            <a:chExt cx="927893" cy="813666"/>
          </a:xfrm>
        </p:grpSpPr>
        <p:grpSp>
          <p:nvGrpSpPr>
            <p:cNvPr id="21" name="Группа 20">
              <a:extLst>
                <a:ext uri="{FF2B5EF4-FFF2-40B4-BE49-F238E27FC236}">
                  <a16:creationId xmlns:a16="http://schemas.microsoft.com/office/drawing/2014/main" id="{BA7002FE-BF01-9B90-C44B-66EF2487752D}"/>
                </a:ext>
              </a:extLst>
            </p:cNvPr>
            <p:cNvGrpSpPr/>
            <p:nvPr/>
          </p:nvGrpSpPr>
          <p:grpSpPr>
            <a:xfrm>
              <a:off x="374452" y="313116"/>
              <a:ext cx="781440" cy="813629"/>
              <a:chOff x="1033464" y="124620"/>
              <a:chExt cx="539740" cy="516728"/>
            </a:xfrm>
          </p:grpSpPr>
          <p:sp>
            <p:nvSpPr>
              <p:cNvPr id="11" name="Полилиния: фигура 10">
                <a:extLst>
                  <a:ext uri="{FF2B5EF4-FFF2-40B4-BE49-F238E27FC236}">
                    <a16:creationId xmlns:a16="http://schemas.microsoft.com/office/drawing/2014/main" id="{2DC7028E-A287-496C-23FD-B38E16375475}"/>
                  </a:ext>
                </a:extLst>
              </p:cNvPr>
              <p:cNvSpPr/>
              <p:nvPr/>
            </p:nvSpPr>
            <p:spPr>
              <a:xfrm>
                <a:off x="1033464" y="124620"/>
                <a:ext cx="539740" cy="128453"/>
              </a:xfrm>
              <a:custGeom>
                <a:avLst/>
                <a:gdLst>
                  <a:gd name="connsiteX0" fmla="*/ 0 w 157163"/>
                  <a:gd name="connsiteY0" fmla="*/ 0 h 140494"/>
                  <a:gd name="connsiteX1" fmla="*/ 157163 w 157163"/>
                  <a:gd name="connsiteY1" fmla="*/ 140494 h 140494"/>
                  <a:gd name="connsiteX0" fmla="*/ 0 w 150019"/>
                  <a:gd name="connsiteY0" fmla="*/ 0 h 142875"/>
                  <a:gd name="connsiteX1" fmla="*/ 150019 w 150019"/>
                  <a:gd name="connsiteY1" fmla="*/ 142875 h 142875"/>
                  <a:gd name="connsiteX0" fmla="*/ 0 w 150019"/>
                  <a:gd name="connsiteY0" fmla="*/ 0 h 142875"/>
                  <a:gd name="connsiteX1" fmla="*/ 150019 w 150019"/>
                  <a:gd name="connsiteY1" fmla="*/ 142875 h 142875"/>
                  <a:gd name="connsiteX0" fmla="*/ 0 w 150019"/>
                  <a:gd name="connsiteY0" fmla="*/ 0 h 142888"/>
                  <a:gd name="connsiteX1" fmla="*/ 150019 w 150019"/>
                  <a:gd name="connsiteY1" fmla="*/ 142875 h 142888"/>
                  <a:gd name="connsiteX0" fmla="*/ 0 w 150019"/>
                  <a:gd name="connsiteY0" fmla="*/ 0 h 142875"/>
                  <a:gd name="connsiteX1" fmla="*/ 150019 w 150019"/>
                  <a:gd name="connsiteY1" fmla="*/ 142875 h 142875"/>
                  <a:gd name="connsiteX0" fmla="*/ 0 w 150019"/>
                  <a:gd name="connsiteY0" fmla="*/ 0 h 142875"/>
                  <a:gd name="connsiteX1" fmla="*/ 150019 w 150019"/>
                  <a:gd name="connsiteY1" fmla="*/ 142875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0019" h="142875">
                    <a:moveTo>
                      <a:pt x="0" y="0"/>
                    </a:moveTo>
                    <a:cubicBezTo>
                      <a:pt x="75803" y="793"/>
                      <a:pt x="65881" y="139699"/>
                      <a:pt x="150019" y="142875"/>
                    </a:cubicBez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12" name="Полилиния: фигура 11">
                <a:extLst>
                  <a:ext uri="{FF2B5EF4-FFF2-40B4-BE49-F238E27FC236}">
                    <a16:creationId xmlns:a16="http://schemas.microsoft.com/office/drawing/2014/main" id="{F382C285-78C6-C464-6377-5DF017935D7F}"/>
                  </a:ext>
                </a:extLst>
              </p:cNvPr>
              <p:cNvSpPr/>
              <p:nvPr/>
            </p:nvSpPr>
            <p:spPr>
              <a:xfrm flipV="1">
                <a:off x="1033464" y="512895"/>
                <a:ext cx="539740" cy="128453"/>
              </a:xfrm>
              <a:custGeom>
                <a:avLst/>
                <a:gdLst>
                  <a:gd name="connsiteX0" fmla="*/ 0 w 157163"/>
                  <a:gd name="connsiteY0" fmla="*/ 0 h 140494"/>
                  <a:gd name="connsiteX1" fmla="*/ 157163 w 157163"/>
                  <a:gd name="connsiteY1" fmla="*/ 140494 h 140494"/>
                  <a:gd name="connsiteX0" fmla="*/ 0 w 150019"/>
                  <a:gd name="connsiteY0" fmla="*/ 0 h 142875"/>
                  <a:gd name="connsiteX1" fmla="*/ 150019 w 150019"/>
                  <a:gd name="connsiteY1" fmla="*/ 142875 h 142875"/>
                  <a:gd name="connsiteX0" fmla="*/ 0 w 150019"/>
                  <a:gd name="connsiteY0" fmla="*/ 0 h 142875"/>
                  <a:gd name="connsiteX1" fmla="*/ 150019 w 150019"/>
                  <a:gd name="connsiteY1" fmla="*/ 142875 h 142875"/>
                  <a:gd name="connsiteX0" fmla="*/ 0 w 150019"/>
                  <a:gd name="connsiteY0" fmla="*/ 0 h 142888"/>
                  <a:gd name="connsiteX1" fmla="*/ 150019 w 150019"/>
                  <a:gd name="connsiteY1" fmla="*/ 142875 h 142888"/>
                  <a:gd name="connsiteX0" fmla="*/ 0 w 150019"/>
                  <a:gd name="connsiteY0" fmla="*/ 0 h 142875"/>
                  <a:gd name="connsiteX1" fmla="*/ 150019 w 150019"/>
                  <a:gd name="connsiteY1" fmla="*/ 142875 h 142875"/>
                  <a:gd name="connsiteX0" fmla="*/ 0 w 150019"/>
                  <a:gd name="connsiteY0" fmla="*/ 0 h 142875"/>
                  <a:gd name="connsiteX1" fmla="*/ 150019 w 150019"/>
                  <a:gd name="connsiteY1" fmla="*/ 142875 h 142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50019" h="142875">
                    <a:moveTo>
                      <a:pt x="0" y="0"/>
                    </a:moveTo>
                    <a:cubicBezTo>
                      <a:pt x="75803" y="793"/>
                      <a:pt x="65881" y="139699"/>
                      <a:pt x="150019" y="142875"/>
                    </a:cubicBezTo>
                  </a:path>
                </a:pathLst>
              </a:custGeom>
              <a:noFill/>
              <a:ln w="1270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</p:grp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2BB6D381-CBF6-D570-BB61-E0D18DF01670}"/>
                </a:ext>
              </a:extLst>
            </p:cNvPr>
            <p:cNvSpPr/>
            <p:nvPr/>
          </p:nvSpPr>
          <p:spPr>
            <a:xfrm>
              <a:off x="1107400" y="515371"/>
              <a:ext cx="96984" cy="40910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9B6B1636-FF4B-F2F6-282A-7E64222B1715}"/>
                </a:ext>
              </a:extLst>
            </p:cNvPr>
            <p:cNvSpPr/>
            <p:nvPr/>
          </p:nvSpPr>
          <p:spPr>
            <a:xfrm>
              <a:off x="277251" y="313079"/>
              <a:ext cx="192881" cy="813633"/>
            </a:xfrm>
            <a:prstGeom prst="ellipse">
              <a:avLst/>
            </a:prstGeom>
            <a:solidFill>
              <a:schemeClr val="accent1"/>
            </a:solidFill>
            <a:ln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1" name="Дуга 40">
              <a:extLst>
                <a:ext uri="{FF2B5EF4-FFF2-40B4-BE49-F238E27FC236}">
                  <a16:creationId xmlns:a16="http://schemas.microsoft.com/office/drawing/2014/main" id="{F9E6C27D-15E2-01A1-B661-2D81B522A1B8}"/>
                </a:ext>
              </a:extLst>
            </p:cNvPr>
            <p:cNvSpPr/>
            <p:nvPr/>
          </p:nvSpPr>
          <p:spPr>
            <a:xfrm>
              <a:off x="276491" y="313079"/>
              <a:ext cx="194400" cy="813600"/>
            </a:xfrm>
            <a:prstGeom prst="arc">
              <a:avLst>
                <a:gd name="adj1" fmla="val 16200000"/>
                <a:gd name="adj2" fmla="val 5392337"/>
              </a:avLst>
            </a:prstGeom>
            <a:ln w="12700" cap="rnd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2" name="Дуга 41">
              <a:extLst>
                <a:ext uri="{FF2B5EF4-FFF2-40B4-BE49-F238E27FC236}">
                  <a16:creationId xmlns:a16="http://schemas.microsoft.com/office/drawing/2014/main" id="{300BF167-7E55-6058-3F81-78EB69CD670F}"/>
                </a:ext>
              </a:extLst>
            </p:cNvPr>
            <p:cNvSpPr/>
            <p:nvPr/>
          </p:nvSpPr>
          <p:spPr>
            <a:xfrm rot="10800000">
              <a:off x="277252" y="313079"/>
              <a:ext cx="194400" cy="813600"/>
            </a:xfrm>
            <a:prstGeom prst="arc">
              <a:avLst>
                <a:gd name="adj1" fmla="val 16200000"/>
                <a:gd name="adj2" fmla="val 5392337"/>
              </a:avLst>
            </a:prstGeom>
            <a:ln w="12700" cap="rnd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45" name="Прямая соединительная линия 44">
            <a:extLst>
              <a:ext uri="{FF2B5EF4-FFF2-40B4-BE49-F238E27FC236}">
                <a16:creationId xmlns:a16="http://schemas.microsoft.com/office/drawing/2014/main" id="{2E0B11D3-F1B2-4E16-F176-118A146B2A1F}"/>
              </a:ext>
            </a:extLst>
          </p:cNvPr>
          <p:cNvCxnSpPr>
            <a:cxnSpLocks/>
          </p:cNvCxnSpPr>
          <p:nvPr/>
        </p:nvCxnSpPr>
        <p:spPr>
          <a:xfrm>
            <a:off x="130571" y="719898"/>
            <a:ext cx="100410" cy="0"/>
          </a:xfrm>
          <a:prstGeom prst="line">
            <a:avLst/>
          </a:prstGeom>
          <a:ln cap="rnd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150B9005-9A6D-CE50-74FD-360FA1325701}"/>
              </a:ext>
            </a:extLst>
          </p:cNvPr>
          <p:cNvCxnSpPr>
            <a:cxnSpLocks/>
            <a:endCxn id="33" idx="2"/>
          </p:cNvCxnSpPr>
          <p:nvPr/>
        </p:nvCxnSpPr>
        <p:spPr>
          <a:xfrm flipV="1">
            <a:off x="352804" y="719944"/>
            <a:ext cx="733709" cy="714"/>
          </a:xfrm>
          <a:prstGeom prst="line">
            <a:avLst/>
          </a:prstGeom>
          <a:ln cap="rnd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30DB3A20-CD47-4C79-A42A-117D67C77B05}"/>
              </a:ext>
            </a:extLst>
          </p:cNvPr>
          <p:cNvCxnSpPr>
            <a:cxnSpLocks/>
          </p:cNvCxnSpPr>
          <p:nvPr/>
        </p:nvCxnSpPr>
        <p:spPr>
          <a:xfrm>
            <a:off x="1135005" y="719898"/>
            <a:ext cx="172301" cy="0"/>
          </a:xfrm>
          <a:prstGeom prst="line">
            <a:avLst/>
          </a:prstGeom>
          <a:ln cap="rnd">
            <a:solidFill>
              <a:schemeClr val="tx1"/>
            </a:solidFill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3111B4-0DB7-E65B-16E6-C6DFCF602160}"/>
                  </a:ext>
                </a:extLst>
              </p:cNvPr>
              <p:cNvSpPr txBox="1"/>
              <p:nvPr/>
            </p:nvSpPr>
            <p:spPr>
              <a:xfrm>
                <a:off x="76012" y="515390"/>
                <a:ext cx="17883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2C3111B4-0DB7-E65B-16E6-C6DFCF602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12" y="515390"/>
                <a:ext cx="178831" cy="184666"/>
              </a:xfrm>
              <a:prstGeom prst="rect">
                <a:avLst/>
              </a:prstGeom>
              <a:blipFill>
                <a:blip r:embed="rId3"/>
                <a:stretch>
                  <a:fillRect l="-20000"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CB2CAA5-15A8-2575-8D9A-C3586F7F00EA}"/>
                  </a:ext>
                </a:extLst>
              </p:cNvPr>
              <p:cNvSpPr txBox="1"/>
              <p:nvPr/>
            </p:nvSpPr>
            <p:spPr>
              <a:xfrm>
                <a:off x="1216095" y="515299"/>
                <a:ext cx="18242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CCB2CAA5-15A8-2575-8D9A-C3586F7F0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095" y="515299"/>
                <a:ext cx="182421" cy="184666"/>
              </a:xfrm>
              <a:prstGeom prst="rect">
                <a:avLst/>
              </a:prstGeom>
              <a:blipFill>
                <a:blip r:embed="rId4"/>
                <a:stretch>
                  <a:fillRect l="-20000" r="-3333"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0221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Группа 37">
            <a:extLst>
              <a:ext uri="{FF2B5EF4-FFF2-40B4-BE49-F238E27FC236}">
                <a16:creationId xmlns:a16="http://schemas.microsoft.com/office/drawing/2014/main" id="{CADB8DF8-0429-1143-DEB1-F0C810E07BE0}"/>
              </a:ext>
            </a:extLst>
          </p:cNvPr>
          <p:cNvGrpSpPr/>
          <p:nvPr/>
        </p:nvGrpSpPr>
        <p:grpSpPr>
          <a:xfrm>
            <a:off x="140095" y="147837"/>
            <a:ext cx="1159670" cy="1016594"/>
            <a:chOff x="140095" y="147837"/>
            <a:chExt cx="1159670" cy="1016594"/>
          </a:xfrm>
        </p:grpSpPr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D400DF4C-7CD3-489D-1C81-F5E1060D4635}"/>
                </a:ext>
              </a:extLst>
            </p:cNvPr>
            <p:cNvSpPr/>
            <p:nvPr/>
          </p:nvSpPr>
          <p:spPr>
            <a:xfrm rot="4477218">
              <a:off x="193917" y="94015"/>
              <a:ext cx="108676" cy="2163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id="{A805D3C9-9B6D-D6B6-EE70-D0A5F49C8F9E}"/>
                </a:ext>
              </a:extLst>
            </p:cNvPr>
            <p:cNvGrpSpPr/>
            <p:nvPr/>
          </p:nvGrpSpPr>
          <p:grpSpPr>
            <a:xfrm rot="12601623">
              <a:off x="1191605" y="947077"/>
              <a:ext cx="108160" cy="217354"/>
              <a:chOff x="256364" y="313096"/>
              <a:chExt cx="194402" cy="813635"/>
            </a:xfrm>
          </p:grpSpPr>
          <p:sp>
            <p:nvSpPr>
              <p:cNvPr id="7" name="Овал 6">
                <a:extLst>
                  <a:ext uri="{FF2B5EF4-FFF2-40B4-BE49-F238E27FC236}">
                    <a16:creationId xmlns:a16="http://schemas.microsoft.com/office/drawing/2014/main" id="{3A101485-4D0F-D55C-5BBD-33EAA23F1C00}"/>
                  </a:ext>
                </a:extLst>
              </p:cNvPr>
              <p:cNvSpPr/>
              <p:nvPr/>
            </p:nvSpPr>
            <p:spPr>
              <a:xfrm>
                <a:off x="256364" y="313096"/>
                <a:ext cx="192879" cy="81363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8" name="Дуга 7">
                <a:extLst>
                  <a:ext uri="{FF2B5EF4-FFF2-40B4-BE49-F238E27FC236}">
                    <a16:creationId xmlns:a16="http://schemas.microsoft.com/office/drawing/2014/main" id="{052FC80E-326B-99DB-F08F-2C91B1AF4E71}"/>
                  </a:ext>
                </a:extLst>
              </p:cNvPr>
              <p:cNvSpPr/>
              <p:nvPr/>
            </p:nvSpPr>
            <p:spPr>
              <a:xfrm>
                <a:off x="256367" y="313132"/>
                <a:ext cx="194399" cy="813599"/>
              </a:xfrm>
              <a:prstGeom prst="arc">
                <a:avLst>
                  <a:gd name="adj1" fmla="val 16200000"/>
                  <a:gd name="adj2" fmla="val 5392337"/>
                </a:avLst>
              </a:prstGeom>
              <a:ln w="12700" cap="rnd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9" name="Дуга 8">
                <a:extLst>
                  <a:ext uri="{FF2B5EF4-FFF2-40B4-BE49-F238E27FC236}">
                    <a16:creationId xmlns:a16="http://schemas.microsoft.com/office/drawing/2014/main" id="{936E93B0-3695-3535-B56B-2C0DC4E26D34}"/>
                  </a:ext>
                </a:extLst>
              </p:cNvPr>
              <p:cNvSpPr/>
              <p:nvPr/>
            </p:nvSpPr>
            <p:spPr>
              <a:xfrm rot="10800000">
                <a:off x="256366" y="313099"/>
                <a:ext cx="194399" cy="813599"/>
              </a:xfrm>
              <a:prstGeom prst="arc">
                <a:avLst>
                  <a:gd name="adj1" fmla="val 16200000"/>
                  <a:gd name="adj2" fmla="val 5392337"/>
                </a:avLst>
              </a:prstGeom>
              <a:ln w="12700" cap="rnd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22" name="Полилиния: фигура 21">
              <a:extLst>
                <a:ext uri="{FF2B5EF4-FFF2-40B4-BE49-F238E27FC236}">
                  <a16:creationId xmlns:a16="http://schemas.microsoft.com/office/drawing/2014/main" id="{F229FA24-B846-EFC1-FAD2-80783B12DAC9}"/>
                </a:ext>
              </a:extLst>
            </p:cNvPr>
            <p:cNvSpPr/>
            <p:nvPr/>
          </p:nvSpPr>
          <p:spPr>
            <a:xfrm>
              <a:off x="143097" y="230980"/>
              <a:ext cx="1051086" cy="917252"/>
            </a:xfrm>
            <a:custGeom>
              <a:avLst/>
              <a:gdLst>
                <a:gd name="connsiteX0" fmla="*/ 0 w 802481"/>
                <a:gd name="connsiteY0" fmla="*/ 0 h 652463"/>
                <a:gd name="connsiteX1" fmla="*/ 271462 w 802481"/>
                <a:gd name="connsiteY1" fmla="*/ 459581 h 652463"/>
                <a:gd name="connsiteX2" fmla="*/ 802481 w 802481"/>
                <a:gd name="connsiteY2" fmla="*/ 652463 h 652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2481" h="652463">
                  <a:moveTo>
                    <a:pt x="0" y="0"/>
                  </a:moveTo>
                  <a:cubicBezTo>
                    <a:pt x="68857" y="175418"/>
                    <a:pt x="137715" y="350837"/>
                    <a:pt x="271462" y="459581"/>
                  </a:cubicBezTo>
                  <a:cubicBezTo>
                    <a:pt x="405209" y="568325"/>
                    <a:pt x="694928" y="625476"/>
                    <a:pt x="802481" y="652463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4" name="Полилиния: фигура 23">
              <a:extLst>
                <a:ext uri="{FF2B5EF4-FFF2-40B4-BE49-F238E27FC236}">
                  <a16:creationId xmlns:a16="http://schemas.microsoft.com/office/drawing/2014/main" id="{6B28F735-8958-0C4C-9E83-FB181A27CF0C}"/>
                </a:ext>
              </a:extLst>
            </p:cNvPr>
            <p:cNvSpPr/>
            <p:nvPr/>
          </p:nvSpPr>
          <p:spPr>
            <a:xfrm>
              <a:off x="345134" y="164337"/>
              <a:ext cx="952947" cy="797570"/>
            </a:xfrm>
            <a:custGeom>
              <a:avLst/>
              <a:gdLst>
                <a:gd name="connsiteX0" fmla="*/ 0 w 802481"/>
                <a:gd name="connsiteY0" fmla="*/ 0 h 652463"/>
                <a:gd name="connsiteX1" fmla="*/ 271462 w 802481"/>
                <a:gd name="connsiteY1" fmla="*/ 459581 h 652463"/>
                <a:gd name="connsiteX2" fmla="*/ 802481 w 802481"/>
                <a:gd name="connsiteY2" fmla="*/ 652463 h 652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02481" h="652463">
                  <a:moveTo>
                    <a:pt x="0" y="0"/>
                  </a:moveTo>
                  <a:cubicBezTo>
                    <a:pt x="68857" y="175418"/>
                    <a:pt x="137715" y="350837"/>
                    <a:pt x="271462" y="459581"/>
                  </a:cubicBezTo>
                  <a:cubicBezTo>
                    <a:pt x="405209" y="568325"/>
                    <a:pt x="694928" y="625476"/>
                    <a:pt x="802481" y="652463"/>
                  </a:cubicBezTo>
                </a:path>
              </a:pathLst>
            </a:custGeom>
            <a:noFill/>
            <a:ln w="12700" cap="sq" cmpd="sng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grpSp>
          <p:nvGrpSpPr>
            <p:cNvPr id="28" name="Группа 27">
              <a:extLst>
                <a:ext uri="{FF2B5EF4-FFF2-40B4-BE49-F238E27FC236}">
                  <a16:creationId xmlns:a16="http://schemas.microsoft.com/office/drawing/2014/main" id="{2D5DE642-23C1-A2B0-C5B6-96B017D4EB1A}"/>
                </a:ext>
              </a:extLst>
            </p:cNvPr>
            <p:cNvGrpSpPr/>
            <p:nvPr/>
          </p:nvGrpSpPr>
          <p:grpSpPr>
            <a:xfrm rot="12382675">
              <a:off x="972550" y="899291"/>
              <a:ext cx="108159" cy="200432"/>
              <a:chOff x="256364" y="313096"/>
              <a:chExt cx="194401" cy="813635"/>
            </a:xfrm>
          </p:grpSpPr>
          <p:sp>
            <p:nvSpPr>
              <p:cNvPr id="29" name="Овал 28">
                <a:extLst>
                  <a:ext uri="{FF2B5EF4-FFF2-40B4-BE49-F238E27FC236}">
                    <a16:creationId xmlns:a16="http://schemas.microsoft.com/office/drawing/2014/main" id="{437BAB4B-550C-975A-96D1-D9C4F605846C}"/>
                  </a:ext>
                </a:extLst>
              </p:cNvPr>
              <p:cNvSpPr/>
              <p:nvPr/>
            </p:nvSpPr>
            <p:spPr>
              <a:xfrm>
                <a:off x="256364" y="313096"/>
                <a:ext cx="192880" cy="81363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0" name="Дуга 29">
                <a:extLst>
                  <a:ext uri="{FF2B5EF4-FFF2-40B4-BE49-F238E27FC236}">
                    <a16:creationId xmlns:a16="http://schemas.microsoft.com/office/drawing/2014/main" id="{A5186E13-C86D-7611-6EAD-C1FDF63E84B1}"/>
                  </a:ext>
                </a:extLst>
              </p:cNvPr>
              <p:cNvSpPr/>
              <p:nvPr/>
            </p:nvSpPr>
            <p:spPr>
              <a:xfrm>
                <a:off x="256366" y="313130"/>
                <a:ext cx="194399" cy="813601"/>
              </a:xfrm>
              <a:prstGeom prst="arc">
                <a:avLst>
                  <a:gd name="adj1" fmla="val 16200000"/>
                  <a:gd name="adj2" fmla="val 15195324"/>
                </a:avLst>
              </a:prstGeom>
              <a:ln w="12700" cap="rnd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grpSp>
          <p:nvGrpSpPr>
            <p:cNvPr id="32" name="Группа 31">
              <a:extLst>
                <a:ext uri="{FF2B5EF4-FFF2-40B4-BE49-F238E27FC236}">
                  <a16:creationId xmlns:a16="http://schemas.microsoft.com/office/drawing/2014/main" id="{A07320A3-D26C-0564-A6EA-47648D5FB797}"/>
                </a:ext>
              </a:extLst>
            </p:cNvPr>
            <p:cNvGrpSpPr/>
            <p:nvPr/>
          </p:nvGrpSpPr>
          <p:grpSpPr>
            <a:xfrm rot="14810415">
              <a:off x="268553" y="281629"/>
              <a:ext cx="101686" cy="213192"/>
              <a:chOff x="256364" y="313097"/>
              <a:chExt cx="194401" cy="813634"/>
            </a:xfrm>
          </p:grpSpPr>
          <p:sp>
            <p:nvSpPr>
              <p:cNvPr id="33" name="Овал 32">
                <a:extLst>
                  <a:ext uri="{FF2B5EF4-FFF2-40B4-BE49-F238E27FC236}">
                    <a16:creationId xmlns:a16="http://schemas.microsoft.com/office/drawing/2014/main" id="{E8127319-8147-E4DE-4E69-5E7E67C02B5F}"/>
                  </a:ext>
                </a:extLst>
              </p:cNvPr>
              <p:cNvSpPr/>
              <p:nvPr/>
            </p:nvSpPr>
            <p:spPr>
              <a:xfrm>
                <a:off x="256364" y="313097"/>
                <a:ext cx="192881" cy="81363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sp>
            <p:nvSpPr>
              <p:cNvPr id="34" name="Дуга 33">
                <a:extLst>
                  <a:ext uri="{FF2B5EF4-FFF2-40B4-BE49-F238E27FC236}">
                    <a16:creationId xmlns:a16="http://schemas.microsoft.com/office/drawing/2014/main" id="{95ED8D94-77B1-2984-48D8-28FDDEB75448}"/>
                  </a:ext>
                </a:extLst>
              </p:cNvPr>
              <p:cNvSpPr/>
              <p:nvPr/>
            </p:nvSpPr>
            <p:spPr>
              <a:xfrm>
                <a:off x="256366" y="313129"/>
                <a:ext cx="194399" cy="813600"/>
              </a:xfrm>
              <a:prstGeom prst="arc">
                <a:avLst>
                  <a:gd name="adj1" fmla="val 16200000"/>
                  <a:gd name="adj2" fmla="val 15195324"/>
                </a:avLst>
              </a:prstGeom>
              <a:ln w="12700" cap="rnd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</p:grp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A891DA6B-6472-BD9D-50B2-13150E1B13B5}"/>
              </a:ext>
            </a:extLst>
          </p:cNvPr>
          <p:cNvCxnSpPr/>
          <p:nvPr/>
        </p:nvCxnSpPr>
        <p:spPr>
          <a:xfrm>
            <a:off x="60740" y="1331119"/>
            <a:ext cx="1323975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0C531D35-FA4D-DEC5-ED0A-013B744DEBA2}"/>
              </a:ext>
            </a:extLst>
          </p:cNvPr>
          <p:cNvCxnSpPr>
            <a:cxnSpLocks/>
          </p:cNvCxnSpPr>
          <p:nvPr/>
        </p:nvCxnSpPr>
        <p:spPr>
          <a:xfrm>
            <a:off x="136175" y="230980"/>
            <a:ext cx="0" cy="1100139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72E76F41-768A-8D36-CD73-8FF0CC68A548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1191513" y="1149964"/>
            <a:ext cx="2670" cy="181145"/>
          </a:xfrm>
          <a:prstGeom prst="straightConnector1">
            <a:avLst/>
          </a:prstGeom>
          <a:ln w="12700">
            <a:solidFill>
              <a:schemeClr val="tx1"/>
            </a:solidFill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EFB20A5-B0A6-59F5-E272-218E21945D30}"/>
                  </a:ext>
                </a:extLst>
              </p:cNvPr>
              <p:cNvSpPr txBox="1"/>
              <p:nvPr/>
            </p:nvSpPr>
            <p:spPr>
              <a:xfrm>
                <a:off x="975637" y="1133000"/>
                <a:ext cx="19236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EFB20A5-B0A6-59F5-E272-218E21945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5637" y="1133000"/>
                <a:ext cx="192360" cy="184666"/>
              </a:xfrm>
              <a:prstGeom prst="rect">
                <a:avLst/>
              </a:prstGeom>
              <a:blipFill>
                <a:blip r:embed="rId2"/>
                <a:stretch>
                  <a:fillRect l="-18750" r="-3125"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AFD3C9-3FDD-B68B-8C3D-795CFF3BB611}"/>
                  </a:ext>
                </a:extLst>
              </p:cNvPr>
              <p:cNvSpPr txBox="1"/>
              <p:nvPr/>
            </p:nvSpPr>
            <p:spPr>
              <a:xfrm>
                <a:off x="149314" y="791574"/>
                <a:ext cx="1887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E5AFD3C9-3FDD-B68B-8C3D-795CFF3BB6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14" y="791574"/>
                <a:ext cx="188770" cy="184666"/>
              </a:xfrm>
              <a:prstGeom prst="rect">
                <a:avLst/>
              </a:prstGeom>
              <a:blipFill>
                <a:blip r:embed="rId3"/>
                <a:stretch>
                  <a:fillRect l="-19355" r="-3226"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0311FA4-3098-4BAB-68AA-1FBC04146743}"/>
                  </a:ext>
                </a:extLst>
              </p:cNvPr>
              <p:cNvSpPr txBox="1"/>
              <p:nvPr/>
            </p:nvSpPr>
            <p:spPr>
              <a:xfrm>
                <a:off x="1280106" y="1040667"/>
                <a:ext cx="18909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0311FA4-3098-4BAB-68AA-1FBC04146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0106" y="1040667"/>
                <a:ext cx="189091" cy="184666"/>
              </a:xfrm>
              <a:prstGeom prst="rect">
                <a:avLst/>
              </a:prstGeom>
              <a:blipFill>
                <a:blip r:embed="rId4"/>
                <a:stretch>
                  <a:fillRect l="-19355" r="-3226" b="-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ED5103C-EF90-6CA2-F3CD-83E8EE1CE366}"/>
                  </a:ext>
                </a:extLst>
              </p:cNvPr>
              <p:cNvSpPr txBox="1"/>
              <p:nvPr/>
            </p:nvSpPr>
            <p:spPr>
              <a:xfrm>
                <a:off x="12310" y="-33345"/>
                <a:ext cx="18549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ED5103C-EF90-6CA2-F3CD-83E8EE1CE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0" y="-33345"/>
                <a:ext cx="185499" cy="184666"/>
              </a:xfrm>
              <a:prstGeom prst="rect">
                <a:avLst/>
              </a:prstGeom>
              <a:blipFill>
                <a:blip r:embed="rId5"/>
                <a:stretch>
                  <a:fillRect l="-20000" r="-3333" b="-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Полилиния: фигура 47">
            <a:extLst>
              <a:ext uri="{FF2B5EF4-FFF2-40B4-BE49-F238E27FC236}">
                <a16:creationId xmlns:a16="http://schemas.microsoft.com/office/drawing/2014/main" id="{D2D6346B-E0EA-6A56-7B74-5DAABFABED43}"/>
              </a:ext>
            </a:extLst>
          </p:cNvPr>
          <p:cNvSpPr/>
          <p:nvPr/>
        </p:nvSpPr>
        <p:spPr>
          <a:xfrm>
            <a:off x="234165" y="157110"/>
            <a:ext cx="1051086" cy="917252"/>
          </a:xfrm>
          <a:custGeom>
            <a:avLst/>
            <a:gdLst>
              <a:gd name="connsiteX0" fmla="*/ 0 w 802481"/>
              <a:gd name="connsiteY0" fmla="*/ 0 h 652463"/>
              <a:gd name="connsiteX1" fmla="*/ 271462 w 802481"/>
              <a:gd name="connsiteY1" fmla="*/ 459581 h 652463"/>
              <a:gd name="connsiteX2" fmla="*/ 802481 w 802481"/>
              <a:gd name="connsiteY2" fmla="*/ 652463 h 652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02481" h="652463">
                <a:moveTo>
                  <a:pt x="0" y="0"/>
                </a:moveTo>
                <a:cubicBezTo>
                  <a:pt x="68857" y="175418"/>
                  <a:pt x="137715" y="350837"/>
                  <a:pt x="271462" y="459581"/>
                </a:cubicBezTo>
                <a:cubicBezTo>
                  <a:pt x="405209" y="568325"/>
                  <a:pt x="694928" y="625476"/>
                  <a:pt x="802481" y="652463"/>
                </a:cubicBezTo>
              </a:path>
            </a:pathLst>
          </a:custGeom>
          <a:noFill/>
          <a:ln w="12700" cap="rnd" cmpd="sng">
            <a:solidFill>
              <a:schemeClr val="tx1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DC4FBB6-4D69-8977-6C58-5E57488BC3DB}"/>
                  </a:ext>
                </a:extLst>
              </p:cNvPr>
              <p:cNvSpPr txBox="1"/>
              <p:nvPr/>
            </p:nvSpPr>
            <p:spPr>
              <a:xfrm>
                <a:off x="377285" y="19111"/>
                <a:ext cx="1202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DC4FBB6-4D69-8977-6C58-5E57488BC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285" y="19111"/>
                <a:ext cx="120226" cy="184666"/>
              </a:xfrm>
              <a:prstGeom prst="rect">
                <a:avLst/>
              </a:prstGeom>
              <a:blipFill>
                <a:blip r:embed="rId6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9401914-B9F4-C751-41DA-81BD58CC4B8C}"/>
                  </a:ext>
                </a:extLst>
              </p:cNvPr>
              <p:cNvSpPr txBox="1"/>
              <p:nvPr/>
            </p:nvSpPr>
            <p:spPr>
              <a:xfrm>
                <a:off x="451804" y="229248"/>
                <a:ext cx="1603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9401914-B9F4-C751-41DA-81BD58CC4B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804" y="229248"/>
                <a:ext cx="160300" cy="184666"/>
              </a:xfrm>
              <a:prstGeom prst="rect">
                <a:avLst/>
              </a:prstGeom>
              <a:blipFill>
                <a:blip r:embed="rId7"/>
                <a:stretch>
                  <a:fillRect l="-23077" t="-6667" r="-26923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9B8E674-9D68-4D40-7499-5113A5E0394B}"/>
                  </a:ext>
                </a:extLst>
              </p:cNvPr>
              <p:cNvSpPr txBox="1"/>
              <p:nvPr/>
            </p:nvSpPr>
            <p:spPr>
              <a:xfrm>
                <a:off x="1018406" y="701922"/>
                <a:ext cx="16030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69B8E674-9D68-4D40-7499-5113A5E039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8406" y="701922"/>
                <a:ext cx="160300" cy="184666"/>
              </a:xfrm>
              <a:prstGeom prst="rect">
                <a:avLst/>
              </a:prstGeom>
              <a:blipFill>
                <a:blip r:embed="rId8"/>
                <a:stretch>
                  <a:fillRect l="-23077" t="-3333" r="-26923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B76DAFE-A4D6-618B-D9FB-250DDD56F62B}"/>
                  </a:ext>
                </a:extLst>
              </p:cNvPr>
              <p:cNvSpPr txBox="1"/>
              <p:nvPr/>
            </p:nvSpPr>
            <p:spPr>
              <a:xfrm>
                <a:off x="1262699" y="777241"/>
                <a:ext cx="12022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B76DAFE-A4D6-618B-D9FB-250DDD56F6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699" y="777241"/>
                <a:ext cx="120225" cy="184666"/>
              </a:xfrm>
              <a:prstGeom prst="rect">
                <a:avLst/>
              </a:prstGeom>
              <a:blipFill>
                <a:blip r:embed="rId9"/>
                <a:stretch>
                  <a:fillRect l="-30000" r="-30000" b="-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902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D2C03-8C7C-00B2-F51D-F0DBC1F26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219958F4-D331-7E74-306D-CC79BABFD8E3}"/>
              </a:ext>
            </a:extLst>
          </p:cNvPr>
          <p:cNvGrpSpPr/>
          <p:nvPr/>
        </p:nvGrpSpPr>
        <p:grpSpPr>
          <a:xfrm>
            <a:off x="0" y="207166"/>
            <a:ext cx="1251259" cy="795341"/>
            <a:chOff x="188604" y="219072"/>
            <a:chExt cx="1008920" cy="612779"/>
          </a:xfrm>
        </p:grpSpPr>
        <p:grpSp>
          <p:nvGrpSpPr>
            <p:cNvPr id="12" name="Группа 11">
              <a:extLst>
                <a:ext uri="{FF2B5EF4-FFF2-40B4-BE49-F238E27FC236}">
                  <a16:creationId xmlns:a16="http://schemas.microsoft.com/office/drawing/2014/main" id="{217F3666-D763-279A-9B50-2966F6E291FC}"/>
                </a:ext>
              </a:extLst>
            </p:cNvPr>
            <p:cNvGrpSpPr/>
            <p:nvPr/>
          </p:nvGrpSpPr>
          <p:grpSpPr>
            <a:xfrm rot="2449848">
              <a:off x="188604" y="651851"/>
              <a:ext cx="509102" cy="180000"/>
              <a:chOff x="243373" y="539931"/>
              <a:chExt cx="509102" cy="180000"/>
            </a:xfrm>
          </p:grpSpPr>
          <p:sp>
            <p:nvSpPr>
              <p:cNvPr id="3" name="Овал 2">
                <a:extLst>
                  <a:ext uri="{FF2B5EF4-FFF2-40B4-BE49-F238E27FC236}">
                    <a16:creationId xmlns:a16="http://schemas.microsoft.com/office/drawing/2014/main" id="{1C6CD66A-F28C-0924-4AFF-7B0FB4E6D3C5}"/>
                  </a:ext>
                </a:extLst>
              </p:cNvPr>
              <p:cNvSpPr/>
              <p:nvPr/>
            </p:nvSpPr>
            <p:spPr>
              <a:xfrm>
                <a:off x="243373" y="53993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4" name="Прямая со стрелкой 3">
                <a:extLst>
                  <a:ext uri="{FF2B5EF4-FFF2-40B4-BE49-F238E27FC236}">
                    <a16:creationId xmlns:a16="http://schemas.microsoft.com/office/drawing/2014/main" id="{116116FC-12C4-EC0E-2336-853D32F5C67E}"/>
                  </a:ext>
                </a:extLst>
              </p:cNvPr>
              <p:cNvCxnSpPr>
                <a:cxnSpLocks/>
                <a:endCxn id="3" idx="6"/>
              </p:cNvCxnSpPr>
              <p:nvPr/>
            </p:nvCxnSpPr>
            <p:spPr>
              <a:xfrm flipH="1">
                <a:off x="423373" y="629931"/>
                <a:ext cx="32910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stealth" w="sm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Группа 13">
              <a:extLst>
                <a:ext uri="{FF2B5EF4-FFF2-40B4-BE49-F238E27FC236}">
                  <a16:creationId xmlns:a16="http://schemas.microsoft.com/office/drawing/2014/main" id="{E324944E-7CB7-8DE7-150F-33D2AF685BE5}"/>
                </a:ext>
              </a:extLst>
            </p:cNvPr>
            <p:cNvGrpSpPr/>
            <p:nvPr/>
          </p:nvGrpSpPr>
          <p:grpSpPr>
            <a:xfrm rot="8018962">
              <a:off x="852973" y="383623"/>
              <a:ext cx="509102" cy="180000"/>
              <a:chOff x="243373" y="539931"/>
              <a:chExt cx="509102" cy="180000"/>
            </a:xfrm>
          </p:grpSpPr>
          <p:sp>
            <p:nvSpPr>
              <p:cNvPr id="15" name="Овал 14">
                <a:extLst>
                  <a:ext uri="{FF2B5EF4-FFF2-40B4-BE49-F238E27FC236}">
                    <a16:creationId xmlns:a16="http://schemas.microsoft.com/office/drawing/2014/main" id="{DCB4588D-FD35-604B-7042-1F512DB9105C}"/>
                  </a:ext>
                </a:extLst>
              </p:cNvPr>
              <p:cNvSpPr/>
              <p:nvPr/>
            </p:nvSpPr>
            <p:spPr>
              <a:xfrm>
                <a:off x="243373" y="539931"/>
                <a:ext cx="180000" cy="180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cxnSp>
            <p:nvCxnSpPr>
              <p:cNvPr id="16" name="Прямая со стрелкой 15">
                <a:extLst>
                  <a:ext uri="{FF2B5EF4-FFF2-40B4-BE49-F238E27FC236}">
                    <a16:creationId xmlns:a16="http://schemas.microsoft.com/office/drawing/2014/main" id="{81D7E49B-E050-DD34-D0E3-84D2157F94B3}"/>
                  </a:ext>
                </a:extLst>
              </p:cNvPr>
              <p:cNvCxnSpPr>
                <a:cxnSpLocks/>
                <a:endCxn id="15" idx="6"/>
              </p:cNvCxnSpPr>
              <p:nvPr/>
            </p:nvCxnSpPr>
            <p:spPr>
              <a:xfrm flipH="1">
                <a:off x="423373" y="629931"/>
                <a:ext cx="329102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headEnd type="stealth" w="sm" len="lg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BF526A8-CE1B-016C-6025-AC7A8719B689}"/>
                  </a:ext>
                </a:extLst>
              </p:cNvPr>
              <p:cNvSpPr txBox="1"/>
              <p:nvPr/>
            </p:nvSpPr>
            <p:spPr>
              <a:xfrm>
                <a:off x="45254" y="423139"/>
                <a:ext cx="23205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BF526A8-CE1B-016C-6025-AC7A8719B6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4" y="423139"/>
                <a:ext cx="232051" cy="184666"/>
              </a:xfrm>
              <a:prstGeom prst="rect">
                <a:avLst/>
              </a:prstGeom>
              <a:blipFill>
                <a:blip r:embed="rId2"/>
                <a:stretch>
                  <a:fillRect l="-7895" r="-2632" b="-96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5FE982-D9CF-8CBA-B919-55A23D03B4A8}"/>
                  </a:ext>
                </a:extLst>
              </p:cNvPr>
              <p:cNvSpPr txBox="1"/>
              <p:nvPr/>
            </p:nvSpPr>
            <p:spPr>
              <a:xfrm>
                <a:off x="942986" y="282872"/>
                <a:ext cx="23564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35FE982-D9CF-8CBA-B919-55A23D03B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86" y="282872"/>
                <a:ext cx="235641" cy="184666"/>
              </a:xfrm>
              <a:prstGeom prst="rect">
                <a:avLst/>
              </a:prstGeom>
              <a:blipFill>
                <a:blip r:embed="rId3"/>
                <a:stretch>
                  <a:fillRect l="-10526" r="-5263" b="-96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BB5D53D-3270-915B-2F97-07795B46E27E}"/>
                  </a:ext>
                </a:extLst>
              </p:cNvPr>
              <p:cNvSpPr txBox="1"/>
              <p:nvPr/>
            </p:nvSpPr>
            <p:spPr>
              <a:xfrm>
                <a:off x="362398" y="719931"/>
                <a:ext cx="18569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BB5D53D-3270-915B-2F97-07795B46E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98" y="719931"/>
                <a:ext cx="185692" cy="184666"/>
              </a:xfrm>
              <a:prstGeom prst="rect">
                <a:avLst/>
              </a:prstGeom>
              <a:blipFill>
                <a:blip r:embed="rId4"/>
                <a:stretch>
                  <a:fillRect l="-9677" t="-26667" r="-54839"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7524D02-1D82-55FE-FE73-6264604AC274}"/>
                  </a:ext>
                </a:extLst>
              </p:cNvPr>
              <p:cNvSpPr txBox="1"/>
              <p:nvPr/>
            </p:nvSpPr>
            <p:spPr>
              <a:xfrm>
                <a:off x="1085781" y="591950"/>
                <a:ext cx="189283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7524D02-1D82-55FE-FE73-6264604AC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781" y="591950"/>
                <a:ext cx="189283" cy="184666"/>
              </a:xfrm>
              <a:prstGeom prst="rect">
                <a:avLst/>
              </a:prstGeom>
              <a:blipFill>
                <a:blip r:embed="rId5"/>
                <a:stretch>
                  <a:fillRect l="-9677" t="-26667" r="-58065"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662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FC42D236-A127-AFDE-B843-25BBB6EEF3EE}"/>
              </a:ext>
            </a:extLst>
          </p:cNvPr>
          <p:cNvCxnSpPr>
            <a:cxnSpLocks/>
          </p:cNvCxnSpPr>
          <p:nvPr/>
        </p:nvCxnSpPr>
        <p:spPr>
          <a:xfrm flipH="1">
            <a:off x="179931" y="1244307"/>
            <a:ext cx="1080000" cy="0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D280A3BD-A282-8BA7-8DDB-5F69C15EA832}"/>
              </a:ext>
            </a:extLst>
          </p:cNvPr>
          <p:cNvCxnSpPr>
            <a:cxnSpLocks/>
          </p:cNvCxnSpPr>
          <p:nvPr/>
        </p:nvCxnSpPr>
        <p:spPr>
          <a:xfrm>
            <a:off x="179931" y="290511"/>
            <a:ext cx="0" cy="953796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449C55-69B3-7C2A-B5F7-AA095FF6C122}"/>
                  </a:ext>
                </a:extLst>
              </p:cNvPr>
              <p:cNvSpPr txBox="1"/>
              <p:nvPr/>
            </p:nvSpPr>
            <p:spPr>
              <a:xfrm>
                <a:off x="32003" y="611974"/>
                <a:ext cx="1236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1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449C55-69B3-7C2A-B5F7-AA095FF6C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3" y="611974"/>
                <a:ext cx="123688" cy="184666"/>
              </a:xfrm>
              <a:prstGeom prst="rect">
                <a:avLst/>
              </a:prstGeom>
              <a:blipFill>
                <a:blip r:embed="rId2"/>
                <a:stretch>
                  <a:fillRect l="-28571" t="-25806" r="-85714" b="-193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0FA273-C14A-57C7-77F4-29B95E64381F}"/>
                  </a:ext>
                </a:extLst>
              </p:cNvPr>
              <p:cNvSpPr txBox="1"/>
              <p:nvPr/>
            </p:nvSpPr>
            <p:spPr>
              <a:xfrm>
                <a:off x="648726" y="1244307"/>
                <a:ext cx="14241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A0FA273-C14A-57C7-77F4-29B95E643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26" y="1244307"/>
                <a:ext cx="142410" cy="184666"/>
              </a:xfrm>
              <a:prstGeom prst="rect">
                <a:avLst/>
              </a:prstGeom>
              <a:blipFill>
                <a:blip r:embed="rId3"/>
                <a:stretch>
                  <a:fillRect l="-16667" t="-26667" r="-66667" b="-1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D8238B-4E8D-46BE-AC96-FD6D796AB6D6}"/>
                  </a:ext>
                </a:extLst>
              </p:cNvPr>
              <p:cNvSpPr txBox="1"/>
              <p:nvPr/>
            </p:nvSpPr>
            <p:spPr>
              <a:xfrm>
                <a:off x="33734" y="1244307"/>
                <a:ext cx="1202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D8238B-4E8D-46BE-AC96-FD6D796AB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4" y="1244307"/>
                <a:ext cx="120226" cy="184666"/>
              </a:xfrm>
              <a:prstGeom prst="rect">
                <a:avLst/>
              </a:prstGeom>
              <a:blipFill>
                <a:blip r:embed="rId4"/>
                <a:stretch>
                  <a:fillRect l="-31579" r="-36842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3FA8AD-6100-6613-3E95-88B2A64DA7EC}"/>
                  </a:ext>
                </a:extLst>
              </p:cNvPr>
              <p:cNvSpPr txBox="1"/>
              <p:nvPr/>
            </p:nvSpPr>
            <p:spPr>
              <a:xfrm>
                <a:off x="1199817" y="1244307"/>
                <a:ext cx="8822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3FA8AD-6100-6613-3E95-88B2A64DA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817" y="1244307"/>
                <a:ext cx="88229" cy="184666"/>
              </a:xfrm>
              <a:prstGeom prst="rect">
                <a:avLst/>
              </a:prstGeom>
              <a:blipFill>
                <a:blip r:embed="rId5"/>
                <a:stretch>
                  <a:fillRect l="-42857" r="-35714" b="-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Овал 17">
            <a:extLst>
              <a:ext uri="{FF2B5EF4-FFF2-40B4-BE49-F238E27FC236}">
                <a16:creationId xmlns:a16="http://schemas.microsoft.com/office/drawing/2014/main" id="{C9A68BF7-AEE5-4139-DCD4-ADDF046B2C74}"/>
              </a:ext>
            </a:extLst>
          </p:cNvPr>
          <p:cNvSpPr/>
          <p:nvPr/>
        </p:nvSpPr>
        <p:spPr>
          <a:xfrm>
            <a:off x="986643" y="290511"/>
            <a:ext cx="18000" cy="18000"/>
          </a:xfrm>
          <a:prstGeom prst="ellipse">
            <a:avLst/>
          </a:prstGeom>
          <a:solidFill>
            <a:srgbClr val="21212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FFDD51-920B-8934-9AF1-75C7F97C095B}"/>
                  </a:ext>
                </a:extLst>
              </p:cNvPr>
              <p:cNvSpPr txBox="1"/>
              <p:nvPr/>
            </p:nvSpPr>
            <p:spPr>
              <a:xfrm>
                <a:off x="1004643" y="123845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FFDD51-920B-8934-9AF1-75C7F97C09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643" y="123845"/>
                <a:ext cx="133370" cy="184666"/>
              </a:xfrm>
              <a:prstGeom prst="rect">
                <a:avLst/>
              </a:prstGeom>
              <a:blipFill>
                <a:blip r:embed="rId6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117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59C4E-3C07-1EE8-8A59-D7D31CC9C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2CA5E9FF-633E-28E5-081E-358B293C24B3}"/>
              </a:ext>
            </a:extLst>
          </p:cNvPr>
          <p:cNvSpPr/>
          <p:nvPr/>
        </p:nvSpPr>
        <p:spPr>
          <a:xfrm rot="14916472">
            <a:off x="363802" y="449586"/>
            <a:ext cx="712258" cy="584749"/>
          </a:xfrm>
          <a:custGeom>
            <a:avLst/>
            <a:gdLst>
              <a:gd name="connsiteX0" fmla="*/ 122966 w 958813"/>
              <a:gd name="connsiteY0" fmla="*/ 466818 h 846241"/>
              <a:gd name="connsiteX1" fmla="*/ 334897 w 958813"/>
              <a:gd name="connsiteY1" fmla="*/ 754950 h 846241"/>
              <a:gd name="connsiteX2" fmla="*/ 773047 w 958813"/>
              <a:gd name="connsiteY2" fmla="*/ 835912 h 846241"/>
              <a:gd name="connsiteX3" fmla="*/ 854010 w 958813"/>
              <a:gd name="connsiteY3" fmla="*/ 554925 h 846241"/>
              <a:gd name="connsiteX4" fmla="*/ 668272 w 958813"/>
              <a:gd name="connsiteY4" fmla="*/ 595406 h 846241"/>
              <a:gd name="connsiteX5" fmla="*/ 620647 w 958813"/>
              <a:gd name="connsiteY5" fmla="*/ 395381 h 846241"/>
              <a:gd name="connsiteX6" fmla="*/ 908778 w 958813"/>
              <a:gd name="connsiteY6" fmla="*/ 297750 h 846241"/>
              <a:gd name="connsiteX7" fmla="*/ 937353 w 958813"/>
              <a:gd name="connsiteY7" fmla="*/ 90581 h 846241"/>
              <a:gd name="connsiteX8" fmla="*/ 682560 w 958813"/>
              <a:gd name="connsiteY8" fmla="*/ 93 h 846241"/>
              <a:gd name="connsiteX9" fmla="*/ 442053 w 958813"/>
              <a:gd name="connsiteY9" fmla="*/ 104868 h 846241"/>
              <a:gd name="connsiteX10" fmla="*/ 206310 w 958813"/>
              <a:gd name="connsiteY10" fmla="*/ 135825 h 846241"/>
              <a:gd name="connsiteX11" fmla="*/ 11047 w 958813"/>
              <a:gd name="connsiteY11" fmla="*/ 131062 h 846241"/>
              <a:gd name="connsiteX12" fmla="*/ 34860 w 958813"/>
              <a:gd name="connsiteY12" fmla="*/ 333468 h 846241"/>
              <a:gd name="connsiteX13" fmla="*/ 122966 w 958813"/>
              <a:gd name="connsiteY13" fmla="*/ 466818 h 846241"/>
              <a:gd name="connsiteX0" fmla="*/ 122966 w 952204"/>
              <a:gd name="connsiteY0" fmla="*/ 466818 h 846241"/>
              <a:gd name="connsiteX1" fmla="*/ 334897 w 952204"/>
              <a:gd name="connsiteY1" fmla="*/ 754950 h 846241"/>
              <a:gd name="connsiteX2" fmla="*/ 773047 w 952204"/>
              <a:gd name="connsiteY2" fmla="*/ 835912 h 846241"/>
              <a:gd name="connsiteX3" fmla="*/ 854010 w 952204"/>
              <a:gd name="connsiteY3" fmla="*/ 554925 h 846241"/>
              <a:gd name="connsiteX4" fmla="*/ 668272 w 952204"/>
              <a:gd name="connsiteY4" fmla="*/ 595406 h 846241"/>
              <a:gd name="connsiteX5" fmla="*/ 799241 w 952204"/>
              <a:gd name="connsiteY5" fmla="*/ 393000 h 846241"/>
              <a:gd name="connsiteX6" fmla="*/ 908778 w 952204"/>
              <a:gd name="connsiteY6" fmla="*/ 297750 h 846241"/>
              <a:gd name="connsiteX7" fmla="*/ 937353 w 952204"/>
              <a:gd name="connsiteY7" fmla="*/ 90581 h 846241"/>
              <a:gd name="connsiteX8" fmla="*/ 682560 w 952204"/>
              <a:gd name="connsiteY8" fmla="*/ 93 h 846241"/>
              <a:gd name="connsiteX9" fmla="*/ 442053 w 952204"/>
              <a:gd name="connsiteY9" fmla="*/ 104868 h 846241"/>
              <a:gd name="connsiteX10" fmla="*/ 206310 w 952204"/>
              <a:gd name="connsiteY10" fmla="*/ 135825 h 846241"/>
              <a:gd name="connsiteX11" fmla="*/ 11047 w 952204"/>
              <a:gd name="connsiteY11" fmla="*/ 131062 h 846241"/>
              <a:gd name="connsiteX12" fmla="*/ 34860 w 952204"/>
              <a:gd name="connsiteY12" fmla="*/ 333468 h 846241"/>
              <a:gd name="connsiteX13" fmla="*/ 122966 w 952204"/>
              <a:gd name="connsiteY13" fmla="*/ 466818 h 846241"/>
              <a:gd name="connsiteX0" fmla="*/ 122966 w 952204"/>
              <a:gd name="connsiteY0" fmla="*/ 466818 h 846241"/>
              <a:gd name="connsiteX1" fmla="*/ 334897 w 952204"/>
              <a:gd name="connsiteY1" fmla="*/ 754950 h 846241"/>
              <a:gd name="connsiteX2" fmla="*/ 773047 w 952204"/>
              <a:gd name="connsiteY2" fmla="*/ 835912 h 846241"/>
              <a:gd name="connsiteX3" fmla="*/ 854010 w 952204"/>
              <a:gd name="connsiteY3" fmla="*/ 554925 h 846241"/>
              <a:gd name="connsiteX4" fmla="*/ 789715 w 952204"/>
              <a:gd name="connsiteY4" fmla="*/ 481106 h 846241"/>
              <a:gd name="connsiteX5" fmla="*/ 799241 w 952204"/>
              <a:gd name="connsiteY5" fmla="*/ 393000 h 846241"/>
              <a:gd name="connsiteX6" fmla="*/ 908778 w 952204"/>
              <a:gd name="connsiteY6" fmla="*/ 297750 h 846241"/>
              <a:gd name="connsiteX7" fmla="*/ 937353 w 952204"/>
              <a:gd name="connsiteY7" fmla="*/ 90581 h 846241"/>
              <a:gd name="connsiteX8" fmla="*/ 682560 w 952204"/>
              <a:gd name="connsiteY8" fmla="*/ 93 h 846241"/>
              <a:gd name="connsiteX9" fmla="*/ 442053 w 952204"/>
              <a:gd name="connsiteY9" fmla="*/ 104868 h 846241"/>
              <a:gd name="connsiteX10" fmla="*/ 206310 w 952204"/>
              <a:gd name="connsiteY10" fmla="*/ 135825 h 846241"/>
              <a:gd name="connsiteX11" fmla="*/ 11047 w 952204"/>
              <a:gd name="connsiteY11" fmla="*/ 131062 h 846241"/>
              <a:gd name="connsiteX12" fmla="*/ 34860 w 952204"/>
              <a:gd name="connsiteY12" fmla="*/ 333468 h 846241"/>
              <a:gd name="connsiteX13" fmla="*/ 122966 w 952204"/>
              <a:gd name="connsiteY13" fmla="*/ 466818 h 846241"/>
              <a:gd name="connsiteX0" fmla="*/ 122966 w 952204"/>
              <a:gd name="connsiteY0" fmla="*/ 466818 h 867417"/>
              <a:gd name="connsiteX1" fmla="*/ 243457 w 952204"/>
              <a:gd name="connsiteY1" fmla="*/ 819296 h 867417"/>
              <a:gd name="connsiteX2" fmla="*/ 773047 w 952204"/>
              <a:gd name="connsiteY2" fmla="*/ 835912 h 867417"/>
              <a:gd name="connsiteX3" fmla="*/ 854010 w 952204"/>
              <a:gd name="connsiteY3" fmla="*/ 554925 h 867417"/>
              <a:gd name="connsiteX4" fmla="*/ 789715 w 952204"/>
              <a:gd name="connsiteY4" fmla="*/ 481106 h 867417"/>
              <a:gd name="connsiteX5" fmla="*/ 799241 w 952204"/>
              <a:gd name="connsiteY5" fmla="*/ 393000 h 867417"/>
              <a:gd name="connsiteX6" fmla="*/ 908778 w 952204"/>
              <a:gd name="connsiteY6" fmla="*/ 297750 h 867417"/>
              <a:gd name="connsiteX7" fmla="*/ 937353 w 952204"/>
              <a:gd name="connsiteY7" fmla="*/ 90581 h 867417"/>
              <a:gd name="connsiteX8" fmla="*/ 682560 w 952204"/>
              <a:gd name="connsiteY8" fmla="*/ 93 h 867417"/>
              <a:gd name="connsiteX9" fmla="*/ 442053 w 952204"/>
              <a:gd name="connsiteY9" fmla="*/ 104868 h 867417"/>
              <a:gd name="connsiteX10" fmla="*/ 206310 w 952204"/>
              <a:gd name="connsiteY10" fmla="*/ 135825 h 867417"/>
              <a:gd name="connsiteX11" fmla="*/ 11047 w 952204"/>
              <a:gd name="connsiteY11" fmla="*/ 131062 h 867417"/>
              <a:gd name="connsiteX12" fmla="*/ 34860 w 952204"/>
              <a:gd name="connsiteY12" fmla="*/ 333468 h 867417"/>
              <a:gd name="connsiteX13" fmla="*/ 122966 w 952204"/>
              <a:gd name="connsiteY13" fmla="*/ 466818 h 867417"/>
              <a:gd name="connsiteX0" fmla="*/ 119487 w 952112"/>
              <a:gd name="connsiteY0" fmla="*/ 483751 h 866453"/>
              <a:gd name="connsiteX1" fmla="*/ 243365 w 952112"/>
              <a:gd name="connsiteY1" fmla="*/ 819296 h 866453"/>
              <a:gd name="connsiteX2" fmla="*/ 772955 w 952112"/>
              <a:gd name="connsiteY2" fmla="*/ 835912 h 866453"/>
              <a:gd name="connsiteX3" fmla="*/ 853918 w 952112"/>
              <a:gd name="connsiteY3" fmla="*/ 554925 h 866453"/>
              <a:gd name="connsiteX4" fmla="*/ 789623 w 952112"/>
              <a:gd name="connsiteY4" fmla="*/ 481106 h 866453"/>
              <a:gd name="connsiteX5" fmla="*/ 799149 w 952112"/>
              <a:gd name="connsiteY5" fmla="*/ 393000 h 866453"/>
              <a:gd name="connsiteX6" fmla="*/ 908686 w 952112"/>
              <a:gd name="connsiteY6" fmla="*/ 297750 h 866453"/>
              <a:gd name="connsiteX7" fmla="*/ 937261 w 952112"/>
              <a:gd name="connsiteY7" fmla="*/ 90581 h 866453"/>
              <a:gd name="connsiteX8" fmla="*/ 682468 w 952112"/>
              <a:gd name="connsiteY8" fmla="*/ 93 h 866453"/>
              <a:gd name="connsiteX9" fmla="*/ 441961 w 952112"/>
              <a:gd name="connsiteY9" fmla="*/ 104868 h 866453"/>
              <a:gd name="connsiteX10" fmla="*/ 206218 w 952112"/>
              <a:gd name="connsiteY10" fmla="*/ 135825 h 866453"/>
              <a:gd name="connsiteX11" fmla="*/ 10955 w 952112"/>
              <a:gd name="connsiteY11" fmla="*/ 131062 h 866453"/>
              <a:gd name="connsiteX12" fmla="*/ 34768 w 952112"/>
              <a:gd name="connsiteY12" fmla="*/ 333468 h 866453"/>
              <a:gd name="connsiteX13" fmla="*/ 119487 w 952112"/>
              <a:gd name="connsiteY13" fmla="*/ 483751 h 866453"/>
              <a:gd name="connsiteX0" fmla="*/ 85045 w 917670"/>
              <a:gd name="connsiteY0" fmla="*/ 483751 h 866453"/>
              <a:gd name="connsiteX1" fmla="*/ 208923 w 917670"/>
              <a:gd name="connsiteY1" fmla="*/ 819296 h 866453"/>
              <a:gd name="connsiteX2" fmla="*/ 738513 w 917670"/>
              <a:gd name="connsiteY2" fmla="*/ 835912 h 866453"/>
              <a:gd name="connsiteX3" fmla="*/ 819476 w 917670"/>
              <a:gd name="connsiteY3" fmla="*/ 554925 h 866453"/>
              <a:gd name="connsiteX4" fmla="*/ 755181 w 917670"/>
              <a:gd name="connsiteY4" fmla="*/ 481106 h 866453"/>
              <a:gd name="connsiteX5" fmla="*/ 764707 w 917670"/>
              <a:gd name="connsiteY5" fmla="*/ 393000 h 866453"/>
              <a:gd name="connsiteX6" fmla="*/ 874244 w 917670"/>
              <a:gd name="connsiteY6" fmla="*/ 297750 h 866453"/>
              <a:gd name="connsiteX7" fmla="*/ 902819 w 917670"/>
              <a:gd name="connsiteY7" fmla="*/ 90581 h 866453"/>
              <a:gd name="connsiteX8" fmla="*/ 648026 w 917670"/>
              <a:gd name="connsiteY8" fmla="*/ 93 h 866453"/>
              <a:gd name="connsiteX9" fmla="*/ 407519 w 917670"/>
              <a:gd name="connsiteY9" fmla="*/ 104868 h 866453"/>
              <a:gd name="connsiteX10" fmla="*/ 171776 w 917670"/>
              <a:gd name="connsiteY10" fmla="*/ 135825 h 866453"/>
              <a:gd name="connsiteX11" fmla="*/ 115366 w 917670"/>
              <a:gd name="connsiteY11" fmla="*/ 185248 h 866453"/>
              <a:gd name="connsiteX12" fmla="*/ 326 w 917670"/>
              <a:gd name="connsiteY12" fmla="*/ 333468 h 866453"/>
              <a:gd name="connsiteX13" fmla="*/ 85045 w 917670"/>
              <a:gd name="connsiteY13" fmla="*/ 483751 h 866453"/>
              <a:gd name="connsiteX0" fmla="*/ 85045 w 928576"/>
              <a:gd name="connsiteY0" fmla="*/ 393185 h 775887"/>
              <a:gd name="connsiteX1" fmla="*/ 208923 w 928576"/>
              <a:gd name="connsiteY1" fmla="*/ 728730 h 775887"/>
              <a:gd name="connsiteX2" fmla="*/ 738513 w 928576"/>
              <a:gd name="connsiteY2" fmla="*/ 745346 h 775887"/>
              <a:gd name="connsiteX3" fmla="*/ 819476 w 928576"/>
              <a:gd name="connsiteY3" fmla="*/ 464359 h 775887"/>
              <a:gd name="connsiteX4" fmla="*/ 755181 w 928576"/>
              <a:gd name="connsiteY4" fmla="*/ 390540 h 775887"/>
              <a:gd name="connsiteX5" fmla="*/ 764707 w 928576"/>
              <a:gd name="connsiteY5" fmla="*/ 302434 h 775887"/>
              <a:gd name="connsiteX6" fmla="*/ 874244 w 928576"/>
              <a:gd name="connsiteY6" fmla="*/ 207184 h 775887"/>
              <a:gd name="connsiteX7" fmla="*/ 902819 w 928576"/>
              <a:gd name="connsiteY7" fmla="*/ 15 h 775887"/>
              <a:gd name="connsiteX8" fmla="*/ 499013 w 928576"/>
              <a:gd name="connsiteY8" fmla="*/ 217713 h 775887"/>
              <a:gd name="connsiteX9" fmla="*/ 407519 w 928576"/>
              <a:gd name="connsiteY9" fmla="*/ 14302 h 775887"/>
              <a:gd name="connsiteX10" fmla="*/ 171776 w 928576"/>
              <a:gd name="connsiteY10" fmla="*/ 45259 h 775887"/>
              <a:gd name="connsiteX11" fmla="*/ 115366 w 928576"/>
              <a:gd name="connsiteY11" fmla="*/ 94682 h 775887"/>
              <a:gd name="connsiteX12" fmla="*/ 326 w 928576"/>
              <a:gd name="connsiteY12" fmla="*/ 242902 h 775887"/>
              <a:gd name="connsiteX13" fmla="*/ 85045 w 928576"/>
              <a:gd name="connsiteY13" fmla="*/ 393185 h 775887"/>
              <a:gd name="connsiteX0" fmla="*/ 85045 w 928576"/>
              <a:gd name="connsiteY0" fmla="*/ 393185 h 775887"/>
              <a:gd name="connsiteX1" fmla="*/ 208923 w 928576"/>
              <a:gd name="connsiteY1" fmla="*/ 728730 h 775887"/>
              <a:gd name="connsiteX2" fmla="*/ 738513 w 928576"/>
              <a:gd name="connsiteY2" fmla="*/ 745346 h 775887"/>
              <a:gd name="connsiteX3" fmla="*/ 819476 w 928576"/>
              <a:gd name="connsiteY3" fmla="*/ 464359 h 775887"/>
              <a:gd name="connsiteX4" fmla="*/ 755181 w 928576"/>
              <a:gd name="connsiteY4" fmla="*/ 390540 h 775887"/>
              <a:gd name="connsiteX5" fmla="*/ 764707 w 928576"/>
              <a:gd name="connsiteY5" fmla="*/ 302434 h 775887"/>
              <a:gd name="connsiteX6" fmla="*/ 874244 w 928576"/>
              <a:gd name="connsiteY6" fmla="*/ 207184 h 775887"/>
              <a:gd name="connsiteX7" fmla="*/ 902819 w 928576"/>
              <a:gd name="connsiteY7" fmla="*/ 15 h 775887"/>
              <a:gd name="connsiteX8" fmla="*/ 499013 w 928576"/>
              <a:gd name="connsiteY8" fmla="*/ 217713 h 775887"/>
              <a:gd name="connsiteX9" fmla="*/ 417679 w 928576"/>
              <a:gd name="connsiteY9" fmla="*/ 234435 h 775887"/>
              <a:gd name="connsiteX10" fmla="*/ 171776 w 928576"/>
              <a:gd name="connsiteY10" fmla="*/ 45259 h 775887"/>
              <a:gd name="connsiteX11" fmla="*/ 115366 w 928576"/>
              <a:gd name="connsiteY11" fmla="*/ 94682 h 775887"/>
              <a:gd name="connsiteX12" fmla="*/ 326 w 928576"/>
              <a:gd name="connsiteY12" fmla="*/ 242902 h 775887"/>
              <a:gd name="connsiteX13" fmla="*/ 85045 w 928576"/>
              <a:gd name="connsiteY13" fmla="*/ 393185 h 775887"/>
              <a:gd name="connsiteX0" fmla="*/ 85045 w 928576"/>
              <a:gd name="connsiteY0" fmla="*/ 393185 h 775887"/>
              <a:gd name="connsiteX1" fmla="*/ 208923 w 928576"/>
              <a:gd name="connsiteY1" fmla="*/ 728730 h 775887"/>
              <a:gd name="connsiteX2" fmla="*/ 738513 w 928576"/>
              <a:gd name="connsiteY2" fmla="*/ 745346 h 775887"/>
              <a:gd name="connsiteX3" fmla="*/ 819476 w 928576"/>
              <a:gd name="connsiteY3" fmla="*/ 464359 h 775887"/>
              <a:gd name="connsiteX4" fmla="*/ 755181 w 928576"/>
              <a:gd name="connsiteY4" fmla="*/ 390540 h 775887"/>
              <a:gd name="connsiteX5" fmla="*/ 764707 w 928576"/>
              <a:gd name="connsiteY5" fmla="*/ 302434 h 775887"/>
              <a:gd name="connsiteX6" fmla="*/ 874244 w 928576"/>
              <a:gd name="connsiteY6" fmla="*/ 207184 h 775887"/>
              <a:gd name="connsiteX7" fmla="*/ 902819 w 928576"/>
              <a:gd name="connsiteY7" fmla="*/ 15 h 775887"/>
              <a:gd name="connsiteX8" fmla="*/ 499013 w 928576"/>
              <a:gd name="connsiteY8" fmla="*/ 217713 h 775887"/>
              <a:gd name="connsiteX9" fmla="*/ 417679 w 928576"/>
              <a:gd name="connsiteY9" fmla="*/ 234435 h 775887"/>
              <a:gd name="connsiteX10" fmla="*/ 310629 w 928576"/>
              <a:gd name="connsiteY10" fmla="*/ 272165 h 775887"/>
              <a:gd name="connsiteX11" fmla="*/ 115366 w 928576"/>
              <a:gd name="connsiteY11" fmla="*/ 94682 h 775887"/>
              <a:gd name="connsiteX12" fmla="*/ 326 w 928576"/>
              <a:gd name="connsiteY12" fmla="*/ 242902 h 775887"/>
              <a:gd name="connsiteX13" fmla="*/ 85045 w 928576"/>
              <a:gd name="connsiteY13" fmla="*/ 393185 h 775887"/>
              <a:gd name="connsiteX0" fmla="*/ 85045 w 923854"/>
              <a:gd name="connsiteY0" fmla="*/ 394557 h 777259"/>
              <a:gd name="connsiteX1" fmla="*/ 208923 w 923854"/>
              <a:gd name="connsiteY1" fmla="*/ 730102 h 777259"/>
              <a:gd name="connsiteX2" fmla="*/ 738513 w 923854"/>
              <a:gd name="connsiteY2" fmla="*/ 746718 h 777259"/>
              <a:gd name="connsiteX3" fmla="*/ 819476 w 923854"/>
              <a:gd name="connsiteY3" fmla="*/ 465731 h 777259"/>
              <a:gd name="connsiteX4" fmla="*/ 755181 w 923854"/>
              <a:gd name="connsiteY4" fmla="*/ 391912 h 777259"/>
              <a:gd name="connsiteX5" fmla="*/ 764707 w 923854"/>
              <a:gd name="connsiteY5" fmla="*/ 303806 h 777259"/>
              <a:gd name="connsiteX6" fmla="*/ 874244 w 923854"/>
              <a:gd name="connsiteY6" fmla="*/ 208556 h 777259"/>
              <a:gd name="connsiteX7" fmla="*/ 902819 w 923854"/>
              <a:gd name="connsiteY7" fmla="*/ 1387 h 777259"/>
              <a:gd name="connsiteX8" fmla="*/ 563360 w 923854"/>
              <a:gd name="connsiteY8" fmla="*/ 320685 h 777259"/>
              <a:gd name="connsiteX9" fmla="*/ 417679 w 923854"/>
              <a:gd name="connsiteY9" fmla="*/ 235807 h 777259"/>
              <a:gd name="connsiteX10" fmla="*/ 310629 w 923854"/>
              <a:gd name="connsiteY10" fmla="*/ 273537 h 777259"/>
              <a:gd name="connsiteX11" fmla="*/ 115366 w 923854"/>
              <a:gd name="connsiteY11" fmla="*/ 96054 h 777259"/>
              <a:gd name="connsiteX12" fmla="*/ 326 w 923854"/>
              <a:gd name="connsiteY12" fmla="*/ 244274 h 777259"/>
              <a:gd name="connsiteX13" fmla="*/ 85045 w 923854"/>
              <a:gd name="connsiteY13" fmla="*/ 394557 h 777259"/>
              <a:gd name="connsiteX0" fmla="*/ 85045 w 923854"/>
              <a:gd name="connsiteY0" fmla="*/ 394557 h 777259"/>
              <a:gd name="connsiteX1" fmla="*/ 208923 w 923854"/>
              <a:gd name="connsiteY1" fmla="*/ 730102 h 777259"/>
              <a:gd name="connsiteX2" fmla="*/ 738513 w 923854"/>
              <a:gd name="connsiteY2" fmla="*/ 746718 h 777259"/>
              <a:gd name="connsiteX3" fmla="*/ 819476 w 923854"/>
              <a:gd name="connsiteY3" fmla="*/ 465731 h 777259"/>
              <a:gd name="connsiteX4" fmla="*/ 755181 w 923854"/>
              <a:gd name="connsiteY4" fmla="*/ 391912 h 777259"/>
              <a:gd name="connsiteX5" fmla="*/ 764707 w 923854"/>
              <a:gd name="connsiteY5" fmla="*/ 303806 h 777259"/>
              <a:gd name="connsiteX6" fmla="*/ 874244 w 923854"/>
              <a:gd name="connsiteY6" fmla="*/ 208556 h 777259"/>
              <a:gd name="connsiteX7" fmla="*/ 902819 w 923854"/>
              <a:gd name="connsiteY7" fmla="*/ 1387 h 777259"/>
              <a:gd name="connsiteX8" fmla="*/ 563360 w 923854"/>
              <a:gd name="connsiteY8" fmla="*/ 320685 h 777259"/>
              <a:gd name="connsiteX9" fmla="*/ 454932 w 923854"/>
              <a:gd name="connsiteY9" fmla="*/ 313700 h 777259"/>
              <a:gd name="connsiteX10" fmla="*/ 310629 w 923854"/>
              <a:gd name="connsiteY10" fmla="*/ 273537 h 777259"/>
              <a:gd name="connsiteX11" fmla="*/ 115366 w 923854"/>
              <a:gd name="connsiteY11" fmla="*/ 96054 h 777259"/>
              <a:gd name="connsiteX12" fmla="*/ 326 w 923854"/>
              <a:gd name="connsiteY12" fmla="*/ 244274 h 777259"/>
              <a:gd name="connsiteX13" fmla="*/ 85045 w 923854"/>
              <a:gd name="connsiteY13" fmla="*/ 394557 h 777259"/>
              <a:gd name="connsiteX0" fmla="*/ 90553 w 929362"/>
              <a:gd name="connsiteY0" fmla="*/ 394557 h 777259"/>
              <a:gd name="connsiteX1" fmla="*/ 214431 w 929362"/>
              <a:gd name="connsiteY1" fmla="*/ 730102 h 777259"/>
              <a:gd name="connsiteX2" fmla="*/ 744021 w 929362"/>
              <a:gd name="connsiteY2" fmla="*/ 746718 h 777259"/>
              <a:gd name="connsiteX3" fmla="*/ 824984 w 929362"/>
              <a:gd name="connsiteY3" fmla="*/ 465731 h 777259"/>
              <a:gd name="connsiteX4" fmla="*/ 760689 w 929362"/>
              <a:gd name="connsiteY4" fmla="*/ 391912 h 777259"/>
              <a:gd name="connsiteX5" fmla="*/ 770215 w 929362"/>
              <a:gd name="connsiteY5" fmla="*/ 303806 h 777259"/>
              <a:gd name="connsiteX6" fmla="*/ 879752 w 929362"/>
              <a:gd name="connsiteY6" fmla="*/ 208556 h 777259"/>
              <a:gd name="connsiteX7" fmla="*/ 908327 w 929362"/>
              <a:gd name="connsiteY7" fmla="*/ 1387 h 777259"/>
              <a:gd name="connsiteX8" fmla="*/ 568868 w 929362"/>
              <a:gd name="connsiteY8" fmla="*/ 320685 h 777259"/>
              <a:gd name="connsiteX9" fmla="*/ 460440 w 929362"/>
              <a:gd name="connsiteY9" fmla="*/ 313700 h 777259"/>
              <a:gd name="connsiteX10" fmla="*/ 316137 w 929362"/>
              <a:gd name="connsiteY10" fmla="*/ 273537 h 777259"/>
              <a:gd name="connsiteX11" fmla="*/ 256340 w 929362"/>
              <a:gd name="connsiteY11" fmla="*/ 268774 h 777259"/>
              <a:gd name="connsiteX12" fmla="*/ 5834 w 929362"/>
              <a:gd name="connsiteY12" fmla="*/ 244274 h 777259"/>
              <a:gd name="connsiteX13" fmla="*/ 90553 w 929362"/>
              <a:gd name="connsiteY13" fmla="*/ 394557 h 777259"/>
              <a:gd name="connsiteX0" fmla="*/ 2145 w 840954"/>
              <a:gd name="connsiteY0" fmla="*/ 394557 h 777259"/>
              <a:gd name="connsiteX1" fmla="*/ 126023 w 840954"/>
              <a:gd name="connsiteY1" fmla="*/ 730102 h 777259"/>
              <a:gd name="connsiteX2" fmla="*/ 655613 w 840954"/>
              <a:gd name="connsiteY2" fmla="*/ 746718 h 777259"/>
              <a:gd name="connsiteX3" fmla="*/ 736576 w 840954"/>
              <a:gd name="connsiteY3" fmla="*/ 465731 h 777259"/>
              <a:gd name="connsiteX4" fmla="*/ 672281 w 840954"/>
              <a:gd name="connsiteY4" fmla="*/ 391912 h 777259"/>
              <a:gd name="connsiteX5" fmla="*/ 681807 w 840954"/>
              <a:gd name="connsiteY5" fmla="*/ 303806 h 777259"/>
              <a:gd name="connsiteX6" fmla="*/ 791344 w 840954"/>
              <a:gd name="connsiteY6" fmla="*/ 208556 h 777259"/>
              <a:gd name="connsiteX7" fmla="*/ 819919 w 840954"/>
              <a:gd name="connsiteY7" fmla="*/ 1387 h 777259"/>
              <a:gd name="connsiteX8" fmla="*/ 480460 w 840954"/>
              <a:gd name="connsiteY8" fmla="*/ 320685 h 777259"/>
              <a:gd name="connsiteX9" fmla="*/ 372032 w 840954"/>
              <a:gd name="connsiteY9" fmla="*/ 313700 h 777259"/>
              <a:gd name="connsiteX10" fmla="*/ 227729 w 840954"/>
              <a:gd name="connsiteY10" fmla="*/ 273537 h 777259"/>
              <a:gd name="connsiteX11" fmla="*/ 167932 w 840954"/>
              <a:gd name="connsiteY11" fmla="*/ 268774 h 777259"/>
              <a:gd name="connsiteX12" fmla="*/ 56280 w 840954"/>
              <a:gd name="connsiteY12" fmla="*/ 339100 h 777259"/>
              <a:gd name="connsiteX13" fmla="*/ 2145 w 840954"/>
              <a:gd name="connsiteY13" fmla="*/ 394557 h 777259"/>
              <a:gd name="connsiteX0" fmla="*/ 7311 w 802094"/>
              <a:gd name="connsiteY0" fmla="*/ 523250 h 770659"/>
              <a:gd name="connsiteX1" fmla="*/ 87163 w 802094"/>
              <a:gd name="connsiteY1" fmla="*/ 730102 h 770659"/>
              <a:gd name="connsiteX2" fmla="*/ 616753 w 802094"/>
              <a:gd name="connsiteY2" fmla="*/ 746718 h 770659"/>
              <a:gd name="connsiteX3" fmla="*/ 697716 w 802094"/>
              <a:gd name="connsiteY3" fmla="*/ 465731 h 770659"/>
              <a:gd name="connsiteX4" fmla="*/ 633421 w 802094"/>
              <a:gd name="connsiteY4" fmla="*/ 391912 h 770659"/>
              <a:gd name="connsiteX5" fmla="*/ 642947 w 802094"/>
              <a:gd name="connsiteY5" fmla="*/ 303806 h 770659"/>
              <a:gd name="connsiteX6" fmla="*/ 752484 w 802094"/>
              <a:gd name="connsiteY6" fmla="*/ 208556 h 770659"/>
              <a:gd name="connsiteX7" fmla="*/ 781059 w 802094"/>
              <a:gd name="connsiteY7" fmla="*/ 1387 h 770659"/>
              <a:gd name="connsiteX8" fmla="*/ 441600 w 802094"/>
              <a:gd name="connsiteY8" fmla="*/ 320685 h 770659"/>
              <a:gd name="connsiteX9" fmla="*/ 333172 w 802094"/>
              <a:gd name="connsiteY9" fmla="*/ 313700 h 770659"/>
              <a:gd name="connsiteX10" fmla="*/ 188869 w 802094"/>
              <a:gd name="connsiteY10" fmla="*/ 273537 h 770659"/>
              <a:gd name="connsiteX11" fmla="*/ 129072 w 802094"/>
              <a:gd name="connsiteY11" fmla="*/ 268774 h 770659"/>
              <a:gd name="connsiteX12" fmla="*/ 17420 w 802094"/>
              <a:gd name="connsiteY12" fmla="*/ 339100 h 770659"/>
              <a:gd name="connsiteX13" fmla="*/ 7311 w 802094"/>
              <a:gd name="connsiteY13" fmla="*/ 523250 h 770659"/>
              <a:gd name="connsiteX0" fmla="*/ 7311 w 802094"/>
              <a:gd name="connsiteY0" fmla="*/ 523250 h 778188"/>
              <a:gd name="connsiteX1" fmla="*/ 87163 w 802094"/>
              <a:gd name="connsiteY1" fmla="*/ 730102 h 778188"/>
              <a:gd name="connsiteX2" fmla="*/ 315339 w 802094"/>
              <a:gd name="connsiteY2" fmla="*/ 756878 h 778188"/>
              <a:gd name="connsiteX3" fmla="*/ 697716 w 802094"/>
              <a:gd name="connsiteY3" fmla="*/ 465731 h 778188"/>
              <a:gd name="connsiteX4" fmla="*/ 633421 w 802094"/>
              <a:gd name="connsiteY4" fmla="*/ 391912 h 778188"/>
              <a:gd name="connsiteX5" fmla="*/ 642947 w 802094"/>
              <a:gd name="connsiteY5" fmla="*/ 303806 h 778188"/>
              <a:gd name="connsiteX6" fmla="*/ 752484 w 802094"/>
              <a:gd name="connsiteY6" fmla="*/ 208556 h 778188"/>
              <a:gd name="connsiteX7" fmla="*/ 781059 w 802094"/>
              <a:gd name="connsiteY7" fmla="*/ 1387 h 778188"/>
              <a:gd name="connsiteX8" fmla="*/ 441600 w 802094"/>
              <a:gd name="connsiteY8" fmla="*/ 320685 h 778188"/>
              <a:gd name="connsiteX9" fmla="*/ 333172 w 802094"/>
              <a:gd name="connsiteY9" fmla="*/ 313700 h 778188"/>
              <a:gd name="connsiteX10" fmla="*/ 188869 w 802094"/>
              <a:gd name="connsiteY10" fmla="*/ 273537 h 778188"/>
              <a:gd name="connsiteX11" fmla="*/ 129072 w 802094"/>
              <a:gd name="connsiteY11" fmla="*/ 268774 h 778188"/>
              <a:gd name="connsiteX12" fmla="*/ 17420 w 802094"/>
              <a:gd name="connsiteY12" fmla="*/ 339100 h 778188"/>
              <a:gd name="connsiteX13" fmla="*/ 7311 w 802094"/>
              <a:gd name="connsiteY13" fmla="*/ 523250 h 778188"/>
              <a:gd name="connsiteX0" fmla="*/ 7311 w 802094"/>
              <a:gd name="connsiteY0" fmla="*/ 523250 h 763165"/>
              <a:gd name="connsiteX1" fmla="*/ 87163 w 802094"/>
              <a:gd name="connsiteY1" fmla="*/ 730102 h 763165"/>
              <a:gd name="connsiteX2" fmla="*/ 315339 w 802094"/>
              <a:gd name="connsiteY2" fmla="*/ 756878 h 763165"/>
              <a:gd name="connsiteX3" fmla="*/ 697716 w 802094"/>
              <a:gd name="connsiteY3" fmla="*/ 465731 h 763165"/>
              <a:gd name="connsiteX4" fmla="*/ 633421 w 802094"/>
              <a:gd name="connsiteY4" fmla="*/ 391912 h 763165"/>
              <a:gd name="connsiteX5" fmla="*/ 642947 w 802094"/>
              <a:gd name="connsiteY5" fmla="*/ 303806 h 763165"/>
              <a:gd name="connsiteX6" fmla="*/ 752484 w 802094"/>
              <a:gd name="connsiteY6" fmla="*/ 208556 h 763165"/>
              <a:gd name="connsiteX7" fmla="*/ 781059 w 802094"/>
              <a:gd name="connsiteY7" fmla="*/ 1387 h 763165"/>
              <a:gd name="connsiteX8" fmla="*/ 441600 w 802094"/>
              <a:gd name="connsiteY8" fmla="*/ 320685 h 763165"/>
              <a:gd name="connsiteX9" fmla="*/ 333172 w 802094"/>
              <a:gd name="connsiteY9" fmla="*/ 313700 h 763165"/>
              <a:gd name="connsiteX10" fmla="*/ 188869 w 802094"/>
              <a:gd name="connsiteY10" fmla="*/ 273537 h 763165"/>
              <a:gd name="connsiteX11" fmla="*/ 129072 w 802094"/>
              <a:gd name="connsiteY11" fmla="*/ 268774 h 763165"/>
              <a:gd name="connsiteX12" fmla="*/ 17420 w 802094"/>
              <a:gd name="connsiteY12" fmla="*/ 339100 h 763165"/>
              <a:gd name="connsiteX13" fmla="*/ 7311 w 802094"/>
              <a:gd name="connsiteY13" fmla="*/ 523250 h 763165"/>
              <a:gd name="connsiteX0" fmla="*/ 7311 w 802094"/>
              <a:gd name="connsiteY0" fmla="*/ 523250 h 761419"/>
              <a:gd name="connsiteX1" fmla="*/ 87163 w 802094"/>
              <a:gd name="connsiteY1" fmla="*/ 730102 h 761419"/>
              <a:gd name="connsiteX2" fmla="*/ 315339 w 802094"/>
              <a:gd name="connsiteY2" fmla="*/ 756878 h 761419"/>
              <a:gd name="connsiteX3" fmla="*/ 572410 w 802094"/>
              <a:gd name="connsiteY3" fmla="*/ 692638 h 761419"/>
              <a:gd name="connsiteX4" fmla="*/ 633421 w 802094"/>
              <a:gd name="connsiteY4" fmla="*/ 391912 h 761419"/>
              <a:gd name="connsiteX5" fmla="*/ 642947 w 802094"/>
              <a:gd name="connsiteY5" fmla="*/ 303806 h 761419"/>
              <a:gd name="connsiteX6" fmla="*/ 752484 w 802094"/>
              <a:gd name="connsiteY6" fmla="*/ 208556 h 761419"/>
              <a:gd name="connsiteX7" fmla="*/ 781059 w 802094"/>
              <a:gd name="connsiteY7" fmla="*/ 1387 h 761419"/>
              <a:gd name="connsiteX8" fmla="*/ 441600 w 802094"/>
              <a:gd name="connsiteY8" fmla="*/ 320685 h 761419"/>
              <a:gd name="connsiteX9" fmla="*/ 333172 w 802094"/>
              <a:gd name="connsiteY9" fmla="*/ 313700 h 761419"/>
              <a:gd name="connsiteX10" fmla="*/ 188869 w 802094"/>
              <a:gd name="connsiteY10" fmla="*/ 273537 h 761419"/>
              <a:gd name="connsiteX11" fmla="*/ 129072 w 802094"/>
              <a:gd name="connsiteY11" fmla="*/ 268774 h 761419"/>
              <a:gd name="connsiteX12" fmla="*/ 17420 w 802094"/>
              <a:gd name="connsiteY12" fmla="*/ 339100 h 761419"/>
              <a:gd name="connsiteX13" fmla="*/ 7311 w 802094"/>
              <a:gd name="connsiteY13" fmla="*/ 523250 h 761419"/>
              <a:gd name="connsiteX0" fmla="*/ 7311 w 802094"/>
              <a:gd name="connsiteY0" fmla="*/ 523250 h 761419"/>
              <a:gd name="connsiteX1" fmla="*/ 87163 w 802094"/>
              <a:gd name="connsiteY1" fmla="*/ 730102 h 761419"/>
              <a:gd name="connsiteX2" fmla="*/ 315339 w 802094"/>
              <a:gd name="connsiteY2" fmla="*/ 756878 h 761419"/>
              <a:gd name="connsiteX3" fmla="*/ 572410 w 802094"/>
              <a:gd name="connsiteY3" fmla="*/ 692638 h 761419"/>
              <a:gd name="connsiteX4" fmla="*/ 555527 w 802094"/>
              <a:gd name="connsiteY4" fmla="*/ 540926 h 761419"/>
              <a:gd name="connsiteX5" fmla="*/ 642947 w 802094"/>
              <a:gd name="connsiteY5" fmla="*/ 303806 h 761419"/>
              <a:gd name="connsiteX6" fmla="*/ 752484 w 802094"/>
              <a:gd name="connsiteY6" fmla="*/ 208556 h 761419"/>
              <a:gd name="connsiteX7" fmla="*/ 781059 w 802094"/>
              <a:gd name="connsiteY7" fmla="*/ 1387 h 761419"/>
              <a:gd name="connsiteX8" fmla="*/ 441600 w 802094"/>
              <a:gd name="connsiteY8" fmla="*/ 320685 h 761419"/>
              <a:gd name="connsiteX9" fmla="*/ 333172 w 802094"/>
              <a:gd name="connsiteY9" fmla="*/ 313700 h 761419"/>
              <a:gd name="connsiteX10" fmla="*/ 188869 w 802094"/>
              <a:gd name="connsiteY10" fmla="*/ 273537 h 761419"/>
              <a:gd name="connsiteX11" fmla="*/ 129072 w 802094"/>
              <a:gd name="connsiteY11" fmla="*/ 268774 h 761419"/>
              <a:gd name="connsiteX12" fmla="*/ 17420 w 802094"/>
              <a:gd name="connsiteY12" fmla="*/ 339100 h 761419"/>
              <a:gd name="connsiteX13" fmla="*/ 7311 w 802094"/>
              <a:gd name="connsiteY13" fmla="*/ 523250 h 761419"/>
              <a:gd name="connsiteX0" fmla="*/ 7311 w 802094"/>
              <a:gd name="connsiteY0" fmla="*/ 523250 h 761419"/>
              <a:gd name="connsiteX1" fmla="*/ 87163 w 802094"/>
              <a:gd name="connsiteY1" fmla="*/ 730102 h 761419"/>
              <a:gd name="connsiteX2" fmla="*/ 315339 w 802094"/>
              <a:gd name="connsiteY2" fmla="*/ 756878 h 761419"/>
              <a:gd name="connsiteX3" fmla="*/ 572410 w 802094"/>
              <a:gd name="connsiteY3" fmla="*/ 692638 h 761419"/>
              <a:gd name="connsiteX4" fmla="*/ 623261 w 802094"/>
              <a:gd name="connsiteY4" fmla="*/ 527379 h 761419"/>
              <a:gd name="connsiteX5" fmla="*/ 642947 w 802094"/>
              <a:gd name="connsiteY5" fmla="*/ 303806 h 761419"/>
              <a:gd name="connsiteX6" fmla="*/ 752484 w 802094"/>
              <a:gd name="connsiteY6" fmla="*/ 208556 h 761419"/>
              <a:gd name="connsiteX7" fmla="*/ 781059 w 802094"/>
              <a:gd name="connsiteY7" fmla="*/ 1387 h 761419"/>
              <a:gd name="connsiteX8" fmla="*/ 441600 w 802094"/>
              <a:gd name="connsiteY8" fmla="*/ 320685 h 761419"/>
              <a:gd name="connsiteX9" fmla="*/ 333172 w 802094"/>
              <a:gd name="connsiteY9" fmla="*/ 313700 h 761419"/>
              <a:gd name="connsiteX10" fmla="*/ 188869 w 802094"/>
              <a:gd name="connsiteY10" fmla="*/ 273537 h 761419"/>
              <a:gd name="connsiteX11" fmla="*/ 129072 w 802094"/>
              <a:gd name="connsiteY11" fmla="*/ 268774 h 761419"/>
              <a:gd name="connsiteX12" fmla="*/ 17420 w 802094"/>
              <a:gd name="connsiteY12" fmla="*/ 339100 h 761419"/>
              <a:gd name="connsiteX13" fmla="*/ 7311 w 802094"/>
              <a:gd name="connsiteY13" fmla="*/ 523250 h 761419"/>
              <a:gd name="connsiteX0" fmla="*/ 7311 w 803967"/>
              <a:gd name="connsiteY0" fmla="*/ 523443 h 761612"/>
              <a:gd name="connsiteX1" fmla="*/ 87163 w 803967"/>
              <a:gd name="connsiteY1" fmla="*/ 730295 h 761612"/>
              <a:gd name="connsiteX2" fmla="*/ 315339 w 803967"/>
              <a:gd name="connsiteY2" fmla="*/ 757071 h 761612"/>
              <a:gd name="connsiteX3" fmla="*/ 572410 w 803967"/>
              <a:gd name="connsiteY3" fmla="*/ 692831 h 761612"/>
              <a:gd name="connsiteX4" fmla="*/ 623261 w 803967"/>
              <a:gd name="connsiteY4" fmla="*/ 527572 h 761612"/>
              <a:gd name="connsiteX5" fmla="*/ 585374 w 803967"/>
              <a:gd name="connsiteY5" fmla="*/ 446239 h 761612"/>
              <a:gd name="connsiteX6" fmla="*/ 752484 w 803967"/>
              <a:gd name="connsiteY6" fmla="*/ 208749 h 761612"/>
              <a:gd name="connsiteX7" fmla="*/ 781059 w 803967"/>
              <a:gd name="connsiteY7" fmla="*/ 1580 h 761612"/>
              <a:gd name="connsiteX8" fmla="*/ 441600 w 803967"/>
              <a:gd name="connsiteY8" fmla="*/ 320878 h 761612"/>
              <a:gd name="connsiteX9" fmla="*/ 333172 w 803967"/>
              <a:gd name="connsiteY9" fmla="*/ 313893 h 761612"/>
              <a:gd name="connsiteX10" fmla="*/ 188869 w 803967"/>
              <a:gd name="connsiteY10" fmla="*/ 273730 h 761612"/>
              <a:gd name="connsiteX11" fmla="*/ 129072 w 803967"/>
              <a:gd name="connsiteY11" fmla="*/ 268967 h 761612"/>
              <a:gd name="connsiteX12" fmla="*/ 17420 w 803967"/>
              <a:gd name="connsiteY12" fmla="*/ 339293 h 761612"/>
              <a:gd name="connsiteX13" fmla="*/ 7311 w 803967"/>
              <a:gd name="connsiteY13" fmla="*/ 523443 h 761612"/>
              <a:gd name="connsiteX0" fmla="*/ 7311 w 803967"/>
              <a:gd name="connsiteY0" fmla="*/ 523443 h 761612"/>
              <a:gd name="connsiteX1" fmla="*/ 87163 w 803967"/>
              <a:gd name="connsiteY1" fmla="*/ 730295 h 761612"/>
              <a:gd name="connsiteX2" fmla="*/ 315339 w 803967"/>
              <a:gd name="connsiteY2" fmla="*/ 757071 h 761612"/>
              <a:gd name="connsiteX3" fmla="*/ 572410 w 803967"/>
              <a:gd name="connsiteY3" fmla="*/ 692831 h 761612"/>
              <a:gd name="connsiteX4" fmla="*/ 623261 w 803967"/>
              <a:gd name="connsiteY4" fmla="*/ 527572 h 761612"/>
              <a:gd name="connsiteX5" fmla="*/ 585374 w 803967"/>
              <a:gd name="connsiteY5" fmla="*/ 446239 h 761612"/>
              <a:gd name="connsiteX6" fmla="*/ 752484 w 803967"/>
              <a:gd name="connsiteY6" fmla="*/ 208749 h 761612"/>
              <a:gd name="connsiteX7" fmla="*/ 781059 w 803967"/>
              <a:gd name="connsiteY7" fmla="*/ 1580 h 761612"/>
              <a:gd name="connsiteX8" fmla="*/ 441600 w 803967"/>
              <a:gd name="connsiteY8" fmla="*/ 320878 h 761612"/>
              <a:gd name="connsiteX9" fmla="*/ 333172 w 803967"/>
              <a:gd name="connsiteY9" fmla="*/ 313893 h 761612"/>
              <a:gd name="connsiteX10" fmla="*/ 188869 w 803967"/>
              <a:gd name="connsiteY10" fmla="*/ 273730 h 761612"/>
              <a:gd name="connsiteX11" fmla="*/ 129072 w 803967"/>
              <a:gd name="connsiteY11" fmla="*/ 268967 h 761612"/>
              <a:gd name="connsiteX12" fmla="*/ 17420 w 803967"/>
              <a:gd name="connsiteY12" fmla="*/ 339293 h 761612"/>
              <a:gd name="connsiteX13" fmla="*/ 7311 w 803967"/>
              <a:gd name="connsiteY13" fmla="*/ 523443 h 761612"/>
              <a:gd name="connsiteX0" fmla="*/ 7311 w 781768"/>
              <a:gd name="connsiteY0" fmla="*/ 522104 h 760273"/>
              <a:gd name="connsiteX1" fmla="*/ 87163 w 781768"/>
              <a:gd name="connsiteY1" fmla="*/ 728956 h 760273"/>
              <a:gd name="connsiteX2" fmla="*/ 315339 w 781768"/>
              <a:gd name="connsiteY2" fmla="*/ 755732 h 760273"/>
              <a:gd name="connsiteX3" fmla="*/ 572410 w 781768"/>
              <a:gd name="connsiteY3" fmla="*/ 691492 h 760273"/>
              <a:gd name="connsiteX4" fmla="*/ 623261 w 781768"/>
              <a:gd name="connsiteY4" fmla="*/ 526233 h 760273"/>
              <a:gd name="connsiteX5" fmla="*/ 585374 w 781768"/>
              <a:gd name="connsiteY5" fmla="*/ 444900 h 760273"/>
              <a:gd name="connsiteX6" fmla="*/ 532350 w 781768"/>
              <a:gd name="connsiteY6" fmla="*/ 376744 h 760273"/>
              <a:gd name="connsiteX7" fmla="*/ 781059 w 781768"/>
              <a:gd name="connsiteY7" fmla="*/ 241 h 760273"/>
              <a:gd name="connsiteX8" fmla="*/ 441600 w 781768"/>
              <a:gd name="connsiteY8" fmla="*/ 319539 h 760273"/>
              <a:gd name="connsiteX9" fmla="*/ 333172 w 781768"/>
              <a:gd name="connsiteY9" fmla="*/ 312554 h 760273"/>
              <a:gd name="connsiteX10" fmla="*/ 188869 w 781768"/>
              <a:gd name="connsiteY10" fmla="*/ 272391 h 760273"/>
              <a:gd name="connsiteX11" fmla="*/ 129072 w 781768"/>
              <a:gd name="connsiteY11" fmla="*/ 267628 h 760273"/>
              <a:gd name="connsiteX12" fmla="*/ 17420 w 781768"/>
              <a:gd name="connsiteY12" fmla="*/ 337954 h 760273"/>
              <a:gd name="connsiteX13" fmla="*/ 7311 w 781768"/>
              <a:gd name="connsiteY13" fmla="*/ 522104 h 760273"/>
              <a:gd name="connsiteX0" fmla="*/ 7311 w 781555"/>
              <a:gd name="connsiteY0" fmla="*/ 522104 h 760273"/>
              <a:gd name="connsiteX1" fmla="*/ 87163 w 781555"/>
              <a:gd name="connsiteY1" fmla="*/ 728956 h 760273"/>
              <a:gd name="connsiteX2" fmla="*/ 315339 w 781555"/>
              <a:gd name="connsiteY2" fmla="*/ 755732 h 760273"/>
              <a:gd name="connsiteX3" fmla="*/ 572410 w 781555"/>
              <a:gd name="connsiteY3" fmla="*/ 691492 h 760273"/>
              <a:gd name="connsiteX4" fmla="*/ 623261 w 781555"/>
              <a:gd name="connsiteY4" fmla="*/ 526233 h 760273"/>
              <a:gd name="connsiteX5" fmla="*/ 585374 w 781555"/>
              <a:gd name="connsiteY5" fmla="*/ 444900 h 760273"/>
              <a:gd name="connsiteX6" fmla="*/ 532350 w 781555"/>
              <a:gd name="connsiteY6" fmla="*/ 376744 h 760273"/>
              <a:gd name="connsiteX7" fmla="*/ 781059 w 781555"/>
              <a:gd name="connsiteY7" fmla="*/ 241 h 760273"/>
              <a:gd name="connsiteX8" fmla="*/ 441600 w 781555"/>
              <a:gd name="connsiteY8" fmla="*/ 319539 h 760273"/>
              <a:gd name="connsiteX9" fmla="*/ 333172 w 781555"/>
              <a:gd name="connsiteY9" fmla="*/ 312554 h 760273"/>
              <a:gd name="connsiteX10" fmla="*/ 188869 w 781555"/>
              <a:gd name="connsiteY10" fmla="*/ 272391 h 760273"/>
              <a:gd name="connsiteX11" fmla="*/ 129072 w 781555"/>
              <a:gd name="connsiteY11" fmla="*/ 267628 h 760273"/>
              <a:gd name="connsiteX12" fmla="*/ 17420 w 781555"/>
              <a:gd name="connsiteY12" fmla="*/ 337954 h 760273"/>
              <a:gd name="connsiteX13" fmla="*/ 7311 w 781555"/>
              <a:gd name="connsiteY13" fmla="*/ 522104 h 760273"/>
              <a:gd name="connsiteX0" fmla="*/ 7311 w 623392"/>
              <a:gd name="connsiteY0" fmla="*/ 269549 h 507718"/>
              <a:gd name="connsiteX1" fmla="*/ 87163 w 623392"/>
              <a:gd name="connsiteY1" fmla="*/ 476401 h 507718"/>
              <a:gd name="connsiteX2" fmla="*/ 315339 w 623392"/>
              <a:gd name="connsiteY2" fmla="*/ 503177 h 507718"/>
              <a:gd name="connsiteX3" fmla="*/ 572410 w 623392"/>
              <a:gd name="connsiteY3" fmla="*/ 438937 h 507718"/>
              <a:gd name="connsiteX4" fmla="*/ 623261 w 623392"/>
              <a:gd name="connsiteY4" fmla="*/ 273678 h 507718"/>
              <a:gd name="connsiteX5" fmla="*/ 585374 w 623392"/>
              <a:gd name="connsiteY5" fmla="*/ 192345 h 507718"/>
              <a:gd name="connsiteX6" fmla="*/ 532350 w 623392"/>
              <a:gd name="connsiteY6" fmla="*/ 124189 h 507718"/>
              <a:gd name="connsiteX7" fmla="*/ 493192 w 623392"/>
              <a:gd name="connsiteY7" fmla="*/ 89739 h 507718"/>
              <a:gd name="connsiteX8" fmla="*/ 441600 w 623392"/>
              <a:gd name="connsiteY8" fmla="*/ 66984 h 507718"/>
              <a:gd name="connsiteX9" fmla="*/ 333172 w 623392"/>
              <a:gd name="connsiteY9" fmla="*/ 59999 h 507718"/>
              <a:gd name="connsiteX10" fmla="*/ 188869 w 623392"/>
              <a:gd name="connsiteY10" fmla="*/ 19836 h 507718"/>
              <a:gd name="connsiteX11" fmla="*/ 129072 w 623392"/>
              <a:gd name="connsiteY11" fmla="*/ 15073 h 507718"/>
              <a:gd name="connsiteX12" fmla="*/ 17420 w 623392"/>
              <a:gd name="connsiteY12" fmla="*/ 85399 h 507718"/>
              <a:gd name="connsiteX13" fmla="*/ 7311 w 623392"/>
              <a:gd name="connsiteY13" fmla="*/ 269549 h 507718"/>
              <a:gd name="connsiteX0" fmla="*/ 7311 w 623392"/>
              <a:gd name="connsiteY0" fmla="*/ 267790 h 505959"/>
              <a:gd name="connsiteX1" fmla="*/ 87163 w 623392"/>
              <a:gd name="connsiteY1" fmla="*/ 474642 h 505959"/>
              <a:gd name="connsiteX2" fmla="*/ 315339 w 623392"/>
              <a:gd name="connsiteY2" fmla="*/ 501418 h 505959"/>
              <a:gd name="connsiteX3" fmla="*/ 572410 w 623392"/>
              <a:gd name="connsiteY3" fmla="*/ 437178 h 505959"/>
              <a:gd name="connsiteX4" fmla="*/ 623261 w 623392"/>
              <a:gd name="connsiteY4" fmla="*/ 271919 h 505959"/>
              <a:gd name="connsiteX5" fmla="*/ 585374 w 623392"/>
              <a:gd name="connsiteY5" fmla="*/ 190586 h 505959"/>
              <a:gd name="connsiteX6" fmla="*/ 532350 w 623392"/>
              <a:gd name="connsiteY6" fmla="*/ 122430 h 505959"/>
              <a:gd name="connsiteX7" fmla="*/ 493192 w 623392"/>
              <a:gd name="connsiteY7" fmla="*/ 87980 h 505959"/>
              <a:gd name="connsiteX8" fmla="*/ 441600 w 623392"/>
              <a:gd name="connsiteY8" fmla="*/ 65225 h 505959"/>
              <a:gd name="connsiteX9" fmla="*/ 306079 w 623392"/>
              <a:gd name="connsiteY9" fmla="*/ 7440 h 505959"/>
              <a:gd name="connsiteX10" fmla="*/ 188869 w 623392"/>
              <a:gd name="connsiteY10" fmla="*/ 18077 h 505959"/>
              <a:gd name="connsiteX11" fmla="*/ 129072 w 623392"/>
              <a:gd name="connsiteY11" fmla="*/ 13314 h 505959"/>
              <a:gd name="connsiteX12" fmla="*/ 17420 w 623392"/>
              <a:gd name="connsiteY12" fmla="*/ 83640 h 505959"/>
              <a:gd name="connsiteX13" fmla="*/ 7311 w 623392"/>
              <a:gd name="connsiteY13" fmla="*/ 267790 h 505959"/>
              <a:gd name="connsiteX0" fmla="*/ 7311 w 623392"/>
              <a:gd name="connsiteY0" fmla="*/ 272789 h 510958"/>
              <a:gd name="connsiteX1" fmla="*/ 87163 w 623392"/>
              <a:gd name="connsiteY1" fmla="*/ 479641 h 510958"/>
              <a:gd name="connsiteX2" fmla="*/ 315339 w 623392"/>
              <a:gd name="connsiteY2" fmla="*/ 506417 h 510958"/>
              <a:gd name="connsiteX3" fmla="*/ 572410 w 623392"/>
              <a:gd name="connsiteY3" fmla="*/ 442177 h 510958"/>
              <a:gd name="connsiteX4" fmla="*/ 623261 w 623392"/>
              <a:gd name="connsiteY4" fmla="*/ 276918 h 510958"/>
              <a:gd name="connsiteX5" fmla="*/ 585374 w 623392"/>
              <a:gd name="connsiteY5" fmla="*/ 195585 h 510958"/>
              <a:gd name="connsiteX6" fmla="*/ 532350 w 623392"/>
              <a:gd name="connsiteY6" fmla="*/ 127429 h 510958"/>
              <a:gd name="connsiteX7" fmla="*/ 493192 w 623392"/>
              <a:gd name="connsiteY7" fmla="*/ 92979 h 510958"/>
              <a:gd name="connsiteX8" fmla="*/ 441600 w 623392"/>
              <a:gd name="connsiteY8" fmla="*/ 70224 h 510958"/>
              <a:gd name="connsiteX9" fmla="*/ 306079 w 623392"/>
              <a:gd name="connsiteY9" fmla="*/ 12439 h 510958"/>
              <a:gd name="connsiteX10" fmla="*/ 205803 w 623392"/>
              <a:gd name="connsiteY10" fmla="*/ 6143 h 510958"/>
              <a:gd name="connsiteX11" fmla="*/ 129072 w 623392"/>
              <a:gd name="connsiteY11" fmla="*/ 18313 h 510958"/>
              <a:gd name="connsiteX12" fmla="*/ 17420 w 623392"/>
              <a:gd name="connsiteY12" fmla="*/ 88639 h 510958"/>
              <a:gd name="connsiteX13" fmla="*/ 7311 w 623392"/>
              <a:gd name="connsiteY13" fmla="*/ 272789 h 510958"/>
              <a:gd name="connsiteX0" fmla="*/ 5550 w 621631"/>
              <a:gd name="connsiteY0" fmla="*/ 275066 h 513235"/>
              <a:gd name="connsiteX1" fmla="*/ 85402 w 621631"/>
              <a:gd name="connsiteY1" fmla="*/ 481918 h 513235"/>
              <a:gd name="connsiteX2" fmla="*/ 313578 w 621631"/>
              <a:gd name="connsiteY2" fmla="*/ 508694 h 513235"/>
              <a:gd name="connsiteX3" fmla="*/ 570649 w 621631"/>
              <a:gd name="connsiteY3" fmla="*/ 444454 h 513235"/>
              <a:gd name="connsiteX4" fmla="*/ 621500 w 621631"/>
              <a:gd name="connsiteY4" fmla="*/ 279195 h 513235"/>
              <a:gd name="connsiteX5" fmla="*/ 583613 w 621631"/>
              <a:gd name="connsiteY5" fmla="*/ 197862 h 513235"/>
              <a:gd name="connsiteX6" fmla="*/ 530589 w 621631"/>
              <a:gd name="connsiteY6" fmla="*/ 129706 h 513235"/>
              <a:gd name="connsiteX7" fmla="*/ 491431 w 621631"/>
              <a:gd name="connsiteY7" fmla="*/ 95256 h 513235"/>
              <a:gd name="connsiteX8" fmla="*/ 439839 w 621631"/>
              <a:gd name="connsiteY8" fmla="*/ 72501 h 513235"/>
              <a:gd name="connsiteX9" fmla="*/ 304318 w 621631"/>
              <a:gd name="connsiteY9" fmla="*/ 14716 h 513235"/>
              <a:gd name="connsiteX10" fmla="*/ 204042 w 621631"/>
              <a:gd name="connsiteY10" fmla="*/ 8420 h 513235"/>
              <a:gd name="connsiteX11" fmla="*/ 86671 w 621631"/>
              <a:gd name="connsiteY11" fmla="*/ 17203 h 513235"/>
              <a:gd name="connsiteX12" fmla="*/ 15659 w 621631"/>
              <a:gd name="connsiteY12" fmla="*/ 90916 h 513235"/>
              <a:gd name="connsiteX13" fmla="*/ 5550 w 621631"/>
              <a:gd name="connsiteY13" fmla="*/ 275066 h 513235"/>
              <a:gd name="connsiteX0" fmla="*/ 5550 w 621631"/>
              <a:gd name="connsiteY0" fmla="*/ 272176 h 510345"/>
              <a:gd name="connsiteX1" fmla="*/ 85402 w 621631"/>
              <a:gd name="connsiteY1" fmla="*/ 479028 h 510345"/>
              <a:gd name="connsiteX2" fmla="*/ 313578 w 621631"/>
              <a:gd name="connsiteY2" fmla="*/ 505804 h 510345"/>
              <a:gd name="connsiteX3" fmla="*/ 570649 w 621631"/>
              <a:gd name="connsiteY3" fmla="*/ 441564 h 510345"/>
              <a:gd name="connsiteX4" fmla="*/ 621500 w 621631"/>
              <a:gd name="connsiteY4" fmla="*/ 276305 h 510345"/>
              <a:gd name="connsiteX5" fmla="*/ 583613 w 621631"/>
              <a:gd name="connsiteY5" fmla="*/ 194972 h 510345"/>
              <a:gd name="connsiteX6" fmla="*/ 530589 w 621631"/>
              <a:gd name="connsiteY6" fmla="*/ 126816 h 510345"/>
              <a:gd name="connsiteX7" fmla="*/ 491431 w 621631"/>
              <a:gd name="connsiteY7" fmla="*/ 92366 h 510345"/>
              <a:gd name="connsiteX8" fmla="*/ 439839 w 621631"/>
              <a:gd name="connsiteY8" fmla="*/ 69611 h 510345"/>
              <a:gd name="connsiteX9" fmla="*/ 304318 w 621631"/>
              <a:gd name="connsiteY9" fmla="*/ 11826 h 510345"/>
              <a:gd name="connsiteX10" fmla="*/ 204042 w 621631"/>
              <a:gd name="connsiteY10" fmla="*/ 5530 h 510345"/>
              <a:gd name="connsiteX11" fmla="*/ 86671 w 621631"/>
              <a:gd name="connsiteY11" fmla="*/ 14313 h 510345"/>
              <a:gd name="connsiteX12" fmla="*/ 15659 w 621631"/>
              <a:gd name="connsiteY12" fmla="*/ 88026 h 510345"/>
              <a:gd name="connsiteX13" fmla="*/ 5550 w 621631"/>
              <a:gd name="connsiteY13" fmla="*/ 272176 h 510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1631" h="510345">
                <a:moveTo>
                  <a:pt x="5550" y="272176"/>
                </a:moveTo>
                <a:cubicBezTo>
                  <a:pt x="17174" y="337343"/>
                  <a:pt x="34064" y="440090"/>
                  <a:pt x="85402" y="479028"/>
                </a:cubicBezTo>
                <a:cubicBezTo>
                  <a:pt x="136740" y="517966"/>
                  <a:pt x="232704" y="512048"/>
                  <a:pt x="313578" y="505804"/>
                </a:cubicBezTo>
                <a:cubicBezTo>
                  <a:pt x="394453" y="499560"/>
                  <a:pt x="519329" y="479814"/>
                  <a:pt x="570649" y="441564"/>
                </a:cubicBezTo>
                <a:cubicBezTo>
                  <a:pt x="621969" y="403314"/>
                  <a:pt x="619339" y="317404"/>
                  <a:pt x="621500" y="276305"/>
                </a:cubicBezTo>
                <a:cubicBezTo>
                  <a:pt x="623661" y="235206"/>
                  <a:pt x="598765" y="219887"/>
                  <a:pt x="583613" y="194972"/>
                </a:cubicBezTo>
                <a:cubicBezTo>
                  <a:pt x="568461" y="170057"/>
                  <a:pt x="545953" y="143917"/>
                  <a:pt x="530589" y="126816"/>
                </a:cubicBezTo>
                <a:cubicBezTo>
                  <a:pt x="515225" y="109715"/>
                  <a:pt x="506556" y="101900"/>
                  <a:pt x="491431" y="92366"/>
                </a:cubicBezTo>
                <a:cubicBezTo>
                  <a:pt x="476306" y="82832"/>
                  <a:pt x="471024" y="83034"/>
                  <a:pt x="439839" y="69611"/>
                </a:cubicBezTo>
                <a:cubicBezTo>
                  <a:pt x="408654" y="56188"/>
                  <a:pt x="343617" y="22506"/>
                  <a:pt x="304318" y="11826"/>
                </a:cubicBezTo>
                <a:cubicBezTo>
                  <a:pt x="265019" y="1146"/>
                  <a:pt x="240316" y="5116"/>
                  <a:pt x="204042" y="5530"/>
                </a:cubicBezTo>
                <a:cubicBezTo>
                  <a:pt x="167768" y="5944"/>
                  <a:pt x="135566" y="-11855"/>
                  <a:pt x="86671" y="14313"/>
                </a:cubicBezTo>
                <a:cubicBezTo>
                  <a:pt x="58096" y="47254"/>
                  <a:pt x="29179" y="45049"/>
                  <a:pt x="15659" y="88026"/>
                </a:cubicBezTo>
                <a:cubicBezTo>
                  <a:pt x="2139" y="131003"/>
                  <a:pt x="-6074" y="207009"/>
                  <a:pt x="5550" y="27217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2AEE054A-0C16-4610-F645-5CACF40066F6}"/>
              </a:ext>
            </a:extLst>
          </p:cNvPr>
          <p:cNvCxnSpPr>
            <a:cxnSpLocks/>
          </p:cNvCxnSpPr>
          <p:nvPr/>
        </p:nvCxnSpPr>
        <p:spPr>
          <a:xfrm flipH="1">
            <a:off x="183708" y="1319253"/>
            <a:ext cx="1237456" cy="0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DE92BB87-3BFA-62BC-21A2-13B8B6F2B714}"/>
              </a:ext>
            </a:extLst>
          </p:cNvPr>
          <p:cNvCxnSpPr>
            <a:cxnSpLocks/>
          </p:cNvCxnSpPr>
          <p:nvPr/>
        </p:nvCxnSpPr>
        <p:spPr>
          <a:xfrm>
            <a:off x="183708" y="226403"/>
            <a:ext cx="0" cy="1092850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9D10E9-2E8F-DC07-AF24-4B1540575A1E}"/>
                  </a:ext>
                </a:extLst>
              </p:cNvPr>
              <p:cNvSpPr txBox="1"/>
              <p:nvPr/>
            </p:nvSpPr>
            <p:spPr>
              <a:xfrm>
                <a:off x="0" y="120609"/>
                <a:ext cx="168830" cy="211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9D10E9-2E8F-DC07-AF24-4B1540575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20609"/>
                <a:ext cx="168830" cy="211588"/>
              </a:xfrm>
              <a:prstGeom prst="rect">
                <a:avLst/>
              </a:prstGeom>
              <a:blipFill>
                <a:blip r:embed="rId2"/>
                <a:stretch>
                  <a:fillRect l="-14286" r="-10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Прямая со стрелкой 1">
            <a:extLst>
              <a:ext uri="{FF2B5EF4-FFF2-40B4-BE49-F238E27FC236}">
                <a16:creationId xmlns:a16="http://schemas.microsoft.com/office/drawing/2014/main" id="{BCB1FF63-6536-EA83-E652-8C7F820728E9}"/>
              </a:ext>
            </a:extLst>
          </p:cNvPr>
          <p:cNvCxnSpPr>
            <a:cxnSpLocks/>
          </p:cNvCxnSpPr>
          <p:nvPr/>
        </p:nvCxnSpPr>
        <p:spPr>
          <a:xfrm flipH="1">
            <a:off x="642099" y="859492"/>
            <a:ext cx="545539" cy="0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0B1F9303-767F-775F-2874-5B0D0FADBE58}"/>
              </a:ext>
            </a:extLst>
          </p:cNvPr>
          <p:cNvCxnSpPr>
            <a:cxnSpLocks/>
          </p:cNvCxnSpPr>
          <p:nvPr/>
        </p:nvCxnSpPr>
        <p:spPr>
          <a:xfrm>
            <a:off x="642099" y="304012"/>
            <a:ext cx="0" cy="546425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7634CE-4F03-DE24-5A85-148F6DAC3BF9}"/>
                  </a:ext>
                </a:extLst>
              </p:cNvPr>
              <p:cNvSpPr txBox="1"/>
              <p:nvPr/>
            </p:nvSpPr>
            <p:spPr>
              <a:xfrm>
                <a:off x="441542" y="226403"/>
                <a:ext cx="209384" cy="211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7634CE-4F03-DE24-5A85-148F6DAC3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542" y="226403"/>
                <a:ext cx="209384" cy="211588"/>
              </a:xfrm>
              <a:prstGeom prst="rect">
                <a:avLst/>
              </a:prstGeom>
              <a:blipFill>
                <a:blip r:embed="rId3"/>
                <a:stretch>
                  <a:fillRect l="-14286" t="-2857" r="-857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32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B8AD9-1FE8-9EA5-CC8A-4A1E99E40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8B7D712B-F7C0-F709-8E7A-7A5316D8BEF9}"/>
              </a:ext>
            </a:extLst>
          </p:cNvPr>
          <p:cNvSpPr/>
          <p:nvPr/>
        </p:nvSpPr>
        <p:spPr>
          <a:xfrm rot="14916472">
            <a:off x="153547" y="143226"/>
            <a:ext cx="1132766" cy="1149493"/>
          </a:xfrm>
          <a:custGeom>
            <a:avLst/>
            <a:gdLst>
              <a:gd name="connsiteX0" fmla="*/ 122966 w 958813"/>
              <a:gd name="connsiteY0" fmla="*/ 466818 h 846241"/>
              <a:gd name="connsiteX1" fmla="*/ 334897 w 958813"/>
              <a:gd name="connsiteY1" fmla="*/ 754950 h 846241"/>
              <a:gd name="connsiteX2" fmla="*/ 773047 w 958813"/>
              <a:gd name="connsiteY2" fmla="*/ 835912 h 846241"/>
              <a:gd name="connsiteX3" fmla="*/ 854010 w 958813"/>
              <a:gd name="connsiteY3" fmla="*/ 554925 h 846241"/>
              <a:gd name="connsiteX4" fmla="*/ 668272 w 958813"/>
              <a:gd name="connsiteY4" fmla="*/ 595406 h 846241"/>
              <a:gd name="connsiteX5" fmla="*/ 620647 w 958813"/>
              <a:gd name="connsiteY5" fmla="*/ 395381 h 846241"/>
              <a:gd name="connsiteX6" fmla="*/ 908778 w 958813"/>
              <a:gd name="connsiteY6" fmla="*/ 297750 h 846241"/>
              <a:gd name="connsiteX7" fmla="*/ 937353 w 958813"/>
              <a:gd name="connsiteY7" fmla="*/ 90581 h 846241"/>
              <a:gd name="connsiteX8" fmla="*/ 682560 w 958813"/>
              <a:gd name="connsiteY8" fmla="*/ 93 h 846241"/>
              <a:gd name="connsiteX9" fmla="*/ 442053 w 958813"/>
              <a:gd name="connsiteY9" fmla="*/ 104868 h 846241"/>
              <a:gd name="connsiteX10" fmla="*/ 206310 w 958813"/>
              <a:gd name="connsiteY10" fmla="*/ 135825 h 846241"/>
              <a:gd name="connsiteX11" fmla="*/ 11047 w 958813"/>
              <a:gd name="connsiteY11" fmla="*/ 131062 h 846241"/>
              <a:gd name="connsiteX12" fmla="*/ 34860 w 958813"/>
              <a:gd name="connsiteY12" fmla="*/ 333468 h 846241"/>
              <a:gd name="connsiteX13" fmla="*/ 122966 w 958813"/>
              <a:gd name="connsiteY13" fmla="*/ 466818 h 846241"/>
              <a:gd name="connsiteX0" fmla="*/ 122966 w 952204"/>
              <a:gd name="connsiteY0" fmla="*/ 466818 h 846241"/>
              <a:gd name="connsiteX1" fmla="*/ 334897 w 952204"/>
              <a:gd name="connsiteY1" fmla="*/ 754950 h 846241"/>
              <a:gd name="connsiteX2" fmla="*/ 773047 w 952204"/>
              <a:gd name="connsiteY2" fmla="*/ 835912 h 846241"/>
              <a:gd name="connsiteX3" fmla="*/ 854010 w 952204"/>
              <a:gd name="connsiteY3" fmla="*/ 554925 h 846241"/>
              <a:gd name="connsiteX4" fmla="*/ 668272 w 952204"/>
              <a:gd name="connsiteY4" fmla="*/ 595406 h 846241"/>
              <a:gd name="connsiteX5" fmla="*/ 799241 w 952204"/>
              <a:gd name="connsiteY5" fmla="*/ 393000 h 846241"/>
              <a:gd name="connsiteX6" fmla="*/ 908778 w 952204"/>
              <a:gd name="connsiteY6" fmla="*/ 297750 h 846241"/>
              <a:gd name="connsiteX7" fmla="*/ 937353 w 952204"/>
              <a:gd name="connsiteY7" fmla="*/ 90581 h 846241"/>
              <a:gd name="connsiteX8" fmla="*/ 682560 w 952204"/>
              <a:gd name="connsiteY8" fmla="*/ 93 h 846241"/>
              <a:gd name="connsiteX9" fmla="*/ 442053 w 952204"/>
              <a:gd name="connsiteY9" fmla="*/ 104868 h 846241"/>
              <a:gd name="connsiteX10" fmla="*/ 206310 w 952204"/>
              <a:gd name="connsiteY10" fmla="*/ 135825 h 846241"/>
              <a:gd name="connsiteX11" fmla="*/ 11047 w 952204"/>
              <a:gd name="connsiteY11" fmla="*/ 131062 h 846241"/>
              <a:gd name="connsiteX12" fmla="*/ 34860 w 952204"/>
              <a:gd name="connsiteY12" fmla="*/ 333468 h 846241"/>
              <a:gd name="connsiteX13" fmla="*/ 122966 w 952204"/>
              <a:gd name="connsiteY13" fmla="*/ 466818 h 846241"/>
              <a:gd name="connsiteX0" fmla="*/ 122966 w 952204"/>
              <a:gd name="connsiteY0" fmla="*/ 466818 h 846241"/>
              <a:gd name="connsiteX1" fmla="*/ 334897 w 952204"/>
              <a:gd name="connsiteY1" fmla="*/ 754950 h 846241"/>
              <a:gd name="connsiteX2" fmla="*/ 773047 w 952204"/>
              <a:gd name="connsiteY2" fmla="*/ 835912 h 846241"/>
              <a:gd name="connsiteX3" fmla="*/ 854010 w 952204"/>
              <a:gd name="connsiteY3" fmla="*/ 554925 h 846241"/>
              <a:gd name="connsiteX4" fmla="*/ 789715 w 952204"/>
              <a:gd name="connsiteY4" fmla="*/ 481106 h 846241"/>
              <a:gd name="connsiteX5" fmla="*/ 799241 w 952204"/>
              <a:gd name="connsiteY5" fmla="*/ 393000 h 846241"/>
              <a:gd name="connsiteX6" fmla="*/ 908778 w 952204"/>
              <a:gd name="connsiteY6" fmla="*/ 297750 h 846241"/>
              <a:gd name="connsiteX7" fmla="*/ 937353 w 952204"/>
              <a:gd name="connsiteY7" fmla="*/ 90581 h 846241"/>
              <a:gd name="connsiteX8" fmla="*/ 682560 w 952204"/>
              <a:gd name="connsiteY8" fmla="*/ 93 h 846241"/>
              <a:gd name="connsiteX9" fmla="*/ 442053 w 952204"/>
              <a:gd name="connsiteY9" fmla="*/ 104868 h 846241"/>
              <a:gd name="connsiteX10" fmla="*/ 206310 w 952204"/>
              <a:gd name="connsiteY10" fmla="*/ 135825 h 846241"/>
              <a:gd name="connsiteX11" fmla="*/ 11047 w 952204"/>
              <a:gd name="connsiteY11" fmla="*/ 131062 h 846241"/>
              <a:gd name="connsiteX12" fmla="*/ 34860 w 952204"/>
              <a:gd name="connsiteY12" fmla="*/ 333468 h 846241"/>
              <a:gd name="connsiteX13" fmla="*/ 122966 w 952204"/>
              <a:gd name="connsiteY13" fmla="*/ 466818 h 846241"/>
              <a:gd name="connsiteX0" fmla="*/ 122966 w 952204"/>
              <a:gd name="connsiteY0" fmla="*/ 466818 h 867417"/>
              <a:gd name="connsiteX1" fmla="*/ 243457 w 952204"/>
              <a:gd name="connsiteY1" fmla="*/ 819296 h 867417"/>
              <a:gd name="connsiteX2" fmla="*/ 773047 w 952204"/>
              <a:gd name="connsiteY2" fmla="*/ 835912 h 867417"/>
              <a:gd name="connsiteX3" fmla="*/ 854010 w 952204"/>
              <a:gd name="connsiteY3" fmla="*/ 554925 h 867417"/>
              <a:gd name="connsiteX4" fmla="*/ 789715 w 952204"/>
              <a:gd name="connsiteY4" fmla="*/ 481106 h 867417"/>
              <a:gd name="connsiteX5" fmla="*/ 799241 w 952204"/>
              <a:gd name="connsiteY5" fmla="*/ 393000 h 867417"/>
              <a:gd name="connsiteX6" fmla="*/ 908778 w 952204"/>
              <a:gd name="connsiteY6" fmla="*/ 297750 h 867417"/>
              <a:gd name="connsiteX7" fmla="*/ 937353 w 952204"/>
              <a:gd name="connsiteY7" fmla="*/ 90581 h 867417"/>
              <a:gd name="connsiteX8" fmla="*/ 682560 w 952204"/>
              <a:gd name="connsiteY8" fmla="*/ 93 h 867417"/>
              <a:gd name="connsiteX9" fmla="*/ 442053 w 952204"/>
              <a:gd name="connsiteY9" fmla="*/ 104868 h 867417"/>
              <a:gd name="connsiteX10" fmla="*/ 206310 w 952204"/>
              <a:gd name="connsiteY10" fmla="*/ 135825 h 867417"/>
              <a:gd name="connsiteX11" fmla="*/ 11047 w 952204"/>
              <a:gd name="connsiteY11" fmla="*/ 131062 h 867417"/>
              <a:gd name="connsiteX12" fmla="*/ 34860 w 952204"/>
              <a:gd name="connsiteY12" fmla="*/ 333468 h 867417"/>
              <a:gd name="connsiteX13" fmla="*/ 122966 w 952204"/>
              <a:gd name="connsiteY13" fmla="*/ 466818 h 867417"/>
              <a:gd name="connsiteX0" fmla="*/ 119487 w 952112"/>
              <a:gd name="connsiteY0" fmla="*/ 483751 h 866453"/>
              <a:gd name="connsiteX1" fmla="*/ 243365 w 952112"/>
              <a:gd name="connsiteY1" fmla="*/ 819296 h 866453"/>
              <a:gd name="connsiteX2" fmla="*/ 772955 w 952112"/>
              <a:gd name="connsiteY2" fmla="*/ 835912 h 866453"/>
              <a:gd name="connsiteX3" fmla="*/ 853918 w 952112"/>
              <a:gd name="connsiteY3" fmla="*/ 554925 h 866453"/>
              <a:gd name="connsiteX4" fmla="*/ 789623 w 952112"/>
              <a:gd name="connsiteY4" fmla="*/ 481106 h 866453"/>
              <a:gd name="connsiteX5" fmla="*/ 799149 w 952112"/>
              <a:gd name="connsiteY5" fmla="*/ 393000 h 866453"/>
              <a:gd name="connsiteX6" fmla="*/ 908686 w 952112"/>
              <a:gd name="connsiteY6" fmla="*/ 297750 h 866453"/>
              <a:gd name="connsiteX7" fmla="*/ 937261 w 952112"/>
              <a:gd name="connsiteY7" fmla="*/ 90581 h 866453"/>
              <a:gd name="connsiteX8" fmla="*/ 682468 w 952112"/>
              <a:gd name="connsiteY8" fmla="*/ 93 h 866453"/>
              <a:gd name="connsiteX9" fmla="*/ 441961 w 952112"/>
              <a:gd name="connsiteY9" fmla="*/ 104868 h 866453"/>
              <a:gd name="connsiteX10" fmla="*/ 206218 w 952112"/>
              <a:gd name="connsiteY10" fmla="*/ 135825 h 866453"/>
              <a:gd name="connsiteX11" fmla="*/ 10955 w 952112"/>
              <a:gd name="connsiteY11" fmla="*/ 131062 h 866453"/>
              <a:gd name="connsiteX12" fmla="*/ 34768 w 952112"/>
              <a:gd name="connsiteY12" fmla="*/ 333468 h 866453"/>
              <a:gd name="connsiteX13" fmla="*/ 119487 w 952112"/>
              <a:gd name="connsiteY13" fmla="*/ 483751 h 866453"/>
              <a:gd name="connsiteX0" fmla="*/ 85045 w 917670"/>
              <a:gd name="connsiteY0" fmla="*/ 483751 h 866453"/>
              <a:gd name="connsiteX1" fmla="*/ 208923 w 917670"/>
              <a:gd name="connsiteY1" fmla="*/ 819296 h 866453"/>
              <a:gd name="connsiteX2" fmla="*/ 738513 w 917670"/>
              <a:gd name="connsiteY2" fmla="*/ 835912 h 866453"/>
              <a:gd name="connsiteX3" fmla="*/ 819476 w 917670"/>
              <a:gd name="connsiteY3" fmla="*/ 554925 h 866453"/>
              <a:gd name="connsiteX4" fmla="*/ 755181 w 917670"/>
              <a:gd name="connsiteY4" fmla="*/ 481106 h 866453"/>
              <a:gd name="connsiteX5" fmla="*/ 764707 w 917670"/>
              <a:gd name="connsiteY5" fmla="*/ 393000 h 866453"/>
              <a:gd name="connsiteX6" fmla="*/ 874244 w 917670"/>
              <a:gd name="connsiteY6" fmla="*/ 297750 h 866453"/>
              <a:gd name="connsiteX7" fmla="*/ 902819 w 917670"/>
              <a:gd name="connsiteY7" fmla="*/ 90581 h 866453"/>
              <a:gd name="connsiteX8" fmla="*/ 648026 w 917670"/>
              <a:gd name="connsiteY8" fmla="*/ 93 h 866453"/>
              <a:gd name="connsiteX9" fmla="*/ 407519 w 917670"/>
              <a:gd name="connsiteY9" fmla="*/ 104868 h 866453"/>
              <a:gd name="connsiteX10" fmla="*/ 171776 w 917670"/>
              <a:gd name="connsiteY10" fmla="*/ 135825 h 866453"/>
              <a:gd name="connsiteX11" fmla="*/ 115366 w 917670"/>
              <a:gd name="connsiteY11" fmla="*/ 185248 h 866453"/>
              <a:gd name="connsiteX12" fmla="*/ 326 w 917670"/>
              <a:gd name="connsiteY12" fmla="*/ 333468 h 866453"/>
              <a:gd name="connsiteX13" fmla="*/ 85045 w 917670"/>
              <a:gd name="connsiteY13" fmla="*/ 483751 h 866453"/>
              <a:gd name="connsiteX0" fmla="*/ 85045 w 928576"/>
              <a:gd name="connsiteY0" fmla="*/ 393185 h 775887"/>
              <a:gd name="connsiteX1" fmla="*/ 208923 w 928576"/>
              <a:gd name="connsiteY1" fmla="*/ 728730 h 775887"/>
              <a:gd name="connsiteX2" fmla="*/ 738513 w 928576"/>
              <a:gd name="connsiteY2" fmla="*/ 745346 h 775887"/>
              <a:gd name="connsiteX3" fmla="*/ 819476 w 928576"/>
              <a:gd name="connsiteY3" fmla="*/ 464359 h 775887"/>
              <a:gd name="connsiteX4" fmla="*/ 755181 w 928576"/>
              <a:gd name="connsiteY4" fmla="*/ 390540 h 775887"/>
              <a:gd name="connsiteX5" fmla="*/ 764707 w 928576"/>
              <a:gd name="connsiteY5" fmla="*/ 302434 h 775887"/>
              <a:gd name="connsiteX6" fmla="*/ 874244 w 928576"/>
              <a:gd name="connsiteY6" fmla="*/ 207184 h 775887"/>
              <a:gd name="connsiteX7" fmla="*/ 902819 w 928576"/>
              <a:gd name="connsiteY7" fmla="*/ 15 h 775887"/>
              <a:gd name="connsiteX8" fmla="*/ 499013 w 928576"/>
              <a:gd name="connsiteY8" fmla="*/ 217713 h 775887"/>
              <a:gd name="connsiteX9" fmla="*/ 407519 w 928576"/>
              <a:gd name="connsiteY9" fmla="*/ 14302 h 775887"/>
              <a:gd name="connsiteX10" fmla="*/ 171776 w 928576"/>
              <a:gd name="connsiteY10" fmla="*/ 45259 h 775887"/>
              <a:gd name="connsiteX11" fmla="*/ 115366 w 928576"/>
              <a:gd name="connsiteY11" fmla="*/ 94682 h 775887"/>
              <a:gd name="connsiteX12" fmla="*/ 326 w 928576"/>
              <a:gd name="connsiteY12" fmla="*/ 242902 h 775887"/>
              <a:gd name="connsiteX13" fmla="*/ 85045 w 928576"/>
              <a:gd name="connsiteY13" fmla="*/ 393185 h 775887"/>
              <a:gd name="connsiteX0" fmla="*/ 85045 w 928576"/>
              <a:gd name="connsiteY0" fmla="*/ 393185 h 775887"/>
              <a:gd name="connsiteX1" fmla="*/ 208923 w 928576"/>
              <a:gd name="connsiteY1" fmla="*/ 728730 h 775887"/>
              <a:gd name="connsiteX2" fmla="*/ 738513 w 928576"/>
              <a:gd name="connsiteY2" fmla="*/ 745346 h 775887"/>
              <a:gd name="connsiteX3" fmla="*/ 819476 w 928576"/>
              <a:gd name="connsiteY3" fmla="*/ 464359 h 775887"/>
              <a:gd name="connsiteX4" fmla="*/ 755181 w 928576"/>
              <a:gd name="connsiteY4" fmla="*/ 390540 h 775887"/>
              <a:gd name="connsiteX5" fmla="*/ 764707 w 928576"/>
              <a:gd name="connsiteY5" fmla="*/ 302434 h 775887"/>
              <a:gd name="connsiteX6" fmla="*/ 874244 w 928576"/>
              <a:gd name="connsiteY6" fmla="*/ 207184 h 775887"/>
              <a:gd name="connsiteX7" fmla="*/ 902819 w 928576"/>
              <a:gd name="connsiteY7" fmla="*/ 15 h 775887"/>
              <a:gd name="connsiteX8" fmla="*/ 499013 w 928576"/>
              <a:gd name="connsiteY8" fmla="*/ 217713 h 775887"/>
              <a:gd name="connsiteX9" fmla="*/ 417679 w 928576"/>
              <a:gd name="connsiteY9" fmla="*/ 234435 h 775887"/>
              <a:gd name="connsiteX10" fmla="*/ 171776 w 928576"/>
              <a:gd name="connsiteY10" fmla="*/ 45259 h 775887"/>
              <a:gd name="connsiteX11" fmla="*/ 115366 w 928576"/>
              <a:gd name="connsiteY11" fmla="*/ 94682 h 775887"/>
              <a:gd name="connsiteX12" fmla="*/ 326 w 928576"/>
              <a:gd name="connsiteY12" fmla="*/ 242902 h 775887"/>
              <a:gd name="connsiteX13" fmla="*/ 85045 w 928576"/>
              <a:gd name="connsiteY13" fmla="*/ 393185 h 775887"/>
              <a:gd name="connsiteX0" fmla="*/ 85045 w 928576"/>
              <a:gd name="connsiteY0" fmla="*/ 393185 h 775887"/>
              <a:gd name="connsiteX1" fmla="*/ 208923 w 928576"/>
              <a:gd name="connsiteY1" fmla="*/ 728730 h 775887"/>
              <a:gd name="connsiteX2" fmla="*/ 738513 w 928576"/>
              <a:gd name="connsiteY2" fmla="*/ 745346 h 775887"/>
              <a:gd name="connsiteX3" fmla="*/ 819476 w 928576"/>
              <a:gd name="connsiteY3" fmla="*/ 464359 h 775887"/>
              <a:gd name="connsiteX4" fmla="*/ 755181 w 928576"/>
              <a:gd name="connsiteY4" fmla="*/ 390540 h 775887"/>
              <a:gd name="connsiteX5" fmla="*/ 764707 w 928576"/>
              <a:gd name="connsiteY5" fmla="*/ 302434 h 775887"/>
              <a:gd name="connsiteX6" fmla="*/ 874244 w 928576"/>
              <a:gd name="connsiteY6" fmla="*/ 207184 h 775887"/>
              <a:gd name="connsiteX7" fmla="*/ 902819 w 928576"/>
              <a:gd name="connsiteY7" fmla="*/ 15 h 775887"/>
              <a:gd name="connsiteX8" fmla="*/ 499013 w 928576"/>
              <a:gd name="connsiteY8" fmla="*/ 217713 h 775887"/>
              <a:gd name="connsiteX9" fmla="*/ 417679 w 928576"/>
              <a:gd name="connsiteY9" fmla="*/ 234435 h 775887"/>
              <a:gd name="connsiteX10" fmla="*/ 310629 w 928576"/>
              <a:gd name="connsiteY10" fmla="*/ 272165 h 775887"/>
              <a:gd name="connsiteX11" fmla="*/ 115366 w 928576"/>
              <a:gd name="connsiteY11" fmla="*/ 94682 h 775887"/>
              <a:gd name="connsiteX12" fmla="*/ 326 w 928576"/>
              <a:gd name="connsiteY12" fmla="*/ 242902 h 775887"/>
              <a:gd name="connsiteX13" fmla="*/ 85045 w 928576"/>
              <a:gd name="connsiteY13" fmla="*/ 393185 h 775887"/>
              <a:gd name="connsiteX0" fmla="*/ 85045 w 923854"/>
              <a:gd name="connsiteY0" fmla="*/ 394557 h 777259"/>
              <a:gd name="connsiteX1" fmla="*/ 208923 w 923854"/>
              <a:gd name="connsiteY1" fmla="*/ 730102 h 777259"/>
              <a:gd name="connsiteX2" fmla="*/ 738513 w 923854"/>
              <a:gd name="connsiteY2" fmla="*/ 746718 h 777259"/>
              <a:gd name="connsiteX3" fmla="*/ 819476 w 923854"/>
              <a:gd name="connsiteY3" fmla="*/ 465731 h 777259"/>
              <a:gd name="connsiteX4" fmla="*/ 755181 w 923854"/>
              <a:gd name="connsiteY4" fmla="*/ 391912 h 777259"/>
              <a:gd name="connsiteX5" fmla="*/ 764707 w 923854"/>
              <a:gd name="connsiteY5" fmla="*/ 303806 h 777259"/>
              <a:gd name="connsiteX6" fmla="*/ 874244 w 923854"/>
              <a:gd name="connsiteY6" fmla="*/ 208556 h 777259"/>
              <a:gd name="connsiteX7" fmla="*/ 902819 w 923854"/>
              <a:gd name="connsiteY7" fmla="*/ 1387 h 777259"/>
              <a:gd name="connsiteX8" fmla="*/ 563360 w 923854"/>
              <a:gd name="connsiteY8" fmla="*/ 320685 h 777259"/>
              <a:gd name="connsiteX9" fmla="*/ 417679 w 923854"/>
              <a:gd name="connsiteY9" fmla="*/ 235807 h 777259"/>
              <a:gd name="connsiteX10" fmla="*/ 310629 w 923854"/>
              <a:gd name="connsiteY10" fmla="*/ 273537 h 777259"/>
              <a:gd name="connsiteX11" fmla="*/ 115366 w 923854"/>
              <a:gd name="connsiteY11" fmla="*/ 96054 h 777259"/>
              <a:gd name="connsiteX12" fmla="*/ 326 w 923854"/>
              <a:gd name="connsiteY12" fmla="*/ 244274 h 777259"/>
              <a:gd name="connsiteX13" fmla="*/ 85045 w 923854"/>
              <a:gd name="connsiteY13" fmla="*/ 394557 h 777259"/>
              <a:gd name="connsiteX0" fmla="*/ 85045 w 923854"/>
              <a:gd name="connsiteY0" fmla="*/ 394557 h 777259"/>
              <a:gd name="connsiteX1" fmla="*/ 208923 w 923854"/>
              <a:gd name="connsiteY1" fmla="*/ 730102 h 777259"/>
              <a:gd name="connsiteX2" fmla="*/ 738513 w 923854"/>
              <a:gd name="connsiteY2" fmla="*/ 746718 h 777259"/>
              <a:gd name="connsiteX3" fmla="*/ 819476 w 923854"/>
              <a:gd name="connsiteY3" fmla="*/ 465731 h 777259"/>
              <a:gd name="connsiteX4" fmla="*/ 755181 w 923854"/>
              <a:gd name="connsiteY4" fmla="*/ 391912 h 777259"/>
              <a:gd name="connsiteX5" fmla="*/ 764707 w 923854"/>
              <a:gd name="connsiteY5" fmla="*/ 303806 h 777259"/>
              <a:gd name="connsiteX6" fmla="*/ 874244 w 923854"/>
              <a:gd name="connsiteY6" fmla="*/ 208556 h 777259"/>
              <a:gd name="connsiteX7" fmla="*/ 902819 w 923854"/>
              <a:gd name="connsiteY7" fmla="*/ 1387 h 777259"/>
              <a:gd name="connsiteX8" fmla="*/ 563360 w 923854"/>
              <a:gd name="connsiteY8" fmla="*/ 320685 h 777259"/>
              <a:gd name="connsiteX9" fmla="*/ 454932 w 923854"/>
              <a:gd name="connsiteY9" fmla="*/ 313700 h 777259"/>
              <a:gd name="connsiteX10" fmla="*/ 310629 w 923854"/>
              <a:gd name="connsiteY10" fmla="*/ 273537 h 777259"/>
              <a:gd name="connsiteX11" fmla="*/ 115366 w 923854"/>
              <a:gd name="connsiteY11" fmla="*/ 96054 h 777259"/>
              <a:gd name="connsiteX12" fmla="*/ 326 w 923854"/>
              <a:gd name="connsiteY12" fmla="*/ 244274 h 777259"/>
              <a:gd name="connsiteX13" fmla="*/ 85045 w 923854"/>
              <a:gd name="connsiteY13" fmla="*/ 394557 h 777259"/>
              <a:gd name="connsiteX0" fmla="*/ 90553 w 929362"/>
              <a:gd name="connsiteY0" fmla="*/ 394557 h 777259"/>
              <a:gd name="connsiteX1" fmla="*/ 214431 w 929362"/>
              <a:gd name="connsiteY1" fmla="*/ 730102 h 777259"/>
              <a:gd name="connsiteX2" fmla="*/ 744021 w 929362"/>
              <a:gd name="connsiteY2" fmla="*/ 746718 h 777259"/>
              <a:gd name="connsiteX3" fmla="*/ 824984 w 929362"/>
              <a:gd name="connsiteY3" fmla="*/ 465731 h 777259"/>
              <a:gd name="connsiteX4" fmla="*/ 760689 w 929362"/>
              <a:gd name="connsiteY4" fmla="*/ 391912 h 777259"/>
              <a:gd name="connsiteX5" fmla="*/ 770215 w 929362"/>
              <a:gd name="connsiteY5" fmla="*/ 303806 h 777259"/>
              <a:gd name="connsiteX6" fmla="*/ 879752 w 929362"/>
              <a:gd name="connsiteY6" fmla="*/ 208556 h 777259"/>
              <a:gd name="connsiteX7" fmla="*/ 908327 w 929362"/>
              <a:gd name="connsiteY7" fmla="*/ 1387 h 777259"/>
              <a:gd name="connsiteX8" fmla="*/ 568868 w 929362"/>
              <a:gd name="connsiteY8" fmla="*/ 320685 h 777259"/>
              <a:gd name="connsiteX9" fmla="*/ 460440 w 929362"/>
              <a:gd name="connsiteY9" fmla="*/ 313700 h 777259"/>
              <a:gd name="connsiteX10" fmla="*/ 316137 w 929362"/>
              <a:gd name="connsiteY10" fmla="*/ 273537 h 777259"/>
              <a:gd name="connsiteX11" fmla="*/ 256340 w 929362"/>
              <a:gd name="connsiteY11" fmla="*/ 268774 h 777259"/>
              <a:gd name="connsiteX12" fmla="*/ 5834 w 929362"/>
              <a:gd name="connsiteY12" fmla="*/ 244274 h 777259"/>
              <a:gd name="connsiteX13" fmla="*/ 90553 w 929362"/>
              <a:gd name="connsiteY13" fmla="*/ 394557 h 777259"/>
              <a:gd name="connsiteX0" fmla="*/ 2145 w 840954"/>
              <a:gd name="connsiteY0" fmla="*/ 394557 h 777259"/>
              <a:gd name="connsiteX1" fmla="*/ 126023 w 840954"/>
              <a:gd name="connsiteY1" fmla="*/ 730102 h 777259"/>
              <a:gd name="connsiteX2" fmla="*/ 655613 w 840954"/>
              <a:gd name="connsiteY2" fmla="*/ 746718 h 777259"/>
              <a:gd name="connsiteX3" fmla="*/ 736576 w 840954"/>
              <a:gd name="connsiteY3" fmla="*/ 465731 h 777259"/>
              <a:gd name="connsiteX4" fmla="*/ 672281 w 840954"/>
              <a:gd name="connsiteY4" fmla="*/ 391912 h 777259"/>
              <a:gd name="connsiteX5" fmla="*/ 681807 w 840954"/>
              <a:gd name="connsiteY5" fmla="*/ 303806 h 777259"/>
              <a:gd name="connsiteX6" fmla="*/ 791344 w 840954"/>
              <a:gd name="connsiteY6" fmla="*/ 208556 h 777259"/>
              <a:gd name="connsiteX7" fmla="*/ 819919 w 840954"/>
              <a:gd name="connsiteY7" fmla="*/ 1387 h 777259"/>
              <a:gd name="connsiteX8" fmla="*/ 480460 w 840954"/>
              <a:gd name="connsiteY8" fmla="*/ 320685 h 777259"/>
              <a:gd name="connsiteX9" fmla="*/ 372032 w 840954"/>
              <a:gd name="connsiteY9" fmla="*/ 313700 h 777259"/>
              <a:gd name="connsiteX10" fmla="*/ 227729 w 840954"/>
              <a:gd name="connsiteY10" fmla="*/ 273537 h 777259"/>
              <a:gd name="connsiteX11" fmla="*/ 167932 w 840954"/>
              <a:gd name="connsiteY11" fmla="*/ 268774 h 777259"/>
              <a:gd name="connsiteX12" fmla="*/ 56280 w 840954"/>
              <a:gd name="connsiteY12" fmla="*/ 339100 h 777259"/>
              <a:gd name="connsiteX13" fmla="*/ 2145 w 840954"/>
              <a:gd name="connsiteY13" fmla="*/ 394557 h 777259"/>
              <a:gd name="connsiteX0" fmla="*/ 7311 w 802094"/>
              <a:gd name="connsiteY0" fmla="*/ 523250 h 770659"/>
              <a:gd name="connsiteX1" fmla="*/ 87163 w 802094"/>
              <a:gd name="connsiteY1" fmla="*/ 730102 h 770659"/>
              <a:gd name="connsiteX2" fmla="*/ 616753 w 802094"/>
              <a:gd name="connsiteY2" fmla="*/ 746718 h 770659"/>
              <a:gd name="connsiteX3" fmla="*/ 697716 w 802094"/>
              <a:gd name="connsiteY3" fmla="*/ 465731 h 770659"/>
              <a:gd name="connsiteX4" fmla="*/ 633421 w 802094"/>
              <a:gd name="connsiteY4" fmla="*/ 391912 h 770659"/>
              <a:gd name="connsiteX5" fmla="*/ 642947 w 802094"/>
              <a:gd name="connsiteY5" fmla="*/ 303806 h 770659"/>
              <a:gd name="connsiteX6" fmla="*/ 752484 w 802094"/>
              <a:gd name="connsiteY6" fmla="*/ 208556 h 770659"/>
              <a:gd name="connsiteX7" fmla="*/ 781059 w 802094"/>
              <a:gd name="connsiteY7" fmla="*/ 1387 h 770659"/>
              <a:gd name="connsiteX8" fmla="*/ 441600 w 802094"/>
              <a:gd name="connsiteY8" fmla="*/ 320685 h 770659"/>
              <a:gd name="connsiteX9" fmla="*/ 333172 w 802094"/>
              <a:gd name="connsiteY9" fmla="*/ 313700 h 770659"/>
              <a:gd name="connsiteX10" fmla="*/ 188869 w 802094"/>
              <a:gd name="connsiteY10" fmla="*/ 273537 h 770659"/>
              <a:gd name="connsiteX11" fmla="*/ 129072 w 802094"/>
              <a:gd name="connsiteY11" fmla="*/ 268774 h 770659"/>
              <a:gd name="connsiteX12" fmla="*/ 17420 w 802094"/>
              <a:gd name="connsiteY12" fmla="*/ 339100 h 770659"/>
              <a:gd name="connsiteX13" fmla="*/ 7311 w 802094"/>
              <a:gd name="connsiteY13" fmla="*/ 523250 h 770659"/>
              <a:gd name="connsiteX0" fmla="*/ 7311 w 802094"/>
              <a:gd name="connsiteY0" fmla="*/ 523250 h 778188"/>
              <a:gd name="connsiteX1" fmla="*/ 87163 w 802094"/>
              <a:gd name="connsiteY1" fmla="*/ 730102 h 778188"/>
              <a:gd name="connsiteX2" fmla="*/ 315339 w 802094"/>
              <a:gd name="connsiteY2" fmla="*/ 756878 h 778188"/>
              <a:gd name="connsiteX3" fmla="*/ 697716 w 802094"/>
              <a:gd name="connsiteY3" fmla="*/ 465731 h 778188"/>
              <a:gd name="connsiteX4" fmla="*/ 633421 w 802094"/>
              <a:gd name="connsiteY4" fmla="*/ 391912 h 778188"/>
              <a:gd name="connsiteX5" fmla="*/ 642947 w 802094"/>
              <a:gd name="connsiteY5" fmla="*/ 303806 h 778188"/>
              <a:gd name="connsiteX6" fmla="*/ 752484 w 802094"/>
              <a:gd name="connsiteY6" fmla="*/ 208556 h 778188"/>
              <a:gd name="connsiteX7" fmla="*/ 781059 w 802094"/>
              <a:gd name="connsiteY7" fmla="*/ 1387 h 778188"/>
              <a:gd name="connsiteX8" fmla="*/ 441600 w 802094"/>
              <a:gd name="connsiteY8" fmla="*/ 320685 h 778188"/>
              <a:gd name="connsiteX9" fmla="*/ 333172 w 802094"/>
              <a:gd name="connsiteY9" fmla="*/ 313700 h 778188"/>
              <a:gd name="connsiteX10" fmla="*/ 188869 w 802094"/>
              <a:gd name="connsiteY10" fmla="*/ 273537 h 778188"/>
              <a:gd name="connsiteX11" fmla="*/ 129072 w 802094"/>
              <a:gd name="connsiteY11" fmla="*/ 268774 h 778188"/>
              <a:gd name="connsiteX12" fmla="*/ 17420 w 802094"/>
              <a:gd name="connsiteY12" fmla="*/ 339100 h 778188"/>
              <a:gd name="connsiteX13" fmla="*/ 7311 w 802094"/>
              <a:gd name="connsiteY13" fmla="*/ 523250 h 778188"/>
              <a:gd name="connsiteX0" fmla="*/ 7311 w 802094"/>
              <a:gd name="connsiteY0" fmla="*/ 523250 h 763165"/>
              <a:gd name="connsiteX1" fmla="*/ 87163 w 802094"/>
              <a:gd name="connsiteY1" fmla="*/ 730102 h 763165"/>
              <a:gd name="connsiteX2" fmla="*/ 315339 w 802094"/>
              <a:gd name="connsiteY2" fmla="*/ 756878 h 763165"/>
              <a:gd name="connsiteX3" fmla="*/ 697716 w 802094"/>
              <a:gd name="connsiteY3" fmla="*/ 465731 h 763165"/>
              <a:gd name="connsiteX4" fmla="*/ 633421 w 802094"/>
              <a:gd name="connsiteY4" fmla="*/ 391912 h 763165"/>
              <a:gd name="connsiteX5" fmla="*/ 642947 w 802094"/>
              <a:gd name="connsiteY5" fmla="*/ 303806 h 763165"/>
              <a:gd name="connsiteX6" fmla="*/ 752484 w 802094"/>
              <a:gd name="connsiteY6" fmla="*/ 208556 h 763165"/>
              <a:gd name="connsiteX7" fmla="*/ 781059 w 802094"/>
              <a:gd name="connsiteY7" fmla="*/ 1387 h 763165"/>
              <a:gd name="connsiteX8" fmla="*/ 441600 w 802094"/>
              <a:gd name="connsiteY8" fmla="*/ 320685 h 763165"/>
              <a:gd name="connsiteX9" fmla="*/ 333172 w 802094"/>
              <a:gd name="connsiteY9" fmla="*/ 313700 h 763165"/>
              <a:gd name="connsiteX10" fmla="*/ 188869 w 802094"/>
              <a:gd name="connsiteY10" fmla="*/ 273537 h 763165"/>
              <a:gd name="connsiteX11" fmla="*/ 129072 w 802094"/>
              <a:gd name="connsiteY11" fmla="*/ 268774 h 763165"/>
              <a:gd name="connsiteX12" fmla="*/ 17420 w 802094"/>
              <a:gd name="connsiteY12" fmla="*/ 339100 h 763165"/>
              <a:gd name="connsiteX13" fmla="*/ 7311 w 802094"/>
              <a:gd name="connsiteY13" fmla="*/ 523250 h 763165"/>
              <a:gd name="connsiteX0" fmla="*/ 7311 w 802094"/>
              <a:gd name="connsiteY0" fmla="*/ 523250 h 761419"/>
              <a:gd name="connsiteX1" fmla="*/ 87163 w 802094"/>
              <a:gd name="connsiteY1" fmla="*/ 730102 h 761419"/>
              <a:gd name="connsiteX2" fmla="*/ 315339 w 802094"/>
              <a:gd name="connsiteY2" fmla="*/ 756878 h 761419"/>
              <a:gd name="connsiteX3" fmla="*/ 572410 w 802094"/>
              <a:gd name="connsiteY3" fmla="*/ 692638 h 761419"/>
              <a:gd name="connsiteX4" fmla="*/ 633421 w 802094"/>
              <a:gd name="connsiteY4" fmla="*/ 391912 h 761419"/>
              <a:gd name="connsiteX5" fmla="*/ 642947 w 802094"/>
              <a:gd name="connsiteY5" fmla="*/ 303806 h 761419"/>
              <a:gd name="connsiteX6" fmla="*/ 752484 w 802094"/>
              <a:gd name="connsiteY6" fmla="*/ 208556 h 761419"/>
              <a:gd name="connsiteX7" fmla="*/ 781059 w 802094"/>
              <a:gd name="connsiteY7" fmla="*/ 1387 h 761419"/>
              <a:gd name="connsiteX8" fmla="*/ 441600 w 802094"/>
              <a:gd name="connsiteY8" fmla="*/ 320685 h 761419"/>
              <a:gd name="connsiteX9" fmla="*/ 333172 w 802094"/>
              <a:gd name="connsiteY9" fmla="*/ 313700 h 761419"/>
              <a:gd name="connsiteX10" fmla="*/ 188869 w 802094"/>
              <a:gd name="connsiteY10" fmla="*/ 273537 h 761419"/>
              <a:gd name="connsiteX11" fmla="*/ 129072 w 802094"/>
              <a:gd name="connsiteY11" fmla="*/ 268774 h 761419"/>
              <a:gd name="connsiteX12" fmla="*/ 17420 w 802094"/>
              <a:gd name="connsiteY12" fmla="*/ 339100 h 761419"/>
              <a:gd name="connsiteX13" fmla="*/ 7311 w 802094"/>
              <a:gd name="connsiteY13" fmla="*/ 523250 h 761419"/>
              <a:gd name="connsiteX0" fmla="*/ 7311 w 802094"/>
              <a:gd name="connsiteY0" fmla="*/ 523250 h 761419"/>
              <a:gd name="connsiteX1" fmla="*/ 87163 w 802094"/>
              <a:gd name="connsiteY1" fmla="*/ 730102 h 761419"/>
              <a:gd name="connsiteX2" fmla="*/ 315339 w 802094"/>
              <a:gd name="connsiteY2" fmla="*/ 756878 h 761419"/>
              <a:gd name="connsiteX3" fmla="*/ 572410 w 802094"/>
              <a:gd name="connsiteY3" fmla="*/ 692638 h 761419"/>
              <a:gd name="connsiteX4" fmla="*/ 555527 w 802094"/>
              <a:gd name="connsiteY4" fmla="*/ 540926 h 761419"/>
              <a:gd name="connsiteX5" fmla="*/ 642947 w 802094"/>
              <a:gd name="connsiteY5" fmla="*/ 303806 h 761419"/>
              <a:gd name="connsiteX6" fmla="*/ 752484 w 802094"/>
              <a:gd name="connsiteY6" fmla="*/ 208556 h 761419"/>
              <a:gd name="connsiteX7" fmla="*/ 781059 w 802094"/>
              <a:gd name="connsiteY7" fmla="*/ 1387 h 761419"/>
              <a:gd name="connsiteX8" fmla="*/ 441600 w 802094"/>
              <a:gd name="connsiteY8" fmla="*/ 320685 h 761419"/>
              <a:gd name="connsiteX9" fmla="*/ 333172 w 802094"/>
              <a:gd name="connsiteY9" fmla="*/ 313700 h 761419"/>
              <a:gd name="connsiteX10" fmla="*/ 188869 w 802094"/>
              <a:gd name="connsiteY10" fmla="*/ 273537 h 761419"/>
              <a:gd name="connsiteX11" fmla="*/ 129072 w 802094"/>
              <a:gd name="connsiteY11" fmla="*/ 268774 h 761419"/>
              <a:gd name="connsiteX12" fmla="*/ 17420 w 802094"/>
              <a:gd name="connsiteY12" fmla="*/ 339100 h 761419"/>
              <a:gd name="connsiteX13" fmla="*/ 7311 w 802094"/>
              <a:gd name="connsiteY13" fmla="*/ 523250 h 761419"/>
              <a:gd name="connsiteX0" fmla="*/ 7311 w 802094"/>
              <a:gd name="connsiteY0" fmla="*/ 523250 h 761419"/>
              <a:gd name="connsiteX1" fmla="*/ 87163 w 802094"/>
              <a:gd name="connsiteY1" fmla="*/ 730102 h 761419"/>
              <a:gd name="connsiteX2" fmla="*/ 315339 w 802094"/>
              <a:gd name="connsiteY2" fmla="*/ 756878 h 761419"/>
              <a:gd name="connsiteX3" fmla="*/ 572410 w 802094"/>
              <a:gd name="connsiteY3" fmla="*/ 692638 h 761419"/>
              <a:gd name="connsiteX4" fmla="*/ 623261 w 802094"/>
              <a:gd name="connsiteY4" fmla="*/ 527379 h 761419"/>
              <a:gd name="connsiteX5" fmla="*/ 642947 w 802094"/>
              <a:gd name="connsiteY5" fmla="*/ 303806 h 761419"/>
              <a:gd name="connsiteX6" fmla="*/ 752484 w 802094"/>
              <a:gd name="connsiteY6" fmla="*/ 208556 h 761419"/>
              <a:gd name="connsiteX7" fmla="*/ 781059 w 802094"/>
              <a:gd name="connsiteY7" fmla="*/ 1387 h 761419"/>
              <a:gd name="connsiteX8" fmla="*/ 441600 w 802094"/>
              <a:gd name="connsiteY8" fmla="*/ 320685 h 761419"/>
              <a:gd name="connsiteX9" fmla="*/ 333172 w 802094"/>
              <a:gd name="connsiteY9" fmla="*/ 313700 h 761419"/>
              <a:gd name="connsiteX10" fmla="*/ 188869 w 802094"/>
              <a:gd name="connsiteY10" fmla="*/ 273537 h 761419"/>
              <a:gd name="connsiteX11" fmla="*/ 129072 w 802094"/>
              <a:gd name="connsiteY11" fmla="*/ 268774 h 761419"/>
              <a:gd name="connsiteX12" fmla="*/ 17420 w 802094"/>
              <a:gd name="connsiteY12" fmla="*/ 339100 h 761419"/>
              <a:gd name="connsiteX13" fmla="*/ 7311 w 802094"/>
              <a:gd name="connsiteY13" fmla="*/ 523250 h 761419"/>
              <a:gd name="connsiteX0" fmla="*/ 7311 w 803967"/>
              <a:gd name="connsiteY0" fmla="*/ 523443 h 761612"/>
              <a:gd name="connsiteX1" fmla="*/ 87163 w 803967"/>
              <a:gd name="connsiteY1" fmla="*/ 730295 h 761612"/>
              <a:gd name="connsiteX2" fmla="*/ 315339 w 803967"/>
              <a:gd name="connsiteY2" fmla="*/ 757071 h 761612"/>
              <a:gd name="connsiteX3" fmla="*/ 572410 w 803967"/>
              <a:gd name="connsiteY3" fmla="*/ 692831 h 761612"/>
              <a:gd name="connsiteX4" fmla="*/ 623261 w 803967"/>
              <a:gd name="connsiteY4" fmla="*/ 527572 h 761612"/>
              <a:gd name="connsiteX5" fmla="*/ 585374 w 803967"/>
              <a:gd name="connsiteY5" fmla="*/ 446239 h 761612"/>
              <a:gd name="connsiteX6" fmla="*/ 752484 w 803967"/>
              <a:gd name="connsiteY6" fmla="*/ 208749 h 761612"/>
              <a:gd name="connsiteX7" fmla="*/ 781059 w 803967"/>
              <a:gd name="connsiteY7" fmla="*/ 1580 h 761612"/>
              <a:gd name="connsiteX8" fmla="*/ 441600 w 803967"/>
              <a:gd name="connsiteY8" fmla="*/ 320878 h 761612"/>
              <a:gd name="connsiteX9" fmla="*/ 333172 w 803967"/>
              <a:gd name="connsiteY9" fmla="*/ 313893 h 761612"/>
              <a:gd name="connsiteX10" fmla="*/ 188869 w 803967"/>
              <a:gd name="connsiteY10" fmla="*/ 273730 h 761612"/>
              <a:gd name="connsiteX11" fmla="*/ 129072 w 803967"/>
              <a:gd name="connsiteY11" fmla="*/ 268967 h 761612"/>
              <a:gd name="connsiteX12" fmla="*/ 17420 w 803967"/>
              <a:gd name="connsiteY12" fmla="*/ 339293 h 761612"/>
              <a:gd name="connsiteX13" fmla="*/ 7311 w 803967"/>
              <a:gd name="connsiteY13" fmla="*/ 523443 h 761612"/>
              <a:gd name="connsiteX0" fmla="*/ 7311 w 803967"/>
              <a:gd name="connsiteY0" fmla="*/ 523443 h 761612"/>
              <a:gd name="connsiteX1" fmla="*/ 87163 w 803967"/>
              <a:gd name="connsiteY1" fmla="*/ 730295 h 761612"/>
              <a:gd name="connsiteX2" fmla="*/ 315339 w 803967"/>
              <a:gd name="connsiteY2" fmla="*/ 757071 h 761612"/>
              <a:gd name="connsiteX3" fmla="*/ 572410 w 803967"/>
              <a:gd name="connsiteY3" fmla="*/ 692831 h 761612"/>
              <a:gd name="connsiteX4" fmla="*/ 623261 w 803967"/>
              <a:gd name="connsiteY4" fmla="*/ 527572 h 761612"/>
              <a:gd name="connsiteX5" fmla="*/ 585374 w 803967"/>
              <a:gd name="connsiteY5" fmla="*/ 446239 h 761612"/>
              <a:gd name="connsiteX6" fmla="*/ 752484 w 803967"/>
              <a:gd name="connsiteY6" fmla="*/ 208749 h 761612"/>
              <a:gd name="connsiteX7" fmla="*/ 781059 w 803967"/>
              <a:gd name="connsiteY7" fmla="*/ 1580 h 761612"/>
              <a:gd name="connsiteX8" fmla="*/ 441600 w 803967"/>
              <a:gd name="connsiteY8" fmla="*/ 320878 h 761612"/>
              <a:gd name="connsiteX9" fmla="*/ 333172 w 803967"/>
              <a:gd name="connsiteY9" fmla="*/ 313893 h 761612"/>
              <a:gd name="connsiteX10" fmla="*/ 188869 w 803967"/>
              <a:gd name="connsiteY10" fmla="*/ 273730 h 761612"/>
              <a:gd name="connsiteX11" fmla="*/ 129072 w 803967"/>
              <a:gd name="connsiteY11" fmla="*/ 268967 h 761612"/>
              <a:gd name="connsiteX12" fmla="*/ 17420 w 803967"/>
              <a:gd name="connsiteY12" fmla="*/ 339293 h 761612"/>
              <a:gd name="connsiteX13" fmla="*/ 7311 w 803967"/>
              <a:gd name="connsiteY13" fmla="*/ 523443 h 761612"/>
              <a:gd name="connsiteX0" fmla="*/ 7311 w 781768"/>
              <a:gd name="connsiteY0" fmla="*/ 522104 h 760273"/>
              <a:gd name="connsiteX1" fmla="*/ 87163 w 781768"/>
              <a:gd name="connsiteY1" fmla="*/ 728956 h 760273"/>
              <a:gd name="connsiteX2" fmla="*/ 315339 w 781768"/>
              <a:gd name="connsiteY2" fmla="*/ 755732 h 760273"/>
              <a:gd name="connsiteX3" fmla="*/ 572410 w 781768"/>
              <a:gd name="connsiteY3" fmla="*/ 691492 h 760273"/>
              <a:gd name="connsiteX4" fmla="*/ 623261 w 781768"/>
              <a:gd name="connsiteY4" fmla="*/ 526233 h 760273"/>
              <a:gd name="connsiteX5" fmla="*/ 585374 w 781768"/>
              <a:gd name="connsiteY5" fmla="*/ 444900 h 760273"/>
              <a:gd name="connsiteX6" fmla="*/ 532350 w 781768"/>
              <a:gd name="connsiteY6" fmla="*/ 376744 h 760273"/>
              <a:gd name="connsiteX7" fmla="*/ 781059 w 781768"/>
              <a:gd name="connsiteY7" fmla="*/ 241 h 760273"/>
              <a:gd name="connsiteX8" fmla="*/ 441600 w 781768"/>
              <a:gd name="connsiteY8" fmla="*/ 319539 h 760273"/>
              <a:gd name="connsiteX9" fmla="*/ 333172 w 781768"/>
              <a:gd name="connsiteY9" fmla="*/ 312554 h 760273"/>
              <a:gd name="connsiteX10" fmla="*/ 188869 w 781768"/>
              <a:gd name="connsiteY10" fmla="*/ 272391 h 760273"/>
              <a:gd name="connsiteX11" fmla="*/ 129072 w 781768"/>
              <a:gd name="connsiteY11" fmla="*/ 267628 h 760273"/>
              <a:gd name="connsiteX12" fmla="*/ 17420 w 781768"/>
              <a:gd name="connsiteY12" fmla="*/ 337954 h 760273"/>
              <a:gd name="connsiteX13" fmla="*/ 7311 w 781768"/>
              <a:gd name="connsiteY13" fmla="*/ 522104 h 760273"/>
              <a:gd name="connsiteX0" fmla="*/ 7311 w 781555"/>
              <a:gd name="connsiteY0" fmla="*/ 522104 h 760273"/>
              <a:gd name="connsiteX1" fmla="*/ 87163 w 781555"/>
              <a:gd name="connsiteY1" fmla="*/ 728956 h 760273"/>
              <a:gd name="connsiteX2" fmla="*/ 315339 w 781555"/>
              <a:gd name="connsiteY2" fmla="*/ 755732 h 760273"/>
              <a:gd name="connsiteX3" fmla="*/ 572410 w 781555"/>
              <a:gd name="connsiteY3" fmla="*/ 691492 h 760273"/>
              <a:gd name="connsiteX4" fmla="*/ 623261 w 781555"/>
              <a:gd name="connsiteY4" fmla="*/ 526233 h 760273"/>
              <a:gd name="connsiteX5" fmla="*/ 585374 w 781555"/>
              <a:gd name="connsiteY5" fmla="*/ 444900 h 760273"/>
              <a:gd name="connsiteX6" fmla="*/ 532350 w 781555"/>
              <a:gd name="connsiteY6" fmla="*/ 376744 h 760273"/>
              <a:gd name="connsiteX7" fmla="*/ 781059 w 781555"/>
              <a:gd name="connsiteY7" fmla="*/ 241 h 760273"/>
              <a:gd name="connsiteX8" fmla="*/ 441600 w 781555"/>
              <a:gd name="connsiteY8" fmla="*/ 319539 h 760273"/>
              <a:gd name="connsiteX9" fmla="*/ 333172 w 781555"/>
              <a:gd name="connsiteY9" fmla="*/ 312554 h 760273"/>
              <a:gd name="connsiteX10" fmla="*/ 188869 w 781555"/>
              <a:gd name="connsiteY10" fmla="*/ 272391 h 760273"/>
              <a:gd name="connsiteX11" fmla="*/ 129072 w 781555"/>
              <a:gd name="connsiteY11" fmla="*/ 267628 h 760273"/>
              <a:gd name="connsiteX12" fmla="*/ 17420 w 781555"/>
              <a:gd name="connsiteY12" fmla="*/ 337954 h 760273"/>
              <a:gd name="connsiteX13" fmla="*/ 7311 w 781555"/>
              <a:gd name="connsiteY13" fmla="*/ 522104 h 760273"/>
              <a:gd name="connsiteX0" fmla="*/ 7311 w 623392"/>
              <a:gd name="connsiteY0" fmla="*/ 269549 h 507718"/>
              <a:gd name="connsiteX1" fmla="*/ 87163 w 623392"/>
              <a:gd name="connsiteY1" fmla="*/ 476401 h 507718"/>
              <a:gd name="connsiteX2" fmla="*/ 315339 w 623392"/>
              <a:gd name="connsiteY2" fmla="*/ 503177 h 507718"/>
              <a:gd name="connsiteX3" fmla="*/ 572410 w 623392"/>
              <a:gd name="connsiteY3" fmla="*/ 438937 h 507718"/>
              <a:gd name="connsiteX4" fmla="*/ 623261 w 623392"/>
              <a:gd name="connsiteY4" fmla="*/ 273678 h 507718"/>
              <a:gd name="connsiteX5" fmla="*/ 585374 w 623392"/>
              <a:gd name="connsiteY5" fmla="*/ 192345 h 507718"/>
              <a:gd name="connsiteX6" fmla="*/ 532350 w 623392"/>
              <a:gd name="connsiteY6" fmla="*/ 124189 h 507718"/>
              <a:gd name="connsiteX7" fmla="*/ 493192 w 623392"/>
              <a:gd name="connsiteY7" fmla="*/ 89739 h 507718"/>
              <a:gd name="connsiteX8" fmla="*/ 441600 w 623392"/>
              <a:gd name="connsiteY8" fmla="*/ 66984 h 507718"/>
              <a:gd name="connsiteX9" fmla="*/ 333172 w 623392"/>
              <a:gd name="connsiteY9" fmla="*/ 59999 h 507718"/>
              <a:gd name="connsiteX10" fmla="*/ 188869 w 623392"/>
              <a:gd name="connsiteY10" fmla="*/ 19836 h 507718"/>
              <a:gd name="connsiteX11" fmla="*/ 129072 w 623392"/>
              <a:gd name="connsiteY11" fmla="*/ 15073 h 507718"/>
              <a:gd name="connsiteX12" fmla="*/ 17420 w 623392"/>
              <a:gd name="connsiteY12" fmla="*/ 85399 h 507718"/>
              <a:gd name="connsiteX13" fmla="*/ 7311 w 623392"/>
              <a:gd name="connsiteY13" fmla="*/ 269549 h 507718"/>
              <a:gd name="connsiteX0" fmla="*/ 7311 w 623392"/>
              <a:gd name="connsiteY0" fmla="*/ 267790 h 505959"/>
              <a:gd name="connsiteX1" fmla="*/ 87163 w 623392"/>
              <a:gd name="connsiteY1" fmla="*/ 474642 h 505959"/>
              <a:gd name="connsiteX2" fmla="*/ 315339 w 623392"/>
              <a:gd name="connsiteY2" fmla="*/ 501418 h 505959"/>
              <a:gd name="connsiteX3" fmla="*/ 572410 w 623392"/>
              <a:gd name="connsiteY3" fmla="*/ 437178 h 505959"/>
              <a:gd name="connsiteX4" fmla="*/ 623261 w 623392"/>
              <a:gd name="connsiteY4" fmla="*/ 271919 h 505959"/>
              <a:gd name="connsiteX5" fmla="*/ 585374 w 623392"/>
              <a:gd name="connsiteY5" fmla="*/ 190586 h 505959"/>
              <a:gd name="connsiteX6" fmla="*/ 532350 w 623392"/>
              <a:gd name="connsiteY6" fmla="*/ 122430 h 505959"/>
              <a:gd name="connsiteX7" fmla="*/ 493192 w 623392"/>
              <a:gd name="connsiteY7" fmla="*/ 87980 h 505959"/>
              <a:gd name="connsiteX8" fmla="*/ 441600 w 623392"/>
              <a:gd name="connsiteY8" fmla="*/ 65225 h 505959"/>
              <a:gd name="connsiteX9" fmla="*/ 306079 w 623392"/>
              <a:gd name="connsiteY9" fmla="*/ 7440 h 505959"/>
              <a:gd name="connsiteX10" fmla="*/ 188869 w 623392"/>
              <a:gd name="connsiteY10" fmla="*/ 18077 h 505959"/>
              <a:gd name="connsiteX11" fmla="*/ 129072 w 623392"/>
              <a:gd name="connsiteY11" fmla="*/ 13314 h 505959"/>
              <a:gd name="connsiteX12" fmla="*/ 17420 w 623392"/>
              <a:gd name="connsiteY12" fmla="*/ 83640 h 505959"/>
              <a:gd name="connsiteX13" fmla="*/ 7311 w 623392"/>
              <a:gd name="connsiteY13" fmla="*/ 267790 h 505959"/>
              <a:gd name="connsiteX0" fmla="*/ 7311 w 623392"/>
              <a:gd name="connsiteY0" fmla="*/ 272789 h 510958"/>
              <a:gd name="connsiteX1" fmla="*/ 87163 w 623392"/>
              <a:gd name="connsiteY1" fmla="*/ 479641 h 510958"/>
              <a:gd name="connsiteX2" fmla="*/ 315339 w 623392"/>
              <a:gd name="connsiteY2" fmla="*/ 506417 h 510958"/>
              <a:gd name="connsiteX3" fmla="*/ 572410 w 623392"/>
              <a:gd name="connsiteY3" fmla="*/ 442177 h 510958"/>
              <a:gd name="connsiteX4" fmla="*/ 623261 w 623392"/>
              <a:gd name="connsiteY4" fmla="*/ 276918 h 510958"/>
              <a:gd name="connsiteX5" fmla="*/ 585374 w 623392"/>
              <a:gd name="connsiteY5" fmla="*/ 195585 h 510958"/>
              <a:gd name="connsiteX6" fmla="*/ 532350 w 623392"/>
              <a:gd name="connsiteY6" fmla="*/ 127429 h 510958"/>
              <a:gd name="connsiteX7" fmla="*/ 493192 w 623392"/>
              <a:gd name="connsiteY7" fmla="*/ 92979 h 510958"/>
              <a:gd name="connsiteX8" fmla="*/ 441600 w 623392"/>
              <a:gd name="connsiteY8" fmla="*/ 70224 h 510958"/>
              <a:gd name="connsiteX9" fmla="*/ 306079 w 623392"/>
              <a:gd name="connsiteY9" fmla="*/ 12439 h 510958"/>
              <a:gd name="connsiteX10" fmla="*/ 205803 w 623392"/>
              <a:gd name="connsiteY10" fmla="*/ 6143 h 510958"/>
              <a:gd name="connsiteX11" fmla="*/ 129072 w 623392"/>
              <a:gd name="connsiteY11" fmla="*/ 18313 h 510958"/>
              <a:gd name="connsiteX12" fmla="*/ 17420 w 623392"/>
              <a:gd name="connsiteY12" fmla="*/ 88639 h 510958"/>
              <a:gd name="connsiteX13" fmla="*/ 7311 w 623392"/>
              <a:gd name="connsiteY13" fmla="*/ 272789 h 510958"/>
              <a:gd name="connsiteX0" fmla="*/ 5550 w 621631"/>
              <a:gd name="connsiteY0" fmla="*/ 275066 h 513235"/>
              <a:gd name="connsiteX1" fmla="*/ 85402 w 621631"/>
              <a:gd name="connsiteY1" fmla="*/ 481918 h 513235"/>
              <a:gd name="connsiteX2" fmla="*/ 313578 w 621631"/>
              <a:gd name="connsiteY2" fmla="*/ 508694 h 513235"/>
              <a:gd name="connsiteX3" fmla="*/ 570649 w 621631"/>
              <a:gd name="connsiteY3" fmla="*/ 444454 h 513235"/>
              <a:gd name="connsiteX4" fmla="*/ 621500 w 621631"/>
              <a:gd name="connsiteY4" fmla="*/ 279195 h 513235"/>
              <a:gd name="connsiteX5" fmla="*/ 583613 w 621631"/>
              <a:gd name="connsiteY5" fmla="*/ 197862 h 513235"/>
              <a:gd name="connsiteX6" fmla="*/ 530589 w 621631"/>
              <a:gd name="connsiteY6" fmla="*/ 129706 h 513235"/>
              <a:gd name="connsiteX7" fmla="*/ 491431 w 621631"/>
              <a:gd name="connsiteY7" fmla="*/ 95256 h 513235"/>
              <a:gd name="connsiteX8" fmla="*/ 439839 w 621631"/>
              <a:gd name="connsiteY8" fmla="*/ 72501 h 513235"/>
              <a:gd name="connsiteX9" fmla="*/ 304318 w 621631"/>
              <a:gd name="connsiteY9" fmla="*/ 14716 h 513235"/>
              <a:gd name="connsiteX10" fmla="*/ 204042 w 621631"/>
              <a:gd name="connsiteY10" fmla="*/ 8420 h 513235"/>
              <a:gd name="connsiteX11" fmla="*/ 86671 w 621631"/>
              <a:gd name="connsiteY11" fmla="*/ 17203 h 513235"/>
              <a:gd name="connsiteX12" fmla="*/ 15659 w 621631"/>
              <a:gd name="connsiteY12" fmla="*/ 90916 h 513235"/>
              <a:gd name="connsiteX13" fmla="*/ 5550 w 621631"/>
              <a:gd name="connsiteY13" fmla="*/ 275066 h 513235"/>
              <a:gd name="connsiteX0" fmla="*/ 5550 w 621631"/>
              <a:gd name="connsiteY0" fmla="*/ 272176 h 510345"/>
              <a:gd name="connsiteX1" fmla="*/ 85402 w 621631"/>
              <a:gd name="connsiteY1" fmla="*/ 479028 h 510345"/>
              <a:gd name="connsiteX2" fmla="*/ 313578 w 621631"/>
              <a:gd name="connsiteY2" fmla="*/ 505804 h 510345"/>
              <a:gd name="connsiteX3" fmla="*/ 570649 w 621631"/>
              <a:gd name="connsiteY3" fmla="*/ 441564 h 510345"/>
              <a:gd name="connsiteX4" fmla="*/ 621500 w 621631"/>
              <a:gd name="connsiteY4" fmla="*/ 276305 h 510345"/>
              <a:gd name="connsiteX5" fmla="*/ 583613 w 621631"/>
              <a:gd name="connsiteY5" fmla="*/ 194972 h 510345"/>
              <a:gd name="connsiteX6" fmla="*/ 530589 w 621631"/>
              <a:gd name="connsiteY6" fmla="*/ 126816 h 510345"/>
              <a:gd name="connsiteX7" fmla="*/ 491431 w 621631"/>
              <a:gd name="connsiteY7" fmla="*/ 92366 h 510345"/>
              <a:gd name="connsiteX8" fmla="*/ 439839 w 621631"/>
              <a:gd name="connsiteY8" fmla="*/ 69611 h 510345"/>
              <a:gd name="connsiteX9" fmla="*/ 304318 w 621631"/>
              <a:gd name="connsiteY9" fmla="*/ 11826 h 510345"/>
              <a:gd name="connsiteX10" fmla="*/ 204042 w 621631"/>
              <a:gd name="connsiteY10" fmla="*/ 5530 h 510345"/>
              <a:gd name="connsiteX11" fmla="*/ 86671 w 621631"/>
              <a:gd name="connsiteY11" fmla="*/ 14313 h 510345"/>
              <a:gd name="connsiteX12" fmla="*/ 15659 w 621631"/>
              <a:gd name="connsiteY12" fmla="*/ 88026 h 510345"/>
              <a:gd name="connsiteX13" fmla="*/ 5550 w 621631"/>
              <a:gd name="connsiteY13" fmla="*/ 272176 h 510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1631" h="510345">
                <a:moveTo>
                  <a:pt x="5550" y="272176"/>
                </a:moveTo>
                <a:cubicBezTo>
                  <a:pt x="17174" y="337343"/>
                  <a:pt x="34064" y="440090"/>
                  <a:pt x="85402" y="479028"/>
                </a:cubicBezTo>
                <a:cubicBezTo>
                  <a:pt x="136740" y="517966"/>
                  <a:pt x="232704" y="512048"/>
                  <a:pt x="313578" y="505804"/>
                </a:cubicBezTo>
                <a:cubicBezTo>
                  <a:pt x="394453" y="499560"/>
                  <a:pt x="519329" y="479814"/>
                  <a:pt x="570649" y="441564"/>
                </a:cubicBezTo>
                <a:cubicBezTo>
                  <a:pt x="621969" y="403314"/>
                  <a:pt x="619339" y="317404"/>
                  <a:pt x="621500" y="276305"/>
                </a:cubicBezTo>
                <a:cubicBezTo>
                  <a:pt x="623661" y="235206"/>
                  <a:pt x="598765" y="219887"/>
                  <a:pt x="583613" y="194972"/>
                </a:cubicBezTo>
                <a:cubicBezTo>
                  <a:pt x="568461" y="170057"/>
                  <a:pt x="545953" y="143917"/>
                  <a:pt x="530589" y="126816"/>
                </a:cubicBezTo>
                <a:cubicBezTo>
                  <a:pt x="515225" y="109715"/>
                  <a:pt x="506556" y="101900"/>
                  <a:pt x="491431" y="92366"/>
                </a:cubicBezTo>
                <a:cubicBezTo>
                  <a:pt x="476306" y="82832"/>
                  <a:pt x="471024" y="83034"/>
                  <a:pt x="439839" y="69611"/>
                </a:cubicBezTo>
                <a:cubicBezTo>
                  <a:pt x="408654" y="56188"/>
                  <a:pt x="343617" y="22506"/>
                  <a:pt x="304318" y="11826"/>
                </a:cubicBezTo>
                <a:cubicBezTo>
                  <a:pt x="265019" y="1146"/>
                  <a:pt x="240316" y="5116"/>
                  <a:pt x="204042" y="5530"/>
                </a:cubicBezTo>
                <a:cubicBezTo>
                  <a:pt x="167768" y="5944"/>
                  <a:pt x="135566" y="-11855"/>
                  <a:pt x="86671" y="14313"/>
                </a:cubicBezTo>
                <a:cubicBezTo>
                  <a:pt x="58096" y="47254"/>
                  <a:pt x="29179" y="45049"/>
                  <a:pt x="15659" y="88026"/>
                </a:cubicBezTo>
                <a:cubicBezTo>
                  <a:pt x="2139" y="131003"/>
                  <a:pt x="-6074" y="207009"/>
                  <a:pt x="5550" y="27217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0" name="Группа 19">
            <a:extLst>
              <a:ext uri="{FF2B5EF4-FFF2-40B4-BE49-F238E27FC236}">
                <a16:creationId xmlns:a16="http://schemas.microsoft.com/office/drawing/2014/main" id="{D8FC1701-9917-0C14-EBB0-E8B68F861980}"/>
              </a:ext>
            </a:extLst>
          </p:cNvPr>
          <p:cNvGrpSpPr/>
          <p:nvPr/>
        </p:nvGrpSpPr>
        <p:grpSpPr>
          <a:xfrm rot="19776107">
            <a:off x="265633" y="543008"/>
            <a:ext cx="718418" cy="408036"/>
            <a:chOff x="518160" y="1554479"/>
            <a:chExt cx="552027" cy="313532"/>
          </a:xfrm>
        </p:grpSpPr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058B9B00-C7FA-1022-C414-0138F18354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8160" y="1868011"/>
              <a:ext cx="552027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headEnd type="stealth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44BD4B71-4886-37AA-AB86-1A13F3309120}"/>
                </a:ext>
              </a:extLst>
            </p:cNvPr>
            <p:cNvCxnSpPr>
              <a:cxnSpLocks/>
            </p:cNvCxnSpPr>
            <p:nvPr/>
          </p:nvCxnSpPr>
          <p:spPr>
            <a:xfrm>
              <a:off x="1070187" y="1554480"/>
              <a:ext cx="0" cy="313531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headEnd type="stealth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342F436F-384E-15A9-EFDE-BA13B20880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8160" y="1554479"/>
              <a:ext cx="552027" cy="313532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headEnd type="stealth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EC90B1B-040C-FD1C-EA87-15B89C17EBD1}"/>
                  </a:ext>
                </a:extLst>
              </p:cNvPr>
              <p:cNvSpPr txBox="1"/>
              <p:nvPr/>
            </p:nvSpPr>
            <p:spPr>
              <a:xfrm>
                <a:off x="728077" y="905803"/>
                <a:ext cx="12368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acc>
                    </m:oMath>
                  </m:oMathPara>
                </a14:m>
                <a:endParaRPr lang="ru-RU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EC90B1B-040C-FD1C-EA87-15B89C17E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77" y="905803"/>
                <a:ext cx="123688" cy="184666"/>
              </a:xfrm>
              <a:prstGeom prst="rect">
                <a:avLst/>
              </a:prstGeom>
              <a:blipFill>
                <a:blip r:embed="rId2"/>
                <a:stretch>
                  <a:fillRect l="-28571" t="-30000" r="-85714" b="-2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E9714D-F23F-648A-4CD0-FB95DD18C01C}"/>
                  </a:ext>
                </a:extLst>
              </p:cNvPr>
              <p:cNvSpPr txBox="1"/>
              <p:nvPr/>
            </p:nvSpPr>
            <p:spPr>
              <a:xfrm>
                <a:off x="485380" y="576225"/>
                <a:ext cx="15247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2E9714D-F23F-648A-4CD0-FB95DD18C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380" y="576225"/>
                <a:ext cx="152478" cy="184666"/>
              </a:xfrm>
              <a:prstGeom prst="rect">
                <a:avLst/>
              </a:prstGeom>
              <a:blipFill>
                <a:blip r:embed="rId3"/>
                <a:stretch>
                  <a:fillRect l="-20000" t="-30000" r="-64000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87D9CF9-ABCC-552C-6D67-B346D45A9BF9}"/>
                  </a:ext>
                </a:extLst>
              </p:cNvPr>
              <p:cNvSpPr txBox="1"/>
              <p:nvPr/>
            </p:nvSpPr>
            <p:spPr>
              <a:xfrm>
                <a:off x="961427" y="430598"/>
                <a:ext cx="20569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87D9CF9-ABCC-552C-6D67-B346D45A9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427" y="430598"/>
                <a:ext cx="205697" cy="184666"/>
              </a:xfrm>
              <a:prstGeom prst="rect">
                <a:avLst/>
              </a:prstGeom>
              <a:blipFill>
                <a:blip r:embed="rId4"/>
                <a:stretch>
                  <a:fillRect l="-15152" t="-30000" r="-51515"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C18663-357D-E704-0CB1-0118432BCE29}"/>
                  </a:ext>
                </a:extLst>
              </p:cNvPr>
              <p:cNvSpPr txBox="1"/>
              <p:nvPr/>
            </p:nvSpPr>
            <p:spPr>
              <a:xfrm>
                <a:off x="358135" y="1104760"/>
                <a:ext cx="12022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3C18663-357D-E704-0CB1-0118432BCE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135" y="1104760"/>
                <a:ext cx="120226" cy="184666"/>
              </a:xfrm>
              <a:prstGeom prst="rect">
                <a:avLst/>
              </a:prstGeom>
              <a:blipFill>
                <a:blip r:embed="rId5"/>
                <a:stretch>
                  <a:fillRect l="-31579" r="-36842" b="-32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E7F113A7-18CE-9476-73C6-42D1D552104B}"/>
              </a:ext>
            </a:extLst>
          </p:cNvPr>
          <p:cNvGrpSpPr/>
          <p:nvPr/>
        </p:nvGrpSpPr>
        <p:grpSpPr>
          <a:xfrm>
            <a:off x="1026722" y="731187"/>
            <a:ext cx="142592" cy="184666"/>
            <a:chOff x="1092371" y="-316681"/>
            <a:chExt cx="142592" cy="184666"/>
          </a:xfrm>
        </p:grpSpPr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7F40C4C9-B09F-2705-82EC-52600D82EF92}"/>
                </a:ext>
              </a:extLst>
            </p:cNvPr>
            <p:cNvSpPr/>
            <p:nvPr/>
          </p:nvSpPr>
          <p:spPr>
            <a:xfrm>
              <a:off x="1092371" y="-316681"/>
              <a:ext cx="18000" cy="18000"/>
            </a:xfrm>
            <a:prstGeom prst="ellipse">
              <a:avLst/>
            </a:prstGeom>
            <a:solidFill>
              <a:srgbClr val="21212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6921B5E-B994-40F4-F3B9-52B474FEDFB0}"/>
                    </a:ext>
                  </a:extLst>
                </p:cNvPr>
                <p:cNvSpPr txBox="1"/>
                <p:nvPr/>
              </p:nvSpPr>
              <p:spPr>
                <a:xfrm>
                  <a:off x="1100439" y="-31668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6921B5E-B994-40F4-F3B9-52B474FEDF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439" y="-316681"/>
                  <a:ext cx="134524" cy="184666"/>
                </a:xfrm>
                <a:prstGeom prst="rect">
                  <a:avLst/>
                </a:prstGeom>
                <a:blipFill>
                  <a:blip r:embed="rId6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12267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DE101-625B-78F1-D276-FFED8F6C2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7AE13594-6A63-D3E1-CD88-4A13D0211363}"/>
              </a:ext>
            </a:extLst>
          </p:cNvPr>
          <p:cNvSpPr/>
          <p:nvPr/>
        </p:nvSpPr>
        <p:spPr>
          <a:xfrm rot="14916472">
            <a:off x="66005" y="300134"/>
            <a:ext cx="977822" cy="992262"/>
          </a:xfrm>
          <a:custGeom>
            <a:avLst/>
            <a:gdLst>
              <a:gd name="connsiteX0" fmla="*/ 122966 w 958813"/>
              <a:gd name="connsiteY0" fmla="*/ 466818 h 846241"/>
              <a:gd name="connsiteX1" fmla="*/ 334897 w 958813"/>
              <a:gd name="connsiteY1" fmla="*/ 754950 h 846241"/>
              <a:gd name="connsiteX2" fmla="*/ 773047 w 958813"/>
              <a:gd name="connsiteY2" fmla="*/ 835912 h 846241"/>
              <a:gd name="connsiteX3" fmla="*/ 854010 w 958813"/>
              <a:gd name="connsiteY3" fmla="*/ 554925 h 846241"/>
              <a:gd name="connsiteX4" fmla="*/ 668272 w 958813"/>
              <a:gd name="connsiteY4" fmla="*/ 595406 h 846241"/>
              <a:gd name="connsiteX5" fmla="*/ 620647 w 958813"/>
              <a:gd name="connsiteY5" fmla="*/ 395381 h 846241"/>
              <a:gd name="connsiteX6" fmla="*/ 908778 w 958813"/>
              <a:gd name="connsiteY6" fmla="*/ 297750 h 846241"/>
              <a:gd name="connsiteX7" fmla="*/ 937353 w 958813"/>
              <a:gd name="connsiteY7" fmla="*/ 90581 h 846241"/>
              <a:gd name="connsiteX8" fmla="*/ 682560 w 958813"/>
              <a:gd name="connsiteY8" fmla="*/ 93 h 846241"/>
              <a:gd name="connsiteX9" fmla="*/ 442053 w 958813"/>
              <a:gd name="connsiteY9" fmla="*/ 104868 h 846241"/>
              <a:gd name="connsiteX10" fmla="*/ 206310 w 958813"/>
              <a:gd name="connsiteY10" fmla="*/ 135825 h 846241"/>
              <a:gd name="connsiteX11" fmla="*/ 11047 w 958813"/>
              <a:gd name="connsiteY11" fmla="*/ 131062 h 846241"/>
              <a:gd name="connsiteX12" fmla="*/ 34860 w 958813"/>
              <a:gd name="connsiteY12" fmla="*/ 333468 h 846241"/>
              <a:gd name="connsiteX13" fmla="*/ 122966 w 958813"/>
              <a:gd name="connsiteY13" fmla="*/ 466818 h 846241"/>
              <a:gd name="connsiteX0" fmla="*/ 122966 w 952204"/>
              <a:gd name="connsiteY0" fmla="*/ 466818 h 846241"/>
              <a:gd name="connsiteX1" fmla="*/ 334897 w 952204"/>
              <a:gd name="connsiteY1" fmla="*/ 754950 h 846241"/>
              <a:gd name="connsiteX2" fmla="*/ 773047 w 952204"/>
              <a:gd name="connsiteY2" fmla="*/ 835912 h 846241"/>
              <a:gd name="connsiteX3" fmla="*/ 854010 w 952204"/>
              <a:gd name="connsiteY3" fmla="*/ 554925 h 846241"/>
              <a:gd name="connsiteX4" fmla="*/ 668272 w 952204"/>
              <a:gd name="connsiteY4" fmla="*/ 595406 h 846241"/>
              <a:gd name="connsiteX5" fmla="*/ 799241 w 952204"/>
              <a:gd name="connsiteY5" fmla="*/ 393000 h 846241"/>
              <a:gd name="connsiteX6" fmla="*/ 908778 w 952204"/>
              <a:gd name="connsiteY6" fmla="*/ 297750 h 846241"/>
              <a:gd name="connsiteX7" fmla="*/ 937353 w 952204"/>
              <a:gd name="connsiteY7" fmla="*/ 90581 h 846241"/>
              <a:gd name="connsiteX8" fmla="*/ 682560 w 952204"/>
              <a:gd name="connsiteY8" fmla="*/ 93 h 846241"/>
              <a:gd name="connsiteX9" fmla="*/ 442053 w 952204"/>
              <a:gd name="connsiteY9" fmla="*/ 104868 h 846241"/>
              <a:gd name="connsiteX10" fmla="*/ 206310 w 952204"/>
              <a:gd name="connsiteY10" fmla="*/ 135825 h 846241"/>
              <a:gd name="connsiteX11" fmla="*/ 11047 w 952204"/>
              <a:gd name="connsiteY11" fmla="*/ 131062 h 846241"/>
              <a:gd name="connsiteX12" fmla="*/ 34860 w 952204"/>
              <a:gd name="connsiteY12" fmla="*/ 333468 h 846241"/>
              <a:gd name="connsiteX13" fmla="*/ 122966 w 952204"/>
              <a:gd name="connsiteY13" fmla="*/ 466818 h 846241"/>
              <a:gd name="connsiteX0" fmla="*/ 122966 w 952204"/>
              <a:gd name="connsiteY0" fmla="*/ 466818 h 846241"/>
              <a:gd name="connsiteX1" fmla="*/ 334897 w 952204"/>
              <a:gd name="connsiteY1" fmla="*/ 754950 h 846241"/>
              <a:gd name="connsiteX2" fmla="*/ 773047 w 952204"/>
              <a:gd name="connsiteY2" fmla="*/ 835912 h 846241"/>
              <a:gd name="connsiteX3" fmla="*/ 854010 w 952204"/>
              <a:gd name="connsiteY3" fmla="*/ 554925 h 846241"/>
              <a:gd name="connsiteX4" fmla="*/ 789715 w 952204"/>
              <a:gd name="connsiteY4" fmla="*/ 481106 h 846241"/>
              <a:gd name="connsiteX5" fmla="*/ 799241 w 952204"/>
              <a:gd name="connsiteY5" fmla="*/ 393000 h 846241"/>
              <a:gd name="connsiteX6" fmla="*/ 908778 w 952204"/>
              <a:gd name="connsiteY6" fmla="*/ 297750 h 846241"/>
              <a:gd name="connsiteX7" fmla="*/ 937353 w 952204"/>
              <a:gd name="connsiteY7" fmla="*/ 90581 h 846241"/>
              <a:gd name="connsiteX8" fmla="*/ 682560 w 952204"/>
              <a:gd name="connsiteY8" fmla="*/ 93 h 846241"/>
              <a:gd name="connsiteX9" fmla="*/ 442053 w 952204"/>
              <a:gd name="connsiteY9" fmla="*/ 104868 h 846241"/>
              <a:gd name="connsiteX10" fmla="*/ 206310 w 952204"/>
              <a:gd name="connsiteY10" fmla="*/ 135825 h 846241"/>
              <a:gd name="connsiteX11" fmla="*/ 11047 w 952204"/>
              <a:gd name="connsiteY11" fmla="*/ 131062 h 846241"/>
              <a:gd name="connsiteX12" fmla="*/ 34860 w 952204"/>
              <a:gd name="connsiteY12" fmla="*/ 333468 h 846241"/>
              <a:gd name="connsiteX13" fmla="*/ 122966 w 952204"/>
              <a:gd name="connsiteY13" fmla="*/ 466818 h 846241"/>
              <a:gd name="connsiteX0" fmla="*/ 122966 w 952204"/>
              <a:gd name="connsiteY0" fmla="*/ 466818 h 867417"/>
              <a:gd name="connsiteX1" fmla="*/ 243457 w 952204"/>
              <a:gd name="connsiteY1" fmla="*/ 819296 h 867417"/>
              <a:gd name="connsiteX2" fmla="*/ 773047 w 952204"/>
              <a:gd name="connsiteY2" fmla="*/ 835912 h 867417"/>
              <a:gd name="connsiteX3" fmla="*/ 854010 w 952204"/>
              <a:gd name="connsiteY3" fmla="*/ 554925 h 867417"/>
              <a:gd name="connsiteX4" fmla="*/ 789715 w 952204"/>
              <a:gd name="connsiteY4" fmla="*/ 481106 h 867417"/>
              <a:gd name="connsiteX5" fmla="*/ 799241 w 952204"/>
              <a:gd name="connsiteY5" fmla="*/ 393000 h 867417"/>
              <a:gd name="connsiteX6" fmla="*/ 908778 w 952204"/>
              <a:gd name="connsiteY6" fmla="*/ 297750 h 867417"/>
              <a:gd name="connsiteX7" fmla="*/ 937353 w 952204"/>
              <a:gd name="connsiteY7" fmla="*/ 90581 h 867417"/>
              <a:gd name="connsiteX8" fmla="*/ 682560 w 952204"/>
              <a:gd name="connsiteY8" fmla="*/ 93 h 867417"/>
              <a:gd name="connsiteX9" fmla="*/ 442053 w 952204"/>
              <a:gd name="connsiteY9" fmla="*/ 104868 h 867417"/>
              <a:gd name="connsiteX10" fmla="*/ 206310 w 952204"/>
              <a:gd name="connsiteY10" fmla="*/ 135825 h 867417"/>
              <a:gd name="connsiteX11" fmla="*/ 11047 w 952204"/>
              <a:gd name="connsiteY11" fmla="*/ 131062 h 867417"/>
              <a:gd name="connsiteX12" fmla="*/ 34860 w 952204"/>
              <a:gd name="connsiteY12" fmla="*/ 333468 h 867417"/>
              <a:gd name="connsiteX13" fmla="*/ 122966 w 952204"/>
              <a:gd name="connsiteY13" fmla="*/ 466818 h 867417"/>
              <a:gd name="connsiteX0" fmla="*/ 119487 w 952112"/>
              <a:gd name="connsiteY0" fmla="*/ 483751 h 866453"/>
              <a:gd name="connsiteX1" fmla="*/ 243365 w 952112"/>
              <a:gd name="connsiteY1" fmla="*/ 819296 h 866453"/>
              <a:gd name="connsiteX2" fmla="*/ 772955 w 952112"/>
              <a:gd name="connsiteY2" fmla="*/ 835912 h 866453"/>
              <a:gd name="connsiteX3" fmla="*/ 853918 w 952112"/>
              <a:gd name="connsiteY3" fmla="*/ 554925 h 866453"/>
              <a:gd name="connsiteX4" fmla="*/ 789623 w 952112"/>
              <a:gd name="connsiteY4" fmla="*/ 481106 h 866453"/>
              <a:gd name="connsiteX5" fmla="*/ 799149 w 952112"/>
              <a:gd name="connsiteY5" fmla="*/ 393000 h 866453"/>
              <a:gd name="connsiteX6" fmla="*/ 908686 w 952112"/>
              <a:gd name="connsiteY6" fmla="*/ 297750 h 866453"/>
              <a:gd name="connsiteX7" fmla="*/ 937261 w 952112"/>
              <a:gd name="connsiteY7" fmla="*/ 90581 h 866453"/>
              <a:gd name="connsiteX8" fmla="*/ 682468 w 952112"/>
              <a:gd name="connsiteY8" fmla="*/ 93 h 866453"/>
              <a:gd name="connsiteX9" fmla="*/ 441961 w 952112"/>
              <a:gd name="connsiteY9" fmla="*/ 104868 h 866453"/>
              <a:gd name="connsiteX10" fmla="*/ 206218 w 952112"/>
              <a:gd name="connsiteY10" fmla="*/ 135825 h 866453"/>
              <a:gd name="connsiteX11" fmla="*/ 10955 w 952112"/>
              <a:gd name="connsiteY11" fmla="*/ 131062 h 866453"/>
              <a:gd name="connsiteX12" fmla="*/ 34768 w 952112"/>
              <a:gd name="connsiteY12" fmla="*/ 333468 h 866453"/>
              <a:gd name="connsiteX13" fmla="*/ 119487 w 952112"/>
              <a:gd name="connsiteY13" fmla="*/ 483751 h 866453"/>
              <a:gd name="connsiteX0" fmla="*/ 85045 w 917670"/>
              <a:gd name="connsiteY0" fmla="*/ 483751 h 866453"/>
              <a:gd name="connsiteX1" fmla="*/ 208923 w 917670"/>
              <a:gd name="connsiteY1" fmla="*/ 819296 h 866453"/>
              <a:gd name="connsiteX2" fmla="*/ 738513 w 917670"/>
              <a:gd name="connsiteY2" fmla="*/ 835912 h 866453"/>
              <a:gd name="connsiteX3" fmla="*/ 819476 w 917670"/>
              <a:gd name="connsiteY3" fmla="*/ 554925 h 866453"/>
              <a:gd name="connsiteX4" fmla="*/ 755181 w 917670"/>
              <a:gd name="connsiteY4" fmla="*/ 481106 h 866453"/>
              <a:gd name="connsiteX5" fmla="*/ 764707 w 917670"/>
              <a:gd name="connsiteY5" fmla="*/ 393000 h 866453"/>
              <a:gd name="connsiteX6" fmla="*/ 874244 w 917670"/>
              <a:gd name="connsiteY6" fmla="*/ 297750 h 866453"/>
              <a:gd name="connsiteX7" fmla="*/ 902819 w 917670"/>
              <a:gd name="connsiteY7" fmla="*/ 90581 h 866453"/>
              <a:gd name="connsiteX8" fmla="*/ 648026 w 917670"/>
              <a:gd name="connsiteY8" fmla="*/ 93 h 866453"/>
              <a:gd name="connsiteX9" fmla="*/ 407519 w 917670"/>
              <a:gd name="connsiteY9" fmla="*/ 104868 h 866453"/>
              <a:gd name="connsiteX10" fmla="*/ 171776 w 917670"/>
              <a:gd name="connsiteY10" fmla="*/ 135825 h 866453"/>
              <a:gd name="connsiteX11" fmla="*/ 115366 w 917670"/>
              <a:gd name="connsiteY11" fmla="*/ 185248 h 866453"/>
              <a:gd name="connsiteX12" fmla="*/ 326 w 917670"/>
              <a:gd name="connsiteY12" fmla="*/ 333468 h 866453"/>
              <a:gd name="connsiteX13" fmla="*/ 85045 w 917670"/>
              <a:gd name="connsiteY13" fmla="*/ 483751 h 866453"/>
              <a:gd name="connsiteX0" fmla="*/ 85045 w 928576"/>
              <a:gd name="connsiteY0" fmla="*/ 393185 h 775887"/>
              <a:gd name="connsiteX1" fmla="*/ 208923 w 928576"/>
              <a:gd name="connsiteY1" fmla="*/ 728730 h 775887"/>
              <a:gd name="connsiteX2" fmla="*/ 738513 w 928576"/>
              <a:gd name="connsiteY2" fmla="*/ 745346 h 775887"/>
              <a:gd name="connsiteX3" fmla="*/ 819476 w 928576"/>
              <a:gd name="connsiteY3" fmla="*/ 464359 h 775887"/>
              <a:gd name="connsiteX4" fmla="*/ 755181 w 928576"/>
              <a:gd name="connsiteY4" fmla="*/ 390540 h 775887"/>
              <a:gd name="connsiteX5" fmla="*/ 764707 w 928576"/>
              <a:gd name="connsiteY5" fmla="*/ 302434 h 775887"/>
              <a:gd name="connsiteX6" fmla="*/ 874244 w 928576"/>
              <a:gd name="connsiteY6" fmla="*/ 207184 h 775887"/>
              <a:gd name="connsiteX7" fmla="*/ 902819 w 928576"/>
              <a:gd name="connsiteY7" fmla="*/ 15 h 775887"/>
              <a:gd name="connsiteX8" fmla="*/ 499013 w 928576"/>
              <a:gd name="connsiteY8" fmla="*/ 217713 h 775887"/>
              <a:gd name="connsiteX9" fmla="*/ 407519 w 928576"/>
              <a:gd name="connsiteY9" fmla="*/ 14302 h 775887"/>
              <a:gd name="connsiteX10" fmla="*/ 171776 w 928576"/>
              <a:gd name="connsiteY10" fmla="*/ 45259 h 775887"/>
              <a:gd name="connsiteX11" fmla="*/ 115366 w 928576"/>
              <a:gd name="connsiteY11" fmla="*/ 94682 h 775887"/>
              <a:gd name="connsiteX12" fmla="*/ 326 w 928576"/>
              <a:gd name="connsiteY12" fmla="*/ 242902 h 775887"/>
              <a:gd name="connsiteX13" fmla="*/ 85045 w 928576"/>
              <a:gd name="connsiteY13" fmla="*/ 393185 h 775887"/>
              <a:gd name="connsiteX0" fmla="*/ 85045 w 928576"/>
              <a:gd name="connsiteY0" fmla="*/ 393185 h 775887"/>
              <a:gd name="connsiteX1" fmla="*/ 208923 w 928576"/>
              <a:gd name="connsiteY1" fmla="*/ 728730 h 775887"/>
              <a:gd name="connsiteX2" fmla="*/ 738513 w 928576"/>
              <a:gd name="connsiteY2" fmla="*/ 745346 h 775887"/>
              <a:gd name="connsiteX3" fmla="*/ 819476 w 928576"/>
              <a:gd name="connsiteY3" fmla="*/ 464359 h 775887"/>
              <a:gd name="connsiteX4" fmla="*/ 755181 w 928576"/>
              <a:gd name="connsiteY4" fmla="*/ 390540 h 775887"/>
              <a:gd name="connsiteX5" fmla="*/ 764707 w 928576"/>
              <a:gd name="connsiteY5" fmla="*/ 302434 h 775887"/>
              <a:gd name="connsiteX6" fmla="*/ 874244 w 928576"/>
              <a:gd name="connsiteY6" fmla="*/ 207184 h 775887"/>
              <a:gd name="connsiteX7" fmla="*/ 902819 w 928576"/>
              <a:gd name="connsiteY7" fmla="*/ 15 h 775887"/>
              <a:gd name="connsiteX8" fmla="*/ 499013 w 928576"/>
              <a:gd name="connsiteY8" fmla="*/ 217713 h 775887"/>
              <a:gd name="connsiteX9" fmla="*/ 417679 w 928576"/>
              <a:gd name="connsiteY9" fmla="*/ 234435 h 775887"/>
              <a:gd name="connsiteX10" fmla="*/ 171776 w 928576"/>
              <a:gd name="connsiteY10" fmla="*/ 45259 h 775887"/>
              <a:gd name="connsiteX11" fmla="*/ 115366 w 928576"/>
              <a:gd name="connsiteY11" fmla="*/ 94682 h 775887"/>
              <a:gd name="connsiteX12" fmla="*/ 326 w 928576"/>
              <a:gd name="connsiteY12" fmla="*/ 242902 h 775887"/>
              <a:gd name="connsiteX13" fmla="*/ 85045 w 928576"/>
              <a:gd name="connsiteY13" fmla="*/ 393185 h 775887"/>
              <a:gd name="connsiteX0" fmla="*/ 85045 w 928576"/>
              <a:gd name="connsiteY0" fmla="*/ 393185 h 775887"/>
              <a:gd name="connsiteX1" fmla="*/ 208923 w 928576"/>
              <a:gd name="connsiteY1" fmla="*/ 728730 h 775887"/>
              <a:gd name="connsiteX2" fmla="*/ 738513 w 928576"/>
              <a:gd name="connsiteY2" fmla="*/ 745346 h 775887"/>
              <a:gd name="connsiteX3" fmla="*/ 819476 w 928576"/>
              <a:gd name="connsiteY3" fmla="*/ 464359 h 775887"/>
              <a:gd name="connsiteX4" fmla="*/ 755181 w 928576"/>
              <a:gd name="connsiteY4" fmla="*/ 390540 h 775887"/>
              <a:gd name="connsiteX5" fmla="*/ 764707 w 928576"/>
              <a:gd name="connsiteY5" fmla="*/ 302434 h 775887"/>
              <a:gd name="connsiteX6" fmla="*/ 874244 w 928576"/>
              <a:gd name="connsiteY6" fmla="*/ 207184 h 775887"/>
              <a:gd name="connsiteX7" fmla="*/ 902819 w 928576"/>
              <a:gd name="connsiteY7" fmla="*/ 15 h 775887"/>
              <a:gd name="connsiteX8" fmla="*/ 499013 w 928576"/>
              <a:gd name="connsiteY8" fmla="*/ 217713 h 775887"/>
              <a:gd name="connsiteX9" fmla="*/ 417679 w 928576"/>
              <a:gd name="connsiteY9" fmla="*/ 234435 h 775887"/>
              <a:gd name="connsiteX10" fmla="*/ 310629 w 928576"/>
              <a:gd name="connsiteY10" fmla="*/ 272165 h 775887"/>
              <a:gd name="connsiteX11" fmla="*/ 115366 w 928576"/>
              <a:gd name="connsiteY11" fmla="*/ 94682 h 775887"/>
              <a:gd name="connsiteX12" fmla="*/ 326 w 928576"/>
              <a:gd name="connsiteY12" fmla="*/ 242902 h 775887"/>
              <a:gd name="connsiteX13" fmla="*/ 85045 w 928576"/>
              <a:gd name="connsiteY13" fmla="*/ 393185 h 775887"/>
              <a:gd name="connsiteX0" fmla="*/ 85045 w 923854"/>
              <a:gd name="connsiteY0" fmla="*/ 394557 h 777259"/>
              <a:gd name="connsiteX1" fmla="*/ 208923 w 923854"/>
              <a:gd name="connsiteY1" fmla="*/ 730102 h 777259"/>
              <a:gd name="connsiteX2" fmla="*/ 738513 w 923854"/>
              <a:gd name="connsiteY2" fmla="*/ 746718 h 777259"/>
              <a:gd name="connsiteX3" fmla="*/ 819476 w 923854"/>
              <a:gd name="connsiteY3" fmla="*/ 465731 h 777259"/>
              <a:gd name="connsiteX4" fmla="*/ 755181 w 923854"/>
              <a:gd name="connsiteY4" fmla="*/ 391912 h 777259"/>
              <a:gd name="connsiteX5" fmla="*/ 764707 w 923854"/>
              <a:gd name="connsiteY5" fmla="*/ 303806 h 777259"/>
              <a:gd name="connsiteX6" fmla="*/ 874244 w 923854"/>
              <a:gd name="connsiteY6" fmla="*/ 208556 h 777259"/>
              <a:gd name="connsiteX7" fmla="*/ 902819 w 923854"/>
              <a:gd name="connsiteY7" fmla="*/ 1387 h 777259"/>
              <a:gd name="connsiteX8" fmla="*/ 563360 w 923854"/>
              <a:gd name="connsiteY8" fmla="*/ 320685 h 777259"/>
              <a:gd name="connsiteX9" fmla="*/ 417679 w 923854"/>
              <a:gd name="connsiteY9" fmla="*/ 235807 h 777259"/>
              <a:gd name="connsiteX10" fmla="*/ 310629 w 923854"/>
              <a:gd name="connsiteY10" fmla="*/ 273537 h 777259"/>
              <a:gd name="connsiteX11" fmla="*/ 115366 w 923854"/>
              <a:gd name="connsiteY11" fmla="*/ 96054 h 777259"/>
              <a:gd name="connsiteX12" fmla="*/ 326 w 923854"/>
              <a:gd name="connsiteY12" fmla="*/ 244274 h 777259"/>
              <a:gd name="connsiteX13" fmla="*/ 85045 w 923854"/>
              <a:gd name="connsiteY13" fmla="*/ 394557 h 777259"/>
              <a:gd name="connsiteX0" fmla="*/ 85045 w 923854"/>
              <a:gd name="connsiteY0" fmla="*/ 394557 h 777259"/>
              <a:gd name="connsiteX1" fmla="*/ 208923 w 923854"/>
              <a:gd name="connsiteY1" fmla="*/ 730102 h 777259"/>
              <a:gd name="connsiteX2" fmla="*/ 738513 w 923854"/>
              <a:gd name="connsiteY2" fmla="*/ 746718 h 777259"/>
              <a:gd name="connsiteX3" fmla="*/ 819476 w 923854"/>
              <a:gd name="connsiteY3" fmla="*/ 465731 h 777259"/>
              <a:gd name="connsiteX4" fmla="*/ 755181 w 923854"/>
              <a:gd name="connsiteY4" fmla="*/ 391912 h 777259"/>
              <a:gd name="connsiteX5" fmla="*/ 764707 w 923854"/>
              <a:gd name="connsiteY5" fmla="*/ 303806 h 777259"/>
              <a:gd name="connsiteX6" fmla="*/ 874244 w 923854"/>
              <a:gd name="connsiteY6" fmla="*/ 208556 h 777259"/>
              <a:gd name="connsiteX7" fmla="*/ 902819 w 923854"/>
              <a:gd name="connsiteY7" fmla="*/ 1387 h 777259"/>
              <a:gd name="connsiteX8" fmla="*/ 563360 w 923854"/>
              <a:gd name="connsiteY8" fmla="*/ 320685 h 777259"/>
              <a:gd name="connsiteX9" fmla="*/ 454932 w 923854"/>
              <a:gd name="connsiteY9" fmla="*/ 313700 h 777259"/>
              <a:gd name="connsiteX10" fmla="*/ 310629 w 923854"/>
              <a:gd name="connsiteY10" fmla="*/ 273537 h 777259"/>
              <a:gd name="connsiteX11" fmla="*/ 115366 w 923854"/>
              <a:gd name="connsiteY11" fmla="*/ 96054 h 777259"/>
              <a:gd name="connsiteX12" fmla="*/ 326 w 923854"/>
              <a:gd name="connsiteY12" fmla="*/ 244274 h 777259"/>
              <a:gd name="connsiteX13" fmla="*/ 85045 w 923854"/>
              <a:gd name="connsiteY13" fmla="*/ 394557 h 777259"/>
              <a:gd name="connsiteX0" fmla="*/ 90553 w 929362"/>
              <a:gd name="connsiteY0" fmla="*/ 394557 h 777259"/>
              <a:gd name="connsiteX1" fmla="*/ 214431 w 929362"/>
              <a:gd name="connsiteY1" fmla="*/ 730102 h 777259"/>
              <a:gd name="connsiteX2" fmla="*/ 744021 w 929362"/>
              <a:gd name="connsiteY2" fmla="*/ 746718 h 777259"/>
              <a:gd name="connsiteX3" fmla="*/ 824984 w 929362"/>
              <a:gd name="connsiteY3" fmla="*/ 465731 h 777259"/>
              <a:gd name="connsiteX4" fmla="*/ 760689 w 929362"/>
              <a:gd name="connsiteY4" fmla="*/ 391912 h 777259"/>
              <a:gd name="connsiteX5" fmla="*/ 770215 w 929362"/>
              <a:gd name="connsiteY5" fmla="*/ 303806 h 777259"/>
              <a:gd name="connsiteX6" fmla="*/ 879752 w 929362"/>
              <a:gd name="connsiteY6" fmla="*/ 208556 h 777259"/>
              <a:gd name="connsiteX7" fmla="*/ 908327 w 929362"/>
              <a:gd name="connsiteY7" fmla="*/ 1387 h 777259"/>
              <a:gd name="connsiteX8" fmla="*/ 568868 w 929362"/>
              <a:gd name="connsiteY8" fmla="*/ 320685 h 777259"/>
              <a:gd name="connsiteX9" fmla="*/ 460440 w 929362"/>
              <a:gd name="connsiteY9" fmla="*/ 313700 h 777259"/>
              <a:gd name="connsiteX10" fmla="*/ 316137 w 929362"/>
              <a:gd name="connsiteY10" fmla="*/ 273537 h 777259"/>
              <a:gd name="connsiteX11" fmla="*/ 256340 w 929362"/>
              <a:gd name="connsiteY11" fmla="*/ 268774 h 777259"/>
              <a:gd name="connsiteX12" fmla="*/ 5834 w 929362"/>
              <a:gd name="connsiteY12" fmla="*/ 244274 h 777259"/>
              <a:gd name="connsiteX13" fmla="*/ 90553 w 929362"/>
              <a:gd name="connsiteY13" fmla="*/ 394557 h 777259"/>
              <a:gd name="connsiteX0" fmla="*/ 2145 w 840954"/>
              <a:gd name="connsiteY0" fmla="*/ 394557 h 777259"/>
              <a:gd name="connsiteX1" fmla="*/ 126023 w 840954"/>
              <a:gd name="connsiteY1" fmla="*/ 730102 h 777259"/>
              <a:gd name="connsiteX2" fmla="*/ 655613 w 840954"/>
              <a:gd name="connsiteY2" fmla="*/ 746718 h 777259"/>
              <a:gd name="connsiteX3" fmla="*/ 736576 w 840954"/>
              <a:gd name="connsiteY3" fmla="*/ 465731 h 777259"/>
              <a:gd name="connsiteX4" fmla="*/ 672281 w 840954"/>
              <a:gd name="connsiteY4" fmla="*/ 391912 h 777259"/>
              <a:gd name="connsiteX5" fmla="*/ 681807 w 840954"/>
              <a:gd name="connsiteY5" fmla="*/ 303806 h 777259"/>
              <a:gd name="connsiteX6" fmla="*/ 791344 w 840954"/>
              <a:gd name="connsiteY6" fmla="*/ 208556 h 777259"/>
              <a:gd name="connsiteX7" fmla="*/ 819919 w 840954"/>
              <a:gd name="connsiteY7" fmla="*/ 1387 h 777259"/>
              <a:gd name="connsiteX8" fmla="*/ 480460 w 840954"/>
              <a:gd name="connsiteY8" fmla="*/ 320685 h 777259"/>
              <a:gd name="connsiteX9" fmla="*/ 372032 w 840954"/>
              <a:gd name="connsiteY9" fmla="*/ 313700 h 777259"/>
              <a:gd name="connsiteX10" fmla="*/ 227729 w 840954"/>
              <a:gd name="connsiteY10" fmla="*/ 273537 h 777259"/>
              <a:gd name="connsiteX11" fmla="*/ 167932 w 840954"/>
              <a:gd name="connsiteY11" fmla="*/ 268774 h 777259"/>
              <a:gd name="connsiteX12" fmla="*/ 56280 w 840954"/>
              <a:gd name="connsiteY12" fmla="*/ 339100 h 777259"/>
              <a:gd name="connsiteX13" fmla="*/ 2145 w 840954"/>
              <a:gd name="connsiteY13" fmla="*/ 394557 h 777259"/>
              <a:gd name="connsiteX0" fmla="*/ 7311 w 802094"/>
              <a:gd name="connsiteY0" fmla="*/ 523250 h 770659"/>
              <a:gd name="connsiteX1" fmla="*/ 87163 w 802094"/>
              <a:gd name="connsiteY1" fmla="*/ 730102 h 770659"/>
              <a:gd name="connsiteX2" fmla="*/ 616753 w 802094"/>
              <a:gd name="connsiteY2" fmla="*/ 746718 h 770659"/>
              <a:gd name="connsiteX3" fmla="*/ 697716 w 802094"/>
              <a:gd name="connsiteY3" fmla="*/ 465731 h 770659"/>
              <a:gd name="connsiteX4" fmla="*/ 633421 w 802094"/>
              <a:gd name="connsiteY4" fmla="*/ 391912 h 770659"/>
              <a:gd name="connsiteX5" fmla="*/ 642947 w 802094"/>
              <a:gd name="connsiteY5" fmla="*/ 303806 h 770659"/>
              <a:gd name="connsiteX6" fmla="*/ 752484 w 802094"/>
              <a:gd name="connsiteY6" fmla="*/ 208556 h 770659"/>
              <a:gd name="connsiteX7" fmla="*/ 781059 w 802094"/>
              <a:gd name="connsiteY7" fmla="*/ 1387 h 770659"/>
              <a:gd name="connsiteX8" fmla="*/ 441600 w 802094"/>
              <a:gd name="connsiteY8" fmla="*/ 320685 h 770659"/>
              <a:gd name="connsiteX9" fmla="*/ 333172 w 802094"/>
              <a:gd name="connsiteY9" fmla="*/ 313700 h 770659"/>
              <a:gd name="connsiteX10" fmla="*/ 188869 w 802094"/>
              <a:gd name="connsiteY10" fmla="*/ 273537 h 770659"/>
              <a:gd name="connsiteX11" fmla="*/ 129072 w 802094"/>
              <a:gd name="connsiteY11" fmla="*/ 268774 h 770659"/>
              <a:gd name="connsiteX12" fmla="*/ 17420 w 802094"/>
              <a:gd name="connsiteY12" fmla="*/ 339100 h 770659"/>
              <a:gd name="connsiteX13" fmla="*/ 7311 w 802094"/>
              <a:gd name="connsiteY13" fmla="*/ 523250 h 770659"/>
              <a:gd name="connsiteX0" fmla="*/ 7311 w 802094"/>
              <a:gd name="connsiteY0" fmla="*/ 523250 h 778188"/>
              <a:gd name="connsiteX1" fmla="*/ 87163 w 802094"/>
              <a:gd name="connsiteY1" fmla="*/ 730102 h 778188"/>
              <a:gd name="connsiteX2" fmla="*/ 315339 w 802094"/>
              <a:gd name="connsiteY2" fmla="*/ 756878 h 778188"/>
              <a:gd name="connsiteX3" fmla="*/ 697716 w 802094"/>
              <a:gd name="connsiteY3" fmla="*/ 465731 h 778188"/>
              <a:gd name="connsiteX4" fmla="*/ 633421 w 802094"/>
              <a:gd name="connsiteY4" fmla="*/ 391912 h 778188"/>
              <a:gd name="connsiteX5" fmla="*/ 642947 w 802094"/>
              <a:gd name="connsiteY5" fmla="*/ 303806 h 778188"/>
              <a:gd name="connsiteX6" fmla="*/ 752484 w 802094"/>
              <a:gd name="connsiteY6" fmla="*/ 208556 h 778188"/>
              <a:gd name="connsiteX7" fmla="*/ 781059 w 802094"/>
              <a:gd name="connsiteY7" fmla="*/ 1387 h 778188"/>
              <a:gd name="connsiteX8" fmla="*/ 441600 w 802094"/>
              <a:gd name="connsiteY8" fmla="*/ 320685 h 778188"/>
              <a:gd name="connsiteX9" fmla="*/ 333172 w 802094"/>
              <a:gd name="connsiteY9" fmla="*/ 313700 h 778188"/>
              <a:gd name="connsiteX10" fmla="*/ 188869 w 802094"/>
              <a:gd name="connsiteY10" fmla="*/ 273537 h 778188"/>
              <a:gd name="connsiteX11" fmla="*/ 129072 w 802094"/>
              <a:gd name="connsiteY11" fmla="*/ 268774 h 778188"/>
              <a:gd name="connsiteX12" fmla="*/ 17420 w 802094"/>
              <a:gd name="connsiteY12" fmla="*/ 339100 h 778188"/>
              <a:gd name="connsiteX13" fmla="*/ 7311 w 802094"/>
              <a:gd name="connsiteY13" fmla="*/ 523250 h 778188"/>
              <a:gd name="connsiteX0" fmla="*/ 7311 w 802094"/>
              <a:gd name="connsiteY0" fmla="*/ 523250 h 763165"/>
              <a:gd name="connsiteX1" fmla="*/ 87163 w 802094"/>
              <a:gd name="connsiteY1" fmla="*/ 730102 h 763165"/>
              <a:gd name="connsiteX2" fmla="*/ 315339 w 802094"/>
              <a:gd name="connsiteY2" fmla="*/ 756878 h 763165"/>
              <a:gd name="connsiteX3" fmla="*/ 697716 w 802094"/>
              <a:gd name="connsiteY3" fmla="*/ 465731 h 763165"/>
              <a:gd name="connsiteX4" fmla="*/ 633421 w 802094"/>
              <a:gd name="connsiteY4" fmla="*/ 391912 h 763165"/>
              <a:gd name="connsiteX5" fmla="*/ 642947 w 802094"/>
              <a:gd name="connsiteY5" fmla="*/ 303806 h 763165"/>
              <a:gd name="connsiteX6" fmla="*/ 752484 w 802094"/>
              <a:gd name="connsiteY6" fmla="*/ 208556 h 763165"/>
              <a:gd name="connsiteX7" fmla="*/ 781059 w 802094"/>
              <a:gd name="connsiteY7" fmla="*/ 1387 h 763165"/>
              <a:gd name="connsiteX8" fmla="*/ 441600 w 802094"/>
              <a:gd name="connsiteY8" fmla="*/ 320685 h 763165"/>
              <a:gd name="connsiteX9" fmla="*/ 333172 w 802094"/>
              <a:gd name="connsiteY9" fmla="*/ 313700 h 763165"/>
              <a:gd name="connsiteX10" fmla="*/ 188869 w 802094"/>
              <a:gd name="connsiteY10" fmla="*/ 273537 h 763165"/>
              <a:gd name="connsiteX11" fmla="*/ 129072 w 802094"/>
              <a:gd name="connsiteY11" fmla="*/ 268774 h 763165"/>
              <a:gd name="connsiteX12" fmla="*/ 17420 w 802094"/>
              <a:gd name="connsiteY12" fmla="*/ 339100 h 763165"/>
              <a:gd name="connsiteX13" fmla="*/ 7311 w 802094"/>
              <a:gd name="connsiteY13" fmla="*/ 523250 h 763165"/>
              <a:gd name="connsiteX0" fmla="*/ 7311 w 802094"/>
              <a:gd name="connsiteY0" fmla="*/ 523250 h 761419"/>
              <a:gd name="connsiteX1" fmla="*/ 87163 w 802094"/>
              <a:gd name="connsiteY1" fmla="*/ 730102 h 761419"/>
              <a:gd name="connsiteX2" fmla="*/ 315339 w 802094"/>
              <a:gd name="connsiteY2" fmla="*/ 756878 h 761419"/>
              <a:gd name="connsiteX3" fmla="*/ 572410 w 802094"/>
              <a:gd name="connsiteY3" fmla="*/ 692638 h 761419"/>
              <a:gd name="connsiteX4" fmla="*/ 633421 w 802094"/>
              <a:gd name="connsiteY4" fmla="*/ 391912 h 761419"/>
              <a:gd name="connsiteX5" fmla="*/ 642947 w 802094"/>
              <a:gd name="connsiteY5" fmla="*/ 303806 h 761419"/>
              <a:gd name="connsiteX6" fmla="*/ 752484 w 802094"/>
              <a:gd name="connsiteY6" fmla="*/ 208556 h 761419"/>
              <a:gd name="connsiteX7" fmla="*/ 781059 w 802094"/>
              <a:gd name="connsiteY7" fmla="*/ 1387 h 761419"/>
              <a:gd name="connsiteX8" fmla="*/ 441600 w 802094"/>
              <a:gd name="connsiteY8" fmla="*/ 320685 h 761419"/>
              <a:gd name="connsiteX9" fmla="*/ 333172 w 802094"/>
              <a:gd name="connsiteY9" fmla="*/ 313700 h 761419"/>
              <a:gd name="connsiteX10" fmla="*/ 188869 w 802094"/>
              <a:gd name="connsiteY10" fmla="*/ 273537 h 761419"/>
              <a:gd name="connsiteX11" fmla="*/ 129072 w 802094"/>
              <a:gd name="connsiteY11" fmla="*/ 268774 h 761419"/>
              <a:gd name="connsiteX12" fmla="*/ 17420 w 802094"/>
              <a:gd name="connsiteY12" fmla="*/ 339100 h 761419"/>
              <a:gd name="connsiteX13" fmla="*/ 7311 w 802094"/>
              <a:gd name="connsiteY13" fmla="*/ 523250 h 761419"/>
              <a:gd name="connsiteX0" fmla="*/ 7311 w 802094"/>
              <a:gd name="connsiteY0" fmla="*/ 523250 h 761419"/>
              <a:gd name="connsiteX1" fmla="*/ 87163 w 802094"/>
              <a:gd name="connsiteY1" fmla="*/ 730102 h 761419"/>
              <a:gd name="connsiteX2" fmla="*/ 315339 w 802094"/>
              <a:gd name="connsiteY2" fmla="*/ 756878 h 761419"/>
              <a:gd name="connsiteX3" fmla="*/ 572410 w 802094"/>
              <a:gd name="connsiteY3" fmla="*/ 692638 h 761419"/>
              <a:gd name="connsiteX4" fmla="*/ 555527 w 802094"/>
              <a:gd name="connsiteY4" fmla="*/ 540926 h 761419"/>
              <a:gd name="connsiteX5" fmla="*/ 642947 w 802094"/>
              <a:gd name="connsiteY5" fmla="*/ 303806 h 761419"/>
              <a:gd name="connsiteX6" fmla="*/ 752484 w 802094"/>
              <a:gd name="connsiteY6" fmla="*/ 208556 h 761419"/>
              <a:gd name="connsiteX7" fmla="*/ 781059 w 802094"/>
              <a:gd name="connsiteY7" fmla="*/ 1387 h 761419"/>
              <a:gd name="connsiteX8" fmla="*/ 441600 w 802094"/>
              <a:gd name="connsiteY8" fmla="*/ 320685 h 761419"/>
              <a:gd name="connsiteX9" fmla="*/ 333172 w 802094"/>
              <a:gd name="connsiteY9" fmla="*/ 313700 h 761419"/>
              <a:gd name="connsiteX10" fmla="*/ 188869 w 802094"/>
              <a:gd name="connsiteY10" fmla="*/ 273537 h 761419"/>
              <a:gd name="connsiteX11" fmla="*/ 129072 w 802094"/>
              <a:gd name="connsiteY11" fmla="*/ 268774 h 761419"/>
              <a:gd name="connsiteX12" fmla="*/ 17420 w 802094"/>
              <a:gd name="connsiteY12" fmla="*/ 339100 h 761419"/>
              <a:gd name="connsiteX13" fmla="*/ 7311 w 802094"/>
              <a:gd name="connsiteY13" fmla="*/ 523250 h 761419"/>
              <a:gd name="connsiteX0" fmla="*/ 7311 w 802094"/>
              <a:gd name="connsiteY0" fmla="*/ 523250 h 761419"/>
              <a:gd name="connsiteX1" fmla="*/ 87163 w 802094"/>
              <a:gd name="connsiteY1" fmla="*/ 730102 h 761419"/>
              <a:gd name="connsiteX2" fmla="*/ 315339 w 802094"/>
              <a:gd name="connsiteY2" fmla="*/ 756878 h 761419"/>
              <a:gd name="connsiteX3" fmla="*/ 572410 w 802094"/>
              <a:gd name="connsiteY3" fmla="*/ 692638 h 761419"/>
              <a:gd name="connsiteX4" fmla="*/ 623261 w 802094"/>
              <a:gd name="connsiteY4" fmla="*/ 527379 h 761419"/>
              <a:gd name="connsiteX5" fmla="*/ 642947 w 802094"/>
              <a:gd name="connsiteY5" fmla="*/ 303806 h 761419"/>
              <a:gd name="connsiteX6" fmla="*/ 752484 w 802094"/>
              <a:gd name="connsiteY6" fmla="*/ 208556 h 761419"/>
              <a:gd name="connsiteX7" fmla="*/ 781059 w 802094"/>
              <a:gd name="connsiteY7" fmla="*/ 1387 h 761419"/>
              <a:gd name="connsiteX8" fmla="*/ 441600 w 802094"/>
              <a:gd name="connsiteY8" fmla="*/ 320685 h 761419"/>
              <a:gd name="connsiteX9" fmla="*/ 333172 w 802094"/>
              <a:gd name="connsiteY9" fmla="*/ 313700 h 761419"/>
              <a:gd name="connsiteX10" fmla="*/ 188869 w 802094"/>
              <a:gd name="connsiteY10" fmla="*/ 273537 h 761419"/>
              <a:gd name="connsiteX11" fmla="*/ 129072 w 802094"/>
              <a:gd name="connsiteY11" fmla="*/ 268774 h 761419"/>
              <a:gd name="connsiteX12" fmla="*/ 17420 w 802094"/>
              <a:gd name="connsiteY12" fmla="*/ 339100 h 761419"/>
              <a:gd name="connsiteX13" fmla="*/ 7311 w 802094"/>
              <a:gd name="connsiteY13" fmla="*/ 523250 h 761419"/>
              <a:gd name="connsiteX0" fmla="*/ 7311 w 803967"/>
              <a:gd name="connsiteY0" fmla="*/ 523443 h 761612"/>
              <a:gd name="connsiteX1" fmla="*/ 87163 w 803967"/>
              <a:gd name="connsiteY1" fmla="*/ 730295 h 761612"/>
              <a:gd name="connsiteX2" fmla="*/ 315339 w 803967"/>
              <a:gd name="connsiteY2" fmla="*/ 757071 h 761612"/>
              <a:gd name="connsiteX3" fmla="*/ 572410 w 803967"/>
              <a:gd name="connsiteY3" fmla="*/ 692831 h 761612"/>
              <a:gd name="connsiteX4" fmla="*/ 623261 w 803967"/>
              <a:gd name="connsiteY4" fmla="*/ 527572 h 761612"/>
              <a:gd name="connsiteX5" fmla="*/ 585374 w 803967"/>
              <a:gd name="connsiteY5" fmla="*/ 446239 h 761612"/>
              <a:gd name="connsiteX6" fmla="*/ 752484 w 803967"/>
              <a:gd name="connsiteY6" fmla="*/ 208749 h 761612"/>
              <a:gd name="connsiteX7" fmla="*/ 781059 w 803967"/>
              <a:gd name="connsiteY7" fmla="*/ 1580 h 761612"/>
              <a:gd name="connsiteX8" fmla="*/ 441600 w 803967"/>
              <a:gd name="connsiteY8" fmla="*/ 320878 h 761612"/>
              <a:gd name="connsiteX9" fmla="*/ 333172 w 803967"/>
              <a:gd name="connsiteY9" fmla="*/ 313893 h 761612"/>
              <a:gd name="connsiteX10" fmla="*/ 188869 w 803967"/>
              <a:gd name="connsiteY10" fmla="*/ 273730 h 761612"/>
              <a:gd name="connsiteX11" fmla="*/ 129072 w 803967"/>
              <a:gd name="connsiteY11" fmla="*/ 268967 h 761612"/>
              <a:gd name="connsiteX12" fmla="*/ 17420 w 803967"/>
              <a:gd name="connsiteY12" fmla="*/ 339293 h 761612"/>
              <a:gd name="connsiteX13" fmla="*/ 7311 w 803967"/>
              <a:gd name="connsiteY13" fmla="*/ 523443 h 761612"/>
              <a:gd name="connsiteX0" fmla="*/ 7311 w 803967"/>
              <a:gd name="connsiteY0" fmla="*/ 523443 h 761612"/>
              <a:gd name="connsiteX1" fmla="*/ 87163 w 803967"/>
              <a:gd name="connsiteY1" fmla="*/ 730295 h 761612"/>
              <a:gd name="connsiteX2" fmla="*/ 315339 w 803967"/>
              <a:gd name="connsiteY2" fmla="*/ 757071 h 761612"/>
              <a:gd name="connsiteX3" fmla="*/ 572410 w 803967"/>
              <a:gd name="connsiteY3" fmla="*/ 692831 h 761612"/>
              <a:gd name="connsiteX4" fmla="*/ 623261 w 803967"/>
              <a:gd name="connsiteY4" fmla="*/ 527572 h 761612"/>
              <a:gd name="connsiteX5" fmla="*/ 585374 w 803967"/>
              <a:gd name="connsiteY5" fmla="*/ 446239 h 761612"/>
              <a:gd name="connsiteX6" fmla="*/ 752484 w 803967"/>
              <a:gd name="connsiteY6" fmla="*/ 208749 h 761612"/>
              <a:gd name="connsiteX7" fmla="*/ 781059 w 803967"/>
              <a:gd name="connsiteY7" fmla="*/ 1580 h 761612"/>
              <a:gd name="connsiteX8" fmla="*/ 441600 w 803967"/>
              <a:gd name="connsiteY8" fmla="*/ 320878 h 761612"/>
              <a:gd name="connsiteX9" fmla="*/ 333172 w 803967"/>
              <a:gd name="connsiteY9" fmla="*/ 313893 h 761612"/>
              <a:gd name="connsiteX10" fmla="*/ 188869 w 803967"/>
              <a:gd name="connsiteY10" fmla="*/ 273730 h 761612"/>
              <a:gd name="connsiteX11" fmla="*/ 129072 w 803967"/>
              <a:gd name="connsiteY11" fmla="*/ 268967 h 761612"/>
              <a:gd name="connsiteX12" fmla="*/ 17420 w 803967"/>
              <a:gd name="connsiteY12" fmla="*/ 339293 h 761612"/>
              <a:gd name="connsiteX13" fmla="*/ 7311 w 803967"/>
              <a:gd name="connsiteY13" fmla="*/ 523443 h 761612"/>
              <a:gd name="connsiteX0" fmla="*/ 7311 w 781768"/>
              <a:gd name="connsiteY0" fmla="*/ 522104 h 760273"/>
              <a:gd name="connsiteX1" fmla="*/ 87163 w 781768"/>
              <a:gd name="connsiteY1" fmla="*/ 728956 h 760273"/>
              <a:gd name="connsiteX2" fmla="*/ 315339 w 781768"/>
              <a:gd name="connsiteY2" fmla="*/ 755732 h 760273"/>
              <a:gd name="connsiteX3" fmla="*/ 572410 w 781768"/>
              <a:gd name="connsiteY3" fmla="*/ 691492 h 760273"/>
              <a:gd name="connsiteX4" fmla="*/ 623261 w 781768"/>
              <a:gd name="connsiteY4" fmla="*/ 526233 h 760273"/>
              <a:gd name="connsiteX5" fmla="*/ 585374 w 781768"/>
              <a:gd name="connsiteY5" fmla="*/ 444900 h 760273"/>
              <a:gd name="connsiteX6" fmla="*/ 532350 w 781768"/>
              <a:gd name="connsiteY6" fmla="*/ 376744 h 760273"/>
              <a:gd name="connsiteX7" fmla="*/ 781059 w 781768"/>
              <a:gd name="connsiteY7" fmla="*/ 241 h 760273"/>
              <a:gd name="connsiteX8" fmla="*/ 441600 w 781768"/>
              <a:gd name="connsiteY8" fmla="*/ 319539 h 760273"/>
              <a:gd name="connsiteX9" fmla="*/ 333172 w 781768"/>
              <a:gd name="connsiteY9" fmla="*/ 312554 h 760273"/>
              <a:gd name="connsiteX10" fmla="*/ 188869 w 781768"/>
              <a:gd name="connsiteY10" fmla="*/ 272391 h 760273"/>
              <a:gd name="connsiteX11" fmla="*/ 129072 w 781768"/>
              <a:gd name="connsiteY11" fmla="*/ 267628 h 760273"/>
              <a:gd name="connsiteX12" fmla="*/ 17420 w 781768"/>
              <a:gd name="connsiteY12" fmla="*/ 337954 h 760273"/>
              <a:gd name="connsiteX13" fmla="*/ 7311 w 781768"/>
              <a:gd name="connsiteY13" fmla="*/ 522104 h 760273"/>
              <a:gd name="connsiteX0" fmla="*/ 7311 w 781555"/>
              <a:gd name="connsiteY0" fmla="*/ 522104 h 760273"/>
              <a:gd name="connsiteX1" fmla="*/ 87163 w 781555"/>
              <a:gd name="connsiteY1" fmla="*/ 728956 h 760273"/>
              <a:gd name="connsiteX2" fmla="*/ 315339 w 781555"/>
              <a:gd name="connsiteY2" fmla="*/ 755732 h 760273"/>
              <a:gd name="connsiteX3" fmla="*/ 572410 w 781555"/>
              <a:gd name="connsiteY3" fmla="*/ 691492 h 760273"/>
              <a:gd name="connsiteX4" fmla="*/ 623261 w 781555"/>
              <a:gd name="connsiteY4" fmla="*/ 526233 h 760273"/>
              <a:gd name="connsiteX5" fmla="*/ 585374 w 781555"/>
              <a:gd name="connsiteY5" fmla="*/ 444900 h 760273"/>
              <a:gd name="connsiteX6" fmla="*/ 532350 w 781555"/>
              <a:gd name="connsiteY6" fmla="*/ 376744 h 760273"/>
              <a:gd name="connsiteX7" fmla="*/ 781059 w 781555"/>
              <a:gd name="connsiteY7" fmla="*/ 241 h 760273"/>
              <a:gd name="connsiteX8" fmla="*/ 441600 w 781555"/>
              <a:gd name="connsiteY8" fmla="*/ 319539 h 760273"/>
              <a:gd name="connsiteX9" fmla="*/ 333172 w 781555"/>
              <a:gd name="connsiteY9" fmla="*/ 312554 h 760273"/>
              <a:gd name="connsiteX10" fmla="*/ 188869 w 781555"/>
              <a:gd name="connsiteY10" fmla="*/ 272391 h 760273"/>
              <a:gd name="connsiteX11" fmla="*/ 129072 w 781555"/>
              <a:gd name="connsiteY11" fmla="*/ 267628 h 760273"/>
              <a:gd name="connsiteX12" fmla="*/ 17420 w 781555"/>
              <a:gd name="connsiteY12" fmla="*/ 337954 h 760273"/>
              <a:gd name="connsiteX13" fmla="*/ 7311 w 781555"/>
              <a:gd name="connsiteY13" fmla="*/ 522104 h 760273"/>
              <a:gd name="connsiteX0" fmla="*/ 7311 w 623392"/>
              <a:gd name="connsiteY0" fmla="*/ 269549 h 507718"/>
              <a:gd name="connsiteX1" fmla="*/ 87163 w 623392"/>
              <a:gd name="connsiteY1" fmla="*/ 476401 h 507718"/>
              <a:gd name="connsiteX2" fmla="*/ 315339 w 623392"/>
              <a:gd name="connsiteY2" fmla="*/ 503177 h 507718"/>
              <a:gd name="connsiteX3" fmla="*/ 572410 w 623392"/>
              <a:gd name="connsiteY3" fmla="*/ 438937 h 507718"/>
              <a:gd name="connsiteX4" fmla="*/ 623261 w 623392"/>
              <a:gd name="connsiteY4" fmla="*/ 273678 h 507718"/>
              <a:gd name="connsiteX5" fmla="*/ 585374 w 623392"/>
              <a:gd name="connsiteY5" fmla="*/ 192345 h 507718"/>
              <a:gd name="connsiteX6" fmla="*/ 532350 w 623392"/>
              <a:gd name="connsiteY6" fmla="*/ 124189 h 507718"/>
              <a:gd name="connsiteX7" fmla="*/ 493192 w 623392"/>
              <a:gd name="connsiteY7" fmla="*/ 89739 h 507718"/>
              <a:gd name="connsiteX8" fmla="*/ 441600 w 623392"/>
              <a:gd name="connsiteY8" fmla="*/ 66984 h 507718"/>
              <a:gd name="connsiteX9" fmla="*/ 333172 w 623392"/>
              <a:gd name="connsiteY9" fmla="*/ 59999 h 507718"/>
              <a:gd name="connsiteX10" fmla="*/ 188869 w 623392"/>
              <a:gd name="connsiteY10" fmla="*/ 19836 h 507718"/>
              <a:gd name="connsiteX11" fmla="*/ 129072 w 623392"/>
              <a:gd name="connsiteY11" fmla="*/ 15073 h 507718"/>
              <a:gd name="connsiteX12" fmla="*/ 17420 w 623392"/>
              <a:gd name="connsiteY12" fmla="*/ 85399 h 507718"/>
              <a:gd name="connsiteX13" fmla="*/ 7311 w 623392"/>
              <a:gd name="connsiteY13" fmla="*/ 269549 h 507718"/>
              <a:gd name="connsiteX0" fmla="*/ 7311 w 623392"/>
              <a:gd name="connsiteY0" fmla="*/ 267790 h 505959"/>
              <a:gd name="connsiteX1" fmla="*/ 87163 w 623392"/>
              <a:gd name="connsiteY1" fmla="*/ 474642 h 505959"/>
              <a:gd name="connsiteX2" fmla="*/ 315339 w 623392"/>
              <a:gd name="connsiteY2" fmla="*/ 501418 h 505959"/>
              <a:gd name="connsiteX3" fmla="*/ 572410 w 623392"/>
              <a:gd name="connsiteY3" fmla="*/ 437178 h 505959"/>
              <a:gd name="connsiteX4" fmla="*/ 623261 w 623392"/>
              <a:gd name="connsiteY4" fmla="*/ 271919 h 505959"/>
              <a:gd name="connsiteX5" fmla="*/ 585374 w 623392"/>
              <a:gd name="connsiteY5" fmla="*/ 190586 h 505959"/>
              <a:gd name="connsiteX6" fmla="*/ 532350 w 623392"/>
              <a:gd name="connsiteY6" fmla="*/ 122430 h 505959"/>
              <a:gd name="connsiteX7" fmla="*/ 493192 w 623392"/>
              <a:gd name="connsiteY7" fmla="*/ 87980 h 505959"/>
              <a:gd name="connsiteX8" fmla="*/ 441600 w 623392"/>
              <a:gd name="connsiteY8" fmla="*/ 65225 h 505959"/>
              <a:gd name="connsiteX9" fmla="*/ 306079 w 623392"/>
              <a:gd name="connsiteY9" fmla="*/ 7440 h 505959"/>
              <a:gd name="connsiteX10" fmla="*/ 188869 w 623392"/>
              <a:gd name="connsiteY10" fmla="*/ 18077 h 505959"/>
              <a:gd name="connsiteX11" fmla="*/ 129072 w 623392"/>
              <a:gd name="connsiteY11" fmla="*/ 13314 h 505959"/>
              <a:gd name="connsiteX12" fmla="*/ 17420 w 623392"/>
              <a:gd name="connsiteY12" fmla="*/ 83640 h 505959"/>
              <a:gd name="connsiteX13" fmla="*/ 7311 w 623392"/>
              <a:gd name="connsiteY13" fmla="*/ 267790 h 505959"/>
              <a:gd name="connsiteX0" fmla="*/ 7311 w 623392"/>
              <a:gd name="connsiteY0" fmla="*/ 272789 h 510958"/>
              <a:gd name="connsiteX1" fmla="*/ 87163 w 623392"/>
              <a:gd name="connsiteY1" fmla="*/ 479641 h 510958"/>
              <a:gd name="connsiteX2" fmla="*/ 315339 w 623392"/>
              <a:gd name="connsiteY2" fmla="*/ 506417 h 510958"/>
              <a:gd name="connsiteX3" fmla="*/ 572410 w 623392"/>
              <a:gd name="connsiteY3" fmla="*/ 442177 h 510958"/>
              <a:gd name="connsiteX4" fmla="*/ 623261 w 623392"/>
              <a:gd name="connsiteY4" fmla="*/ 276918 h 510958"/>
              <a:gd name="connsiteX5" fmla="*/ 585374 w 623392"/>
              <a:gd name="connsiteY5" fmla="*/ 195585 h 510958"/>
              <a:gd name="connsiteX6" fmla="*/ 532350 w 623392"/>
              <a:gd name="connsiteY6" fmla="*/ 127429 h 510958"/>
              <a:gd name="connsiteX7" fmla="*/ 493192 w 623392"/>
              <a:gd name="connsiteY7" fmla="*/ 92979 h 510958"/>
              <a:gd name="connsiteX8" fmla="*/ 441600 w 623392"/>
              <a:gd name="connsiteY8" fmla="*/ 70224 h 510958"/>
              <a:gd name="connsiteX9" fmla="*/ 306079 w 623392"/>
              <a:gd name="connsiteY9" fmla="*/ 12439 h 510958"/>
              <a:gd name="connsiteX10" fmla="*/ 205803 w 623392"/>
              <a:gd name="connsiteY10" fmla="*/ 6143 h 510958"/>
              <a:gd name="connsiteX11" fmla="*/ 129072 w 623392"/>
              <a:gd name="connsiteY11" fmla="*/ 18313 h 510958"/>
              <a:gd name="connsiteX12" fmla="*/ 17420 w 623392"/>
              <a:gd name="connsiteY12" fmla="*/ 88639 h 510958"/>
              <a:gd name="connsiteX13" fmla="*/ 7311 w 623392"/>
              <a:gd name="connsiteY13" fmla="*/ 272789 h 510958"/>
              <a:gd name="connsiteX0" fmla="*/ 5550 w 621631"/>
              <a:gd name="connsiteY0" fmla="*/ 275066 h 513235"/>
              <a:gd name="connsiteX1" fmla="*/ 85402 w 621631"/>
              <a:gd name="connsiteY1" fmla="*/ 481918 h 513235"/>
              <a:gd name="connsiteX2" fmla="*/ 313578 w 621631"/>
              <a:gd name="connsiteY2" fmla="*/ 508694 h 513235"/>
              <a:gd name="connsiteX3" fmla="*/ 570649 w 621631"/>
              <a:gd name="connsiteY3" fmla="*/ 444454 h 513235"/>
              <a:gd name="connsiteX4" fmla="*/ 621500 w 621631"/>
              <a:gd name="connsiteY4" fmla="*/ 279195 h 513235"/>
              <a:gd name="connsiteX5" fmla="*/ 583613 w 621631"/>
              <a:gd name="connsiteY5" fmla="*/ 197862 h 513235"/>
              <a:gd name="connsiteX6" fmla="*/ 530589 w 621631"/>
              <a:gd name="connsiteY6" fmla="*/ 129706 h 513235"/>
              <a:gd name="connsiteX7" fmla="*/ 491431 w 621631"/>
              <a:gd name="connsiteY7" fmla="*/ 95256 h 513235"/>
              <a:gd name="connsiteX8" fmla="*/ 439839 w 621631"/>
              <a:gd name="connsiteY8" fmla="*/ 72501 h 513235"/>
              <a:gd name="connsiteX9" fmla="*/ 304318 w 621631"/>
              <a:gd name="connsiteY9" fmla="*/ 14716 h 513235"/>
              <a:gd name="connsiteX10" fmla="*/ 204042 w 621631"/>
              <a:gd name="connsiteY10" fmla="*/ 8420 h 513235"/>
              <a:gd name="connsiteX11" fmla="*/ 86671 w 621631"/>
              <a:gd name="connsiteY11" fmla="*/ 17203 h 513235"/>
              <a:gd name="connsiteX12" fmla="*/ 15659 w 621631"/>
              <a:gd name="connsiteY12" fmla="*/ 90916 h 513235"/>
              <a:gd name="connsiteX13" fmla="*/ 5550 w 621631"/>
              <a:gd name="connsiteY13" fmla="*/ 275066 h 513235"/>
              <a:gd name="connsiteX0" fmla="*/ 5550 w 621631"/>
              <a:gd name="connsiteY0" fmla="*/ 272176 h 510345"/>
              <a:gd name="connsiteX1" fmla="*/ 85402 w 621631"/>
              <a:gd name="connsiteY1" fmla="*/ 479028 h 510345"/>
              <a:gd name="connsiteX2" fmla="*/ 313578 w 621631"/>
              <a:gd name="connsiteY2" fmla="*/ 505804 h 510345"/>
              <a:gd name="connsiteX3" fmla="*/ 570649 w 621631"/>
              <a:gd name="connsiteY3" fmla="*/ 441564 h 510345"/>
              <a:gd name="connsiteX4" fmla="*/ 621500 w 621631"/>
              <a:gd name="connsiteY4" fmla="*/ 276305 h 510345"/>
              <a:gd name="connsiteX5" fmla="*/ 583613 w 621631"/>
              <a:gd name="connsiteY5" fmla="*/ 194972 h 510345"/>
              <a:gd name="connsiteX6" fmla="*/ 530589 w 621631"/>
              <a:gd name="connsiteY6" fmla="*/ 126816 h 510345"/>
              <a:gd name="connsiteX7" fmla="*/ 491431 w 621631"/>
              <a:gd name="connsiteY7" fmla="*/ 92366 h 510345"/>
              <a:gd name="connsiteX8" fmla="*/ 439839 w 621631"/>
              <a:gd name="connsiteY8" fmla="*/ 69611 h 510345"/>
              <a:gd name="connsiteX9" fmla="*/ 304318 w 621631"/>
              <a:gd name="connsiteY9" fmla="*/ 11826 h 510345"/>
              <a:gd name="connsiteX10" fmla="*/ 204042 w 621631"/>
              <a:gd name="connsiteY10" fmla="*/ 5530 h 510345"/>
              <a:gd name="connsiteX11" fmla="*/ 86671 w 621631"/>
              <a:gd name="connsiteY11" fmla="*/ 14313 h 510345"/>
              <a:gd name="connsiteX12" fmla="*/ 15659 w 621631"/>
              <a:gd name="connsiteY12" fmla="*/ 88026 h 510345"/>
              <a:gd name="connsiteX13" fmla="*/ 5550 w 621631"/>
              <a:gd name="connsiteY13" fmla="*/ 272176 h 510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1631" h="510345">
                <a:moveTo>
                  <a:pt x="5550" y="272176"/>
                </a:moveTo>
                <a:cubicBezTo>
                  <a:pt x="17174" y="337343"/>
                  <a:pt x="34064" y="440090"/>
                  <a:pt x="85402" y="479028"/>
                </a:cubicBezTo>
                <a:cubicBezTo>
                  <a:pt x="136740" y="517966"/>
                  <a:pt x="232704" y="512048"/>
                  <a:pt x="313578" y="505804"/>
                </a:cubicBezTo>
                <a:cubicBezTo>
                  <a:pt x="394453" y="499560"/>
                  <a:pt x="519329" y="479814"/>
                  <a:pt x="570649" y="441564"/>
                </a:cubicBezTo>
                <a:cubicBezTo>
                  <a:pt x="621969" y="403314"/>
                  <a:pt x="619339" y="317404"/>
                  <a:pt x="621500" y="276305"/>
                </a:cubicBezTo>
                <a:cubicBezTo>
                  <a:pt x="623661" y="235206"/>
                  <a:pt x="598765" y="219887"/>
                  <a:pt x="583613" y="194972"/>
                </a:cubicBezTo>
                <a:cubicBezTo>
                  <a:pt x="568461" y="170057"/>
                  <a:pt x="545953" y="143917"/>
                  <a:pt x="530589" y="126816"/>
                </a:cubicBezTo>
                <a:cubicBezTo>
                  <a:pt x="515225" y="109715"/>
                  <a:pt x="506556" y="101900"/>
                  <a:pt x="491431" y="92366"/>
                </a:cubicBezTo>
                <a:cubicBezTo>
                  <a:pt x="476306" y="82832"/>
                  <a:pt x="471024" y="83034"/>
                  <a:pt x="439839" y="69611"/>
                </a:cubicBezTo>
                <a:cubicBezTo>
                  <a:pt x="408654" y="56188"/>
                  <a:pt x="343617" y="22506"/>
                  <a:pt x="304318" y="11826"/>
                </a:cubicBezTo>
                <a:cubicBezTo>
                  <a:pt x="265019" y="1146"/>
                  <a:pt x="240316" y="5116"/>
                  <a:pt x="204042" y="5530"/>
                </a:cubicBezTo>
                <a:cubicBezTo>
                  <a:pt x="167768" y="5944"/>
                  <a:pt x="135566" y="-11855"/>
                  <a:pt x="86671" y="14313"/>
                </a:cubicBezTo>
                <a:cubicBezTo>
                  <a:pt x="58096" y="47254"/>
                  <a:pt x="29179" y="45049"/>
                  <a:pt x="15659" y="88026"/>
                </a:cubicBezTo>
                <a:cubicBezTo>
                  <a:pt x="2139" y="131003"/>
                  <a:pt x="-6074" y="207009"/>
                  <a:pt x="5550" y="272176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3" name="Группа 32">
            <a:extLst>
              <a:ext uri="{FF2B5EF4-FFF2-40B4-BE49-F238E27FC236}">
                <a16:creationId xmlns:a16="http://schemas.microsoft.com/office/drawing/2014/main" id="{189AEB48-F187-99A8-A34E-A889DA1E4D7B}"/>
              </a:ext>
            </a:extLst>
          </p:cNvPr>
          <p:cNvGrpSpPr/>
          <p:nvPr/>
        </p:nvGrpSpPr>
        <p:grpSpPr>
          <a:xfrm rot="13200178">
            <a:off x="444999" y="65756"/>
            <a:ext cx="549864" cy="1224880"/>
            <a:chOff x="19050" y="703933"/>
            <a:chExt cx="549864" cy="12248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3BD1F7C-2F77-1A68-7EA9-3F4A19706AF8}"/>
                    </a:ext>
                  </a:extLst>
                </p:cNvPr>
                <p:cNvSpPr txBox="1"/>
                <p:nvPr/>
              </p:nvSpPr>
              <p:spPr>
                <a:xfrm>
                  <a:off x="398996" y="703933"/>
                  <a:ext cx="16991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⨀</m:t>
                        </m:r>
                      </m:oMath>
                    </m:oMathPara>
                  </a14:m>
                  <a:endParaRPr lang="ru-RU" sz="12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E3BD1F7C-2F77-1A68-7EA9-3F4A19706A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996" y="703933"/>
                  <a:ext cx="169918" cy="184666"/>
                </a:xfrm>
                <a:prstGeom prst="rect">
                  <a:avLst/>
                </a:prstGeom>
                <a:blipFill>
                  <a:blip r:embed="rId2"/>
                  <a:stretch>
                    <a:fillRect l="-9524" t="-19048" r="-19048" b="-7143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Прямая со стрелкой 4">
              <a:extLst>
                <a:ext uri="{FF2B5EF4-FFF2-40B4-BE49-F238E27FC236}">
                  <a16:creationId xmlns:a16="http://schemas.microsoft.com/office/drawing/2014/main" id="{77E40607-FF0D-EBFF-2262-30E410300F27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>
              <a:off x="19050" y="796266"/>
              <a:ext cx="379946" cy="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headEnd type="stealth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A6D381A9-6326-8DD1-1914-FB26EFB921C8}"/>
                </a:ext>
              </a:extLst>
            </p:cNvPr>
            <p:cNvCxnSpPr>
              <a:cxnSpLocks/>
              <a:endCxn id="4" idx="2"/>
            </p:cNvCxnSpPr>
            <p:nvPr/>
          </p:nvCxnSpPr>
          <p:spPr>
            <a:xfrm flipV="1">
              <a:off x="483955" y="888599"/>
              <a:ext cx="0" cy="1040214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headEnd type="stealth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1640F856-61E4-37DA-84E2-BFDC454A278D}"/>
              </a:ext>
            </a:extLst>
          </p:cNvPr>
          <p:cNvCxnSpPr>
            <a:cxnSpLocks/>
          </p:cNvCxnSpPr>
          <p:nvPr/>
        </p:nvCxnSpPr>
        <p:spPr>
          <a:xfrm flipV="1">
            <a:off x="968103" y="86940"/>
            <a:ext cx="0" cy="867544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>
            <a:extLst>
              <a:ext uri="{FF2B5EF4-FFF2-40B4-BE49-F238E27FC236}">
                <a16:creationId xmlns:a16="http://schemas.microsoft.com/office/drawing/2014/main" id="{D4612A59-9280-A86D-5B8A-84414377C644}"/>
              </a:ext>
            </a:extLst>
          </p:cNvPr>
          <p:cNvCxnSpPr>
            <a:cxnSpLocks/>
          </p:cNvCxnSpPr>
          <p:nvPr/>
        </p:nvCxnSpPr>
        <p:spPr>
          <a:xfrm flipH="1" flipV="1">
            <a:off x="968103" y="954484"/>
            <a:ext cx="351234" cy="207566"/>
          </a:xfrm>
          <a:prstGeom prst="straightConnector1">
            <a:avLst/>
          </a:prstGeom>
          <a:ln w="12700" cap="rnd">
            <a:solidFill>
              <a:schemeClr val="tx1"/>
            </a:solidFill>
            <a:round/>
            <a:headEnd type="stealth" w="sm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84FF999-B9AC-FC2D-8B36-5B68BD000599}"/>
                  </a:ext>
                </a:extLst>
              </p:cNvPr>
              <p:cNvSpPr txBox="1"/>
              <p:nvPr/>
            </p:nvSpPr>
            <p:spPr>
              <a:xfrm>
                <a:off x="175285" y="703933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84FF999-B9AC-FC2D-8B36-5B68BD0005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85" y="703933"/>
                <a:ext cx="133370" cy="184666"/>
              </a:xfrm>
              <a:prstGeom prst="rect">
                <a:avLst/>
              </a:prstGeom>
              <a:blipFill>
                <a:blip r:embed="rId3"/>
                <a:stretch>
                  <a:fillRect l="-27273" r="-22727" b="-32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6AD77F2-AC10-C9BF-6B82-A99762BAF94A}"/>
                  </a:ext>
                </a:extLst>
              </p:cNvPr>
              <p:cNvSpPr txBox="1"/>
              <p:nvPr/>
            </p:nvSpPr>
            <p:spPr>
              <a:xfrm>
                <a:off x="400473" y="916780"/>
                <a:ext cx="17568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ru-RU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6AD77F2-AC10-C9BF-6B82-A99762BAF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473" y="916780"/>
                <a:ext cx="175689" cy="184666"/>
              </a:xfrm>
              <a:prstGeom prst="rect">
                <a:avLst/>
              </a:prstGeom>
              <a:blipFill>
                <a:blip r:embed="rId4"/>
                <a:stretch>
                  <a:fillRect l="-13793" t="-25806" r="-58621" b="-645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0B19387-631A-73BB-3067-83728092FBEF}"/>
                  </a:ext>
                </a:extLst>
              </p:cNvPr>
              <p:cNvSpPr txBox="1"/>
              <p:nvPr/>
            </p:nvSpPr>
            <p:spPr>
              <a:xfrm>
                <a:off x="305150" y="438089"/>
                <a:ext cx="24070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0B19387-631A-73BB-3067-83728092FB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50" y="438089"/>
                <a:ext cx="240707" cy="184666"/>
              </a:xfrm>
              <a:prstGeom prst="rect">
                <a:avLst/>
              </a:prstGeom>
              <a:blipFill>
                <a:blip r:embed="rId5"/>
                <a:stretch>
                  <a:fillRect l="-10000" t="-30000" r="-40000"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72C2C2B-2BAD-D647-287D-B8635437F053}"/>
                  </a:ext>
                </a:extLst>
              </p:cNvPr>
              <p:cNvSpPr txBox="1"/>
              <p:nvPr/>
            </p:nvSpPr>
            <p:spPr>
              <a:xfrm>
                <a:off x="1169609" y="877540"/>
                <a:ext cx="12311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ru-RU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72C2C2B-2BAD-D647-287D-B8635437F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609" y="877540"/>
                <a:ext cx="123111" cy="184666"/>
              </a:xfrm>
              <a:prstGeom prst="rect">
                <a:avLst/>
              </a:prstGeom>
              <a:blipFill>
                <a:blip r:embed="rId6"/>
                <a:stretch>
                  <a:fillRect l="-20000" t="-30000" r="-8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0DE5495-90AD-EE27-1461-68101B0BF050}"/>
                  </a:ext>
                </a:extLst>
              </p:cNvPr>
              <p:cNvSpPr txBox="1"/>
              <p:nvPr/>
            </p:nvSpPr>
            <p:spPr>
              <a:xfrm>
                <a:off x="1023474" y="334535"/>
                <a:ext cx="137538" cy="20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acc>
                    </m:oMath>
                  </m:oMathPara>
                </a14:m>
                <a:endParaRPr lang="ru-RU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90DE5495-90AD-EE27-1461-68101B0BF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474" y="334535"/>
                <a:ext cx="137538" cy="207108"/>
              </a:xfrm>
              <a:prstGeom prst="rect">
                <a:avLst/>
              </a:prstGeom>
              <a:blipFill>
                <a:blip r:embed="rId7"/>
                <a:stretch>
                  <a:fillRect l="-27273" r="-27273" b="-58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B6273A0-1411-F469-1D75-6EE27132C3FE}"/>
                  </a:ext>
                </a:extLst>
              </p:cNvPr>
              <p:cNvSpPr txBox="1"/>
              <p:nvPr/>
            </p:nvSpPr>
            <p:spPr>
              <a:xfrm>
                <a:off x="164633" y="1009113"/>
                <a:ext cx="15087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acc>
                    </m:oMath>
                  </m:oMathPara>
                </a14:m>
                <a:endParaRPr lang="ru-RU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B6273A0-1411-F469-1D75-6EE27132C3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33" y="1009113"/>
                <a:ext cx="150875" cy="184666"/>
              </a:xfrm>
              <a:prstGeom prst="rect">
                <a:avLst/>
              </a:prstGeom>
              <a:blipFill>
                <a:blip r:embed="rId8"/>
                <a:stretch>
                  <a:fillRect l="-12000" r="-12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4523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Создать мем «Да нет, 9 gag» онлайн">
            <a:extLst>
              <a:ext uri="{FF2B5EF4-FFF2-40B4-BE49-F238E27FC236}">
                <a16:creationId xmlns:a16="http://schemas.microsoft.com/office/drawing/2014/main" id="{BE25BC81-11E5-AB2D-DE44-2FB48095DD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43668"/>
            <a:ext cx="1439863" cy="1152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3F70B98D-5072-C0CD-5FB6-5AA25CC5BA7F}"/>
              </a:ext>
            </a:extLst>
          </p:cNvPr>
          <p:cNvGrpSpPr/>
          <p:nvPr/>
        </p:nvGrpSpPr>
        <p:grpSpPr>
          <a:xfrm>
            <a:off x="573881" y="228649"/>
            <a:ext cx="823913" cy="505430"/>
            <a:chOff x="640556" y="295274"/>
            <a:chExt cx="721519" cy="442616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94DE41B0-1E1D-A6DA-7937-B04005DF413D}"/>
                </a:ext>
              </a:extLst>
            </p:cNvPr>
            <p:cNvSpPr/>
            <p:nvPr/>
          </p:nvSpPr>
          <p:spPr>
            <a:xfrm>
              <a:off x="844152" y="295274"/>
              <a:ext cx="314325" cy="314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6" name="Прямая соединительная линия 5">
              <a:extLst>
                <a:ext uri="{FF2B5EF4-FFF2-40B4-BE49-F238E27FC236}">
                  <a16:creationId xmlns:a16="http://schemas.microsoft.com/office/drawing/2014/main" id="{89C6159B-1034-EBAB-2852-DC96C2501807}"/>
                </a:ext>
              </a:extLst>
            </p:cNvPr>
            <p:cNvCxnSpPr/>
            <p:nvPr/>
          </p:nvCxnSpPr>
          <p:spPr>
            <a:xfrm>
              <a:off x="640556" y="609599"/>
              <a:ext cx="72151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EF217F44-C147-7A11-6007-71D734E7273A}"/>
                </a:ext>
              </a:extLst>
            </p:cNvPr>
            <p:cNvCxnSpPr>
              <a:cxnSpLocks/>
              <a:stCxn id="4" idx="4"/>
              <a:endCxn id="4" idx="7"/>
            </p:cNvCxnSpPr>
            <p:nvPr/>
          </p:nvCxnSpPr>
          <p:spPr>
            <a:xfrm flipV="1">
              <a:off x="1001315" y="341306"/>
              <a:ext cx="111130" cy="268293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headEnd type="stealth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629092A-1B16-C7C6-4ED6-F7CF49E060DD}"/>
                    </a:ext>
                  </a:extLst>
                </p:cNvPr>
                <p:cNvSpPr txBox="1"/>
                <p:nvPr/>
              </p:nvSpPr>
              <p:spPr>
                <a:xfrm>
                  <a:off x="893279" y="360104"/>
                  <a:ext cx="12400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oMath>
                    </m:oMathPara>
                  </a14:m>
                  <a:endParaRPr lang="ru-RU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B629092A-1B16-C7C6-4ED6-F7CF49E060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279" y="360104"/>
                  <a:ext cx="124008" cy="184666"/>
                </a:xfrm>
                <a:prstGeom prst="rect">
                  <a:avLst/>
                </a:prstGeom>
                <a:blipFill>
                  <a:blip r:embed="rId3"/>
                  <a:stretch>
                    <a:fillRect l="-8333" t="-26471" r="-75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76FEF7C-C9A1-B43D-08A8-F6EE8C630FBD}"/>
                    </a:ext>
                  </a:extLst>
                </p:cNvPr>
                <p:cNvSpPr txBox="1"/>
                <p:nvPr/>
              </p:nvSpPr>
              <p:spPr>
                <a:xfrm>
                  <a:off x="936711" y="596388"/>
                  <a:ext cx="129205" cy="1415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ru-RU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76FEF7C-C9A1-B43D-08A8-F6EE8C630F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711" y="596388"/>
                  <a:ext cx="129205" cy="141502"/>
                </a:xfrm>
                <a:prstGeom prst="rect">
                  <a:avLst/>
                </a:prstGeom>
                <a:blipFill>
                  <a:blip r:embed="rId4"/>
                  <a:stretch>
                    <a:fillRect l="-25000" r="-20833" b="-11538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17316027-F1CD-C443-7308-F1A8878AA057}"/>
              </a:ext>
            </a:extLst>
          </p:cNvPr>
          <p:cNvGrpSpPr/>
          <p:nvPr/>
        </p:nvGrpSpPr>
        <p:grpSpPr>
          <a:xfrm>
            <a:off x="580230" y="761850"/>
            <a:ext cx="823913" cy="506001"/>
            <a:chOff x="640556" y="294774"/>
            <a:chExt cx="721519" cy="443116"/>
          </a:xfrm>
        </p:grpSpPr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51CBF042-D53B-91C3-567A-403F8379A35B}"/>
                </a:ext>
              </a:extLst>
            </p:cNvPr>
            <p:cNvSpPr/>
            <p:nvPr/>
          </p:nvSpPr>
          <p:spPr>
            <a:xfrm>
              <a:off x="844152" y="295274"/>
              <a:ext cx="314325" cy="314325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5" name="Прямая соединительная линия 14">
              <a:extLst>
                <a:ext uri="{FF2B5EF4-FFF2-40B4-BE49-F238E27FC236}">
                  <a16:creationId xmlns:a16="http://schemas.microsoft.com/office/drawing/2014/main" id="{D65130A2-77D5-CF67-9CAB-C97469E6FC7F}"/>
                </a:ext>
              </a:extLst>
            </p:cNvPr>
            <p:cNvCxnSpPr/>
            <p:nvPr/>
          </p:nvCxnSpPr>
          <p:spPr>
            <a:xfrm>
              <a:off x="640556" y="609599"/>
              <a:ext cx="721519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73D4285E-AFB1-E707-6EAC-E156771F0AEF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 flipV="1">
              <a:off x="995753" y="341306"/>
              <a:ext cx="116692" cy="111130"/>
            </a:xfrm>
            <a:prstGeom prst="straightConnector1">
              <a:avLst/>
            </a:prstGeom>
            <a:ln w="12700" cap="rnd">
              <a:solidFill>
                <a:schemeClr val="tx1"/>
              </a:solidFill>
              <a:round/>
              <a:headEnd type="stealth" w="sm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11551EF-8368-8664-F4FA-99197EFE9839}"/>
                    </a:ext>
                  </a:extLst>
                </p:cNvPr>
                <p:cNvSpPr txBox="1"/>
                <p:nvPr/>
              </p:nvSpPr>
              <p:spPr>
                <a:xfrm>
                  <a:off x="1166385" y="294774"/>
                  <a:ext cx="143692" cy="16171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ru-RU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11551EF-8368-8664-F4FA-99197EFE98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6385" y="294774"/>
                  <a:ext cx="143692" cy="161716"/>
                </a:xfrm>
                <a:prstGeom prst="rect">
                  <a:avLst/>
                </a:prstGeom>
                <a:blipFill>
                  <a:blip r:embed="rId5"/>
                  <a:stretch>
                    <a:fillRect l="-14815" t="-30000" r="-62963" b="-1000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7587D1E-4096-084E-4D8F-8D4269235F04}"/>
                    </a:ext>
                  </a:extLst>
                </p:cNvPr>
                <p:cNvSpPr txBox="1"/>
                <p:nvPr/>
              </p:nvSpPr>
              <p:spPr>
                <a:xfrm>
                  <a:off x="936711" y="596388"/>
                  <a:ext cx="129205" cy="1415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ru-RU" sz="105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7587D1E-4096-084E-4D8F-8D4269235F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711" y="596388"/>
                  <a:ext cx="129205" cy="141502"/>
                </a:xfrm>
                <a:prstGeom prst="rect">
                  <a:avLst/>
                </a:prstGeom>
                <a:blipFill>
                  <a:blip r:embed="rId6"/>
                  <a:stretch>
                    <a:fillRect l="-25000" r="-20833" b="-7407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4F0D70-3802-AA70-F485-F48330F544B6}"/>
                  </a:ext>
                </a:extLst>
              </p:cNvPr>
              <p:cNvSpPr txBox="1"/>
              <p:nvPr/>
            </p:nvSpPr>
            <p:spPr>
              <a:xfrm>
                <a:off x="777186" y="1262937"/>
                <a:ext cx="45377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sz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4F0D70-3802-AA70-F485-F48330F54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86" y="1262937"/>
                <a:ext cx="453779" cy="184666"/>
              </a:xfrm>
              <a:prstGeom prst="rect">
                <a:avLst/>
              </a:prstGeom>
              <a:blipFill>
                <a:blip r:embed="rId7"/>
                <a:stretch>
                  <a:fillRect l="-4000" t="-26667" r="-40000" b="-10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8930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1031</TotalTime>
  <Words>94</Words>
  <Application>Microsoft Office PowerPoint</Application>
  <PresentationFormat>Произвольный</PresentationFormat>
  <Paragraphs>70</Paragraphs>
  <Slides>14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Сергей Скороходов</dc:creator>
  <cp:lastModifiedBy>Сергей Скороходов</cp:lastModifiedBy>
  <cp:revision>18</cp:revision>
  <dcterms:created xsi:type="dcterms:W3CDTF">2025-06-11T07:46:22Z</dcterms:created>
  <dcterms:modified xsi:type="dcterms:W3CDTF">2025-06-19T12:28:23Z</dcterms:modified>
</cp:coreProperties>
</file>