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9" r:id="rId2"/>
    <p:sldId id="260" r:id="rId3"/>
    <p:sldId id="263" r:id="rId4"/>
    <p:sldId id="264" r:id="rId5"/>
    <p:sldId id="265" r:id="rId6"/>
  </p:sldIdLst>
  <p:sldSz cx="14398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>
        <p:scale>
          <a:sx n="400" d="100"/>
          <a:sy n="400" d="100"/>
        </p:scale>
        <p:origin x="245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0125" y="1143000"/>
            <a:ext cx="4857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83" y="149648"/>
            <a:ext cx="1079897" cy="318347"/>
          </a:xfrm>
        </p:spPr>
        <p:txBody>
          <a:bodyPr anchor="b"/>
          <a:lstStyle>
            <a:lvl1pPr algn="ctr">
              <a:defRPr sz="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480272"/>
            <a:ext cx="1079897" cy="220768"/>
          </a:xfrm>
        </p:spPr>
        <p:txBody>
          <a:bodyPr/>
          <a:lstStyle>
            <a:lvl1pPr marL="0" indent="0" algn="ctr">
              <a:buNone/>
              <a:defRPr sz="283"/>
            </a:lvl1pPr>
            <a:lvl2pPr marL="53995" indent="0" algn="ctr">
              <a:buNone/>
              <a:defRPr sz="236"/>
            </a:lvl2pPr>
            <a:lvl3pPr marL="107991" indent="0" algn="ctr">
              <a:buNone/>
              <a:defRPr sz="213"/>
            </a:lvl3pPr>
            <a:lvl4pPr marL="161986" indent="0" algn="ctr">
              <a:buNone/>
              <a:defRPr sz="189"/>
            </a:lvl4pPr>
            <a:lvl5pPr marL="215981" indent="0" algn="ctr">
              <a:buNone/>
              <a:defRPr sz="189"/>
            </a:lvl5pPr>
            <a:lvl6pPr marL="269977" indent="0" algn="ctr">
              <a:buNone/>
              <a:defRPr sz="189"/>
            </a:lvl6pPr>
            <a:lvl7pPr marL="323972" indent="0" algn="ctr">
              <a:buNone/>
              <a:defRPr sz="189"/>
            </a:lvl7pPr>
            <a:lvl8pPr marL="377967" indent="0" algn="ctr">
              <a:buNone/>
              <a:defRPr sz="189"/>
            </a:lvl8pPr>
            <a:lvl9pPr marL="431963" indent="0" algn="ctr">
              <a:buNone/>
              <a:defRPr sz="18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2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0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48683"/>
            <a:ext cx="310470" cy="7749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48683"/>
            <a:ext cx="913413" cy="7749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3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35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227965"/>
            <a:ext cx="1241882" cy="380365"/>
          </a:xfrm>
        </p:spPr>
        <p:txBody>
          <a:bodyPr anchor="b"/>
          <a:lstStyle>
            <a:lvl1pPr>
              <a:defRPr sz="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611928"/>
            <a:ext cx="1241882" cy="200025"/>
          </a:xfrm>
        </p:spPr>
        <p:txBody>
          <a:bodyPr/>
          <a:lstStyle>
            <a:lvl1pPr marL="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1pPr>
            <a:lvl2pPr marL="53995" indent="0">
              <a:buNone/>
              <a:defRPr sz="236">
                <a:solidFill>
                  <a:schemeClr val="tx1">
                    <a:tint val="75000"/>
                  </a:schemeClr>
                </a:solidFill>
              </a:defRPr>
            </a:lvl2pPr>
            <a:lvl3pPr marL="107991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3pPr>
            <a:lvl4pPr marL="161986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4pPr>
            <a:lvl5pPr marL="215981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5pPr>
            <a:lvl6pPr marL="26997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6pPr>
            <a:lvl7pPr marL="323972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7pPr>
            <a:lvl8pPr marL="377967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8pPr>
            <a:lvl9pPr marL="431963" indent="0">
              <a:buNone/>
              <a:defRPr sz="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7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243417"/>
            <a:ext cx="611942" cy="5801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243417"/>
            <a:ext cx="611942" cy="5801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48683"/>
            <a:ext cx="1241882" cy="17674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8" y="224155"/>
            <a:ext cx="609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8" y="334010"/>
            <a:ext cx="609129" cy="4912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224155"/>
            <a:ext cx="612129" cy="109855"/>
          </a:xfrm>
        </p:spPr>
        <p:txBody>
          <a:bodyPr anchor="b"/>
          <a:lstStyle>
            <a:lvl1pPr marL="0" indent="0">
              <a:buNone/>
              <a:defRPr sz="283" b="1"/>
            </a:lvl1pPr>
            <a:lvl2pPr marL="53995" indent="0">
              <a:buNone/>
              <a:defRPr sz="236" b="1"/>
            </a:lvl2pPr>
            <a:lvl3pPr marL="107991" indent="0">
              <a:buNone/>
              <a:defRPr sz="213" b="1"/>
            </a:lvl3pPr>
            <a:lvl4pPr marL="161986" indent="0">
              <a:buNone/>
              <a:defRPr sz="189" b="1"/>
            </a:lvl4pPr>
            <a:lvl5pPr marL="215981" indent="0">
              <a:buNone/>
              <a:defRPr sz="189" b="1"/>
            </a:lvl5pPr>
            <a:lvl6pPr marL="269977" indent="0">
              <a:buNone/>
              <a:defRPr sz="189" b="1"/>
            </a:lvl6pPr>
            <a:lvl7pPr marL="323972" indent="0">
              <a:buNone/>
              <a:defRPr sz="189" b="1"/>
            </a:lvl7pPr>
            <a:lvl8pPr marL="377967" indent="0">
              <a:buNone/>
              <a:defRPr sz="189" b="1"/>
            </a:lvl8pPr>
            <a:lvl9pPr marL="431963" indent="0">
              <a:buNone/>
              <a:defRPr sz="189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334010"/>
            <a:ext cx="612129" cy="49127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131657"/>
            <a:ext cx="728931" cy="649817"/>
          </a:xfrm>
        </p:spPr>
        <p:txBody>
          <a:bodyPr/>
          <a:lstStyle>
            <a:lvl1pPr>
              <a:defRPr sz="378"/>
            </a:lvl1pPr>
            <a:lvl2pPr>
              <a:defRPr sz="331"/>
            </a:lvl2pPr>
            <a:lvl3pPr>
              <a:defRPr sz="283"/>
            </a:lvl3pPr>
            <a:lvl4pPr>
              <a:defRPr sz="236"/>
            </a:lvl4pPr>
            <a:lvl5pPr>
              <a:defRPr sz="236"/>
            </a:lvl5pPr>
            <a:lvl6pPr>
              <a:defRPr sz="236"/>
            </a:lvl6pPr>
            <a:lvl7pPr>
              <a:defRPr sz="236"/>
            </a:lvl7pPr>
            <a:lvl8pPr>
              <a:defRPr sz="236"/>
            </a:lvl8pPr>
            <a:lvl9pPr>
              <a:defRPr sz="23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09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60960"/>
            <a:ext cx="464393" cy="213360"/>
          </a:xfrm>
        </p:spPr>
        <p:txBody>
          <a:bodyPr anchor="b"/>
          <a:lstStyle>
            <a:lvl1pPr>
              <a:defRPr sz="378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131657"/>
            <a:ext cx="728931" cy="649817"/>
          </a:xfrm>
        </p:spPr>
        <p:txBody>
          <a:bodyPr anchor="t"/>
          <a:lstStyle>
            <a:lvl1pPr marL="0" indent="0">
              <a:buNone/>
              <a:defRPr sz="378"/>
            </a:lvl1pPr>
            <a:lvl2pPr marL="53995" indent="0">
              <a:buNone/>
              <a:defRPr sz="331"/>
            </a:lvl2pPr>
            <a:lvl3pPr marL="107991" indent="0">
              <a:buNone/>
              <a:defRPr sz="283"/>
            </a:lvl3pPr>
            <a:lvl4pPr marL="161986" indent="0">
              <a:buNone/>
              <a:defRPr sz="236"/>
            </a:lvl4pPr>
            <a:lvl5pPr marL="215981" indent="0">
              <a:buNone/>
              <a:defRPr sz="236"/>
            </a:lvl5pPr>
            <a:lvl6pPr marL="269977" indent="0">
              <a:buNone/>
              <a:defRPr sz="236"/>
            </a:lvl6pPr>
            <a:lvl7pPr marL="323972" indent="0">
              <a:buNone/>
              <a:defRPr sz="236"/>
            </a:lvl7pPr>
            <a:lvl8pPr marL="377967" indent="0">
              <a:buNone/>
              <a:defRPr sz="236"/>
            </a:lvl8pPr>
            <a:lvl9pPr marL="431963" indent="0">
              <a:buNone/>
              <a:defRPr sz="23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274320"/>
            <a:ext cx="464393" cy="508212"/>
          </a:xfrm>
        </p:spPr>
        <p:txBody>
          <a:bodyPr/>
          <a:lstStyle>
            <a:lvl1pPr marL="0" indent="0">
              <a:buNone/>
              <a:defRPr sz="189"/>
            </a:lvl1pPr>
            <a:lvl2pPr marL="53995" indent="0">
              <a:buNone/>
              <a:defRPr sz="165"/>
            </a:lvl2pPr>
            <a:lvl3pPr marL="107991" indent="0">
              <a:buNone/>
              <a:defRPr sz="142"/>
            </a:lvl3pPr>
            <a:lvl4pPr marL="161986" indent="0">
              <a:buNone/>
              <a:defRPr sz="118"/>
            </a:lvl4pPr>
            <a:lvl5pPr marL="215981" indent="0">
              <a:buNone/>
              <a:defRPr sz="118"/>
            </a:lvl5pPr>
            <a:lvl6pPr marL="269977" indent="0">
              <a:buNone/>
              <a:defRPr sz="118"/>
            </a:lvl6pPr>
            <a:lvl7pPr marL="323972" indent="0">
              <a:buNone/>
              <a:defRPr sz="118"/>
            </a:lvl7pPr>
            <a:lvl8pPr marL="377967" indent="0">
              <a:buNone/>
              <a:defRPr sz="118"/>
            </a:lvl8pPr>
            <a:lvl9pPr marL="431963" indent="0">
              <a:buNone/>
              <a:defRPr sz="11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8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48683"/>
            <a:ext cx="1241882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243417"/>
            <a:ext cx="1241882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847514"/>
            <a:ext cx="4859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847514"/>
            <a:ext cx="323969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5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1" rtl="0" eaLnBrk="1" latinLnBrk="0" hangingPunct="1">
        <a:lnSpc>
          <a:spcPct val="90000"/>
        </a:lnSpc>
        <a:spcBef>
          <a:spcPct val="0"/>
        </a:spcBef>
        <a:buNone/>
        <a:defRPr sz="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8" indent="-26998" algn="l" defTabSz="107991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331" kern="1200">
          <a:solidFill>
            <a:schemeClr val="tx1"/>
          </a:solidFill>
          <a:latin typeface="+mn-lt"/>
          <a:ea typeface="+mn-ea"/>
          <a:cs typeface="+mn-cs"/>
        </a:defRPr>
      </a:lvl1pPr>
      <a:lvl2pPr marL="80993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36" kern="1200">
          <a:solidFill>
            <a:schemeClr val="tx1"/>
          </a:solidFill>
          <a:latin typeface="+mn-lt"/>
          <a:ea typeface="+mn-ea"/>
          <a:cs typeface="+mn-cs"/>
        </a:defRPr>
      </a:lvl3pPr>
      <a:lvl4pPr marL="18898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42979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5097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404965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" indent="-26998" algn="l" defTabSz="107991" rtl="0" eaLnBrk="1" latinLnBrk="0" hangingPunct="1">
        <a:lnSpc>
          <a:spcPct val="90000"/>
        </a:lnSpc>
        <a:spcBef>
          <a:spcPts val="59"/>
        </a:spcBef>
        <a:buFont typeface="Arial" panose="020B0604020202020204" pitchFamily="34" charset="0"/>
        <a:buChar char="•"/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1pPr>
      <a:lvl2pPr marL="53995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2pPr>
      <a:lvl3pPr marL="10799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5pPr>
      <a:lvl6pPr marL="26997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6pPr>
      <a:lvl7pPr marL="323972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8pPr>
      <a:lvl9pPr marL="431963" algn="l" defTabSz="107991" rtl="0" eaLnBrk="1" latinLnBrk="0" hangingPunct="1">
        <a:defRPr sz="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374A729-495B-1D8E-CCC6-638BAF1B4BD3}"/>
              </a:ext>
            </a:extLst>
          </p:cNvPr>
          <p:cNvGrpSpPr/>
          <p:nvPr/>
        </p:nvGrpSpPr>
        <p:grpSpPr>
          <a:xfrm>
            <a:off x="16669" y="-17465"/>
            <a:ext cx="1275064" cy="795341"/>
            <a:chOff x="0" y="207166"/>
            <a:chExt cx="1275064" cy="795341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219958F4-D331-7E74-306D-CC79BABFD8E3}"/>
                </a:ext>
              </a:extLst>
            </p:cNvPr>
            <p:cNvGrpSpPr/>
            <p:nvPr/>
          </p:nvGrpSpPr>
          <p:grpSpPr>
            <a:xfrm>
              <a:off x="0" y="207166"/>
              <a:ext cx="1251259" cy="795341"/>
              <a:chOff x="188604" y="219072"/>
              <a:chExt cx="1008920" cy="612779"/>
            </a:xfrm>
          </p:grpSpPr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217F3666-D763-279A-9B50-2966F6E291FC}"/>
                  </a:ext>
                </a:extLst>
              </p:cNvPr>
              <p:cNvGrpSpPr/>
              <p:nvPr/>
            </p:nvGrpSpPr>
            <p:grpSpPr>
              <a:xfrm rot="2449848">
                <a:off x="188604" y="651851"/>
                <a:ext cx="509102" cy="180000"/>
                <a:chOff x="243373" y="539931"/>
                <a:chExt cx="509102" cy="180000"/>
              </a:xfrm>
            </p:grpSpPr>
            <p:sp>
              <p:nvSpPr>
                <p:cNvPr id="3" name="Овал 2">
                  <a:extLst>
                    <a:ext uri="{FF2B5EF4-FFF2-40B4-BE49-F238E27FC236}">
                      <a16:creationId xmlns:a16="http://schemas.microsoft.com/office/drawing/2014/main" id="{1C6CD66A-F28C-0924-4AFF-7B0FB4E6D3C5}"/>
                    </a:ext>
                  </a:extLst>
                </p:cNvPr>
                <p:cNvSpPr/>
                <p:nvPr/>
              </p:nvSpPr>
              <p:spPr>
                <a:xfrm>
                  <a:off x="243373" y="5399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4" name="Прямая со стрелкой 3">
                  <a:extLst>
                    <a:ext uri="{FF2B5EF4-FFF2-40B4-BE49-F238E27FC236}">
                      <a16:creationId xmlns:a16="http://schemas.microsoft.com/office/drawing/2014/main" id="{116116FC-12C4-EC0E-2336-853D32F5C67E}"/>
                    </a:ext>
                  </a:extLst>
                </p:cNvPr>
                <p:cNvCxnSpPr>
                  <a:cxnSpLocks/>
                  <a:endCxn id="3" idx="6"/>
                </p:cNvCxnSpPr>
                <p:nvPr/>
              </p:nvCxnSpPr>
              <p:spPr>
                <a:xfrm flipH="1">
                  <a:off x="423373" y="629931"/>
                  <a:ext cx="3291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stealth" w="sm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Группа 13">
                <a:extLst>
                  <a:ext uri="{FF2B5EF4-FFF2-40B4-BE49-F238E27FC236}">
                    <a16:creationId xmlns:a16="http://schemas.microsoft.com/office/drawing/2014/main" id="{E324944E-7CB7-8DE7-150F-33D2AF685BE5}"/>
                  </a:ext>
                </a:extLst>
              </p:cNvPr>
              <p:cNvGrpSpPr/>
              <p:nvPr/>
            </p:nvGrpSpPr>
            <p:grpSpPr>
              <a:xfrm rot="8018962">
                <a:off x="852973" y="383623"/>
                <a:ext cx="509102" cy="180000"/>
                <a:chOff x="243373" y="539931"/>
                <a:chExt cx="509102" cy="180000"/>
              </a:xfrm>
            </p:grpSpPr>
            <p:sp>
              <p:nvSpPr>
                <p:cNvPr id="15" name="Овал 14">
                  <a:extLst>
                    <a:ext uri="{FF2B5EF4-FFF2-40B4-BE49-F238E27FC236}">
                      <a16:creationId xmlns:a16="http://schemas.microsoft.com/office/drawing/2014/main" id="{DCB4588D-FD35-604B-7042-1F512DB9105C}"/>
                    </a:ext>
                  </a:extLst>
                </p:cNvPr>
                <p:cNvSpPr/>
                <p:nvPr/>
              </p:nvSpPr>
              <p:spPr>
                <a:xfrm>
                  <a:off x="243373" y="539931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cxnSp>
              <p:nvCxnSpPr>
                <p:cNvPr id="16" name="Прямая со стрелкой 15">
                  <a:extLst>
                    <a:ext uri="{FF2B5EF4-FFF2-40B4-BE49-F238E27FC236}">
                      <a16:creationId xmlns:a16="http://schemas.microsoft.com/office/drawing/2014/main" id="{81D7E49B-E050-DD34-D0E3-84D2157F94B3}"/>
                    </a:ext>
                  </a:extLst>
                </p:cNvPr>
                <p:cNvCxnSpPr>
                  <a:cxnSpLocks/>
                  <a:endCxn id="15" idx="6"/>
                </p:cNvCxnSpPr>
                <p:nvPr/>
              </p:nvCxnSpPr>
              <p:spPr>
                <a:xfrm flipH="1">
                  <a:off x="423373" y="629931"/>
                  <a:ext cx="3291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stealth" w="sm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F526A8-CE1B-016C-6025-AC7A8719B689}"/>
                    </a:ext>
                  </a:extLst>
                </p:cNvPr>
                <p:cNvSpPr txBox="1"/>
                <p:nvPr/>
              </p:nvSpPr>
              <p:spPr>
                <a:xfrm>
                  <a:off x="45254" y="423139"/>
                  <a:ext cx="23205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F526A8-CE1B-016C-6025-AC7A8719B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4" y="423139"/>
                  <a:ext cx="232051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7895" r="-2632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5FE982-D9CF-8CBA-B919-55A23D03B4A8}"/>
                    </a:ext>
                  </a:extLst>
                </p:cNvPr>
                <p:cNvSpPr txBox="1"/>
                <p:nvPr/>
              </p:nvSpPr>
              <p:spPr>
                <a:xfrm>
                  <a:off x="942986" y="282872"/>
                  <a:ext cx="23564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35FE982-D9CF-8CBA-B919-55A23D03B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86" y="282872"/>
                  <a:ext cx="235641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7692" r="-2564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B5D53D-3270-915B-2F97-07795B46E27E}"/>
                    </a:ext>
                  </a:extLst>
                </p:cNvPr>
                <p:cNvSpPr txBox="1"/>
                <p:nvPr/>
              </p:nvSpPr>
              <p:spPr>
                <a:xfrm>
                  <a:off x="362398" y="719931"/>
                  <a:ext cx="18569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B5D53D-3270-915B-2F97-07795B46E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98" y="719931"/>
                  <a:ext cx="185692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9677" t="-25806" r="-54839" b="-96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524D02-1D82-55FE-FE73-6264604AC274}"/>
                    </a:ext>
                  </a:extLst>
                </p:cNvPr>
                <p:cNvSpPr txBox="1"/>
                <p:nvPr/>
              </p:nvSpPr>
              <p:spPr>
                <a:xfrm>
                  <a:off x="1085781" y="591950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7524D02-1D82-55FE-FE73-6264604AC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781" y="591950"/>
                  <a:ext cx="18928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2903" t="-25806" r="-54839" b="-967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B8D2B6C-C21A-11D6-838D-913101E0EF6F}"/>
              </a:ext>
            </a:extLst>
          </p:cNvPr>
          <p:cNvGrpSpPr/>
          <p:nvPr/>
        </p:nvGrpSpPr>
        <p:grpSpPr>
          <a:xfrm>
            <a:off x="500265" y="210757"/>
            <a:ext cx="802279" cy="360000"/>
            <a:chOff x="191370" y="487928"/>
            <a:chExt cx="646897" cy="27736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EF1E81F7-47AD-75A5-3AF1-FDD974DF5EAB}"/>
                </a:ext>
              </a:extLst>
            </p:cNvPr>
            <p:cNvSpPr/>
            <p:nvPr/>
          </p:nvSpPr>
          <p:spPr>
            <a:xfrm>
              <a:off x="191370" y="487928"/>
              <a:ext cx="290277" cy="2773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0CFFFE82-F381-2019-3C38-07BA66D0480D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481647" y="626611"/>
              <a:ext cx="356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15822-34B4-2B72-56A2-98C91748F976}"/>
                  </a:ext>
                </a:extLst>
              </p:cNvPr>
              <p:cNvSpPr txBox="1"/>
              <p:nvPr/>
            </p:nvSpPr>
            <p:spPr>
              <a:xfrm>
                <a:off x="597197" y="0"/>
                <a:ext cx="1661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615822-34B4-2B72-56A2-98C91748F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97" y="0"/>
                <a:ext cx="166136" cy="184666"/>
              </a:xfrm>
              <a:prstGeom prst="rect">
                <a:avLst/>
              </a:prstGeom>
              <a:blipFill>
                <a:blip r:embed="rId2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51DDC7-7BBB-3EA5-06F0-67D794A3C147}"/>
                  </a:ext>
                </a:extLst>
              </p:cNvPr>
              <p:cNvSpPr txBox="1"/>
              <p:nvPr/>
            </p:nvSpPr>
            <p:spPr>
              <a:xfrm>
                <a:off x="988558" y="398088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51DDC7-7BBB-3EA5-06F0-67D794A3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8" y="398088"/>
                <a:ext cx="185692" cy="184666"/>
              </a:xfrm>
              <a:prstGeom prst="rect">
                <a:avLst/>
              </a:prstGeom>
              <a:blipFill>
                <a:blip r:embed="rId3"/>
                <a:stretch>
                  <a:fillRect l="-9677" t="-25806" r="-54839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E5D0F2-E16A-C2FB-157A-839F770729E6}"/>
              </a:ext>
            </a:extLst>
          </p:cNvPr>
          <p:cNvCxnSpPr>
            <a:cxnSpLocks/>
          </p:cNvCxnSpPr>
          <p:nvPr/>
        </p:nvCxnSpPr>
        <p:spPr>
          <a:xfrm flipH="1">
            <a:off x="410469" y="817001"/>
            <a:ext cx="618923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6A5DBE-BA38-61BC-C903-0F00D67AA0E0}"/>
                  </a:ext>
                </a:extLst>
              </p:cNvPr>
              <p:cNvSpPr txBox="1"/>
              <p:nvPr/>
            </p:nvSpPr>
            <p:spPr>
              <a:xfrm>
                <a:off x="587565" y="619776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6A5DBE-BA38-61BC-C903-0F00D67AA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65" y="619776"/>
                <a:ext cx="189283" cy="184666"/>
              </a:xfrm>
              <a:prstGeom prst="rect">
                <a:avLst/>
              </a:prstGeom>
              <a:blipFill>
                <a:blip r:embed="rId4"/>
                <a:stretch>
                  <a:fillRect l="-9677" t="-30000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4165D-800D-5B6D-80A9-C566E4248ECA}"/>
                  </a:ext>
                </a:extLst>
              </p:cNvPr>
              <p:cNvSpPr txBox="1"/>
              <p:nvPr/>
            </p:nvSpPr>
            <p:spPr>
              <a:xfrm>
                <a:off x="248861" y="216726"/>
                <a:ext cx="123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4165D-800D-5B6D-80A9-C566E424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1" y="216726"/>
                <a:ext cx="123111" cy="184666"/>
              </a:xfrm>
              <a:prstGeom prst="rect">
                <a:avLst/>
              </a:prstGeom>
              <a:blipFill>
                <a:blip r:embed="rId5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DB58AC59-2F55-7D9E-1FC4-F11C08A04A9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5719" y="390757"/>
            <a:ext cx="46454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32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F7BA434-0BB0-8B9B-246A-99802AB056D8}"/>
              </a:ext>
            </a:extLst>
          </p:cNvPr>
          <p:cNvGrpSpPr/>
          <p:nvPr/>
        </p:nvGrpSpPr>
        <p:grpSpPr>
          <a:xfrm>
            <a:off x="707073" y="181768"/>
            <a:ext cx="655638" cy="655638"/>
            <a:chOff x="539931" y="277200"/>
            <a:chExt cx="360000" cy="360000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AFFC3DC1-538B-9182-02CA-3A5D7439C2F4}"/>
                </a:ext>
              </a:extLst>
            </p:cNvPr>
            <p:cNvSpPr/>
            <p:nvPr/>
          </p:nvSpPr>
          <p:spPr>
            <a:xfrm>
              <a:off x="539931" y="27720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FB6E415-4676-3328-AD8C-33F70B73D3C9}"/>
                </a:ext>
              </a:extLst>
            </p:cNvPr>
            <p:cNvSpPr/>
            <p:nvPr/>
          </p:nvSpPr>
          <p:spPr>
            <a:xfrm>
              <a:off x="777614" y="396041"/>
              <a:ext cx="122317" cy="122317"/>
            </a:xfrm>
            <a:prstGeom prst="ellipse">
              <a:avLst/>
            </a:prstGeom>
            <a:ln cap="sq"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447B4-A193-0E70-DD96-7BAB4F6C9101}"/>
                  </a:ext>
                </a:extLst>
              </p:cNvPr>
              <p:cNvSpPr txBox="1"/>
              <p:nvPr/>
            </p:nvSpPr>
            <p:spPr>
              <a:xfrm>
                <a:off x="1172274" y="446620"/>
                <a:ext cx="1904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447B4-A193-0E70-DD96-7BAB4F6C9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274" y="446620"/>
                <a:ext cx="190437" cy="107722"/>
              </a:xfrm>
              <a:prstGeom prst="rect">
                <a:avLst/>
              </a:prstGeom>
              <a:blipFill>
                <a:blip r:embed="rId2"/>
                <a:stretch>
                  <a:fillRect l="-9375" r="-3125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4A066-1742-8F22-50A6-D5CEF97497DF}"/>
                  </a:ext>
                </a:extLst>
              </p:cNvPr>
              <p:cNvSpPr txBox="1"/>
              <p:nvPr/>
            </p:nvSpPr>
            <p:spPr>
              <a:xfrm>
                <a:off x="840441" y="398203"/>
                <a:ext cx="1661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A4A066-1742-8F22-50A6-D5CEF9749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1" y="398203"/>
                <a:ext cx="166136" cy="184666"/>
              </a:xfrm>
              <a:prstGeom prst="rect">
                <a:avLst/>
              </a:prstGeom>
              <a:blipFill>
                <a:blip r:embed="rId3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CEC7855-4E8C-E4DD-EC11-1FDD8C95A5D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16189" y="509587"/>
            <a:ext cx="590884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08C8F24-A55B-9DDA-1D49-C5120B037EDA}"/>
              </a:ext>
            </a:extLst>
          </p:cNvPr>
          <p:cNvGrpSpPr/>
          <p:nvPr/>
        </p:nvGrpSpPr>
        <p:grpSpPr>
          <a:xfrm>
            <a:off x="229285" y="128194"/>
            <a:ext cx="425475" cy="318426"/>
            <a:chOff x="76319" y="86247"/>
            <a:chExt cx="425475" cy="31842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F1890DFE-FFC2-8D39-835A-89EFD9A0A66E}"/>
                </a:ext>
              </a:extLst>
            </p:cNvPr>
            <p:cNvSpPr/>
            <p:nvPr/>
          </p:nvSpPr>
          <p:spPr>
            <a:xfrm>
              <a:off x="76319" y="181907"/>
              <a:ext cx="222766" cy="222766"/>
            </a:xfrm>
            <a:prstGeom prst="ellipse">
              <a:avLst/>
            </a:prstGeom>
            <a:ln cap="sq">
              <a:prstDash val="solid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C22226-CE2A-4611-E098-34FCEE97837B}"/>
                    </a:ext>
                  </a:extLst>
                </p:cNvPr>
                <p:cNvSpPr txBox="1"/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C22226-CE2A-4611-E098-34FCEE978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blipFill>
                  <a:blip r:embed="rId4"/>
                  <a:stretch>
                    <a:fillRect l="-9375" r="-6250" b="-1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4416450B-13D8-6832-6B0B-40E9F504244C}"/>
                </a:ext>
              </a:extLst>
            </p:cNvPr>
            <p:cNvCxnSpPr>
              <a:cxnSpLocks/>
              <a:endCxn id="10" idx="6"/>
            </p:cNvCxnSpPr>
            <p:nvPr/>
          </p:nvCxnSpPr>
          <p:spPr>
            <a:xfrm flipH="1">
              <a:off x="299085" y="293290"/>
              <a:ext cx="19561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9A3161-9451-E7E1-D557-8102A7AD358B}"/>
                    </a:ext>
                  </a:extLst>
                </p:cNvPr>
                <p:cNvSpPr txBox="1"/>
                <p:nvPr/>
              </p:nvSpPr>
              <p:spPr>
                <a:xfrm>
                  <a:off x="312511" y="86247"/>
                  <a:ext cx="189283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9A3161-9451-E7E1-D557-8102A7AD3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511" y="86247"/>
                  <a:ext cx="189283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9677" t="-26667" r="-58065" b="-13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E96965-E8AC-8FED-F9F0-4DBED1C3989A}"/>
                  </a:ext>
                </a:extLst>
              </p:cNvPr>
              <p:cNvSpPr txBox="1"/>
              <p:nvPr/>
            </p:nvSpPr>
            <p:spPr>
              <a:xfrm>
                <a:off x="381253" y="554342"/>
                <a:ext cx="12311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3E96965-E8AC-8FED-F9F0-4DBED1C39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53" y="554342"/>
                <a:ext cx="123111" cy="184666"/>
              </a:xfrm>
              <a:prstGeom prst="rect">
                <a:avLst/>
              </a:prstGeom>
              <a:blipFill>
                <a:blip r:embed="rId6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E8DF4C-390B-0988-CD24-907955EC51A5}"/>
                  </a:ext>
                </a:extLst>
              </p:cNvPr>
              <p:cNvSpPr txBox="1"/>
              <p:nvPr/>
            </p:nvSpPr>
            <p:spPr>
              <a:xfrm>
                <a:off x="737106" y="-2900"/>
                <a:ext cx="6779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E8DF4C-390B-0988-CD24-907955EC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06" y="-2900"/>
                <a:ext cx="677918" cy="184666"/>
              </a:xfrm>
              <a:prstGeom prst="rect">
                <a:avLst/>
              </a:prstGeom>
              <a:blipFill>
                <a:blip r:embed="rId7"/>
                <a:stretch>
                  <a:fillRect l="-901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8758-9A11-BE89-02BF-6DE817D8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E69EAEEB-1241-5F86-D159-37219B439D10}"/>
              </a:ext>
            </a:extLst>
          </p:cNvPr>
          <p:cNvSpPr/>
          <p:nvPr/>
        </p:nvSpPr>
        <p:spPr>
          <a:xfrm>
            <a:off x="426575" y="205581"/>
            <a:ext cx="655638" cy="655638"/>
          </a:xfrm>
          <a:custGeom>
            <a:avLst/>
            <a:gdLst>
              <a:gd name="connsiteX0" fmla="*/ 327819 w 655638"/>
              <a:gd name="connsiteY0" fmla="*/ 0 h 655638"/>
              <a:gd name="connsiteX1" fmla="*/ 655638 w 655638"/>
              <a:gd name="connsiteY1" fmla="*/ 327819 h 655638"/>
              <a:gd name="connsiteX2" fmla="*/ 544255 w 655638"/>
              <a:gd name="connsiteY2" fmla="*/ 216436 h 655638"/>
              <a:gd name="connsiteX3" fmla="*/ 432872 w 655638"/>
              <a:gd name="connsiteY3" fmla="*/ 327819 h 655638"/>
              <a:gd name="connsiteX4" fmla="*/ 544255 w 655638"/>
              <a:gd name="connsiteY4" fmla="*/ 439202 h 655638"/>
              <a:gd name="connsiteX5" fmla="*/ 655638 w 655638"/>
              <a:gd name="connsiteY5" fmla="*/ 327819 h 655638"/>
              <a:gd name="connsiteX6" fmla="*/ 327819 w 655638"/>
              <a:gd name="connsiteY6" fmla="*/ 655638 h 655638"/>
              <a:gd name="connsiteX7" fmla="*/ 0 w 655638"/>
              <a:gd name="connsiteY7" fmla="*/ 327819 h 655638"/>
              <a:gd name="connsiteX8" fmla="*/ 327819 w 655638"/>
              <a:gd name="connsiteY8" fmla="*/ 0 h 6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5638" h="655638">
                <a:moveTo>
                  <a:pt x="327819" y="0"/>
                </a:moveTo>
                <a:cubicBezTo>
                  <a:pt x="508868" y="0"/>
                  <a:pt x="655638" y="146770"/>
                  <a:pt x="655638" y="327819"/>
                </a:cubicBezTo>
                <a:cubicBezTo>
                  <a:pt x="655638" y="266304"/>
                  <a:pt x="605770" y="216436"/>
                  <a:pt x="544255" y="216436"/>
                </a:cubicBezTo>
                <a:cubicBezTo>
                  <a:pt x="482740" y="216436"/>
                  <a:pt x="432872" y="266304"/>
                  <a:pt x="432872" y="327819"/>
                </a:cubicBezTo>
                <a:cubicBezTo>
                  <a:pt x="432872" y="389334"/>
                  <a:pt x="482740" y="439202"/>
                  <a:pt x="544255" y="439202"/>
                </a:cubicBezTo>
                <a:cubicBezTo>
                  <a:pt x="605770" y="439202"/>
                  <a:pt x="655638" y="389334"/>
                  <a:pt x="655638" y="327819"/>
                </a:cubicBezTo>
                <a:cubicBezTo>
                  <a:pt x="655638" y="508868"/>
                  <a:pt x="508868" y="655638"/>
                  <a:pt x="327819" y="655638"/>
                </a:cubicBezTo>
                <a:cubicBezTo>
                  <a:pt x="146770" y="655638"/>
                  <a:pt x="0" y="508868"/>
                  <a:pt x="0" y="327819"/>
                </a:cubicBezTo>
                <a:cubicBezTo>
                  <a:pt x="0" y="146770"/>
                  <a:pt x="146770" y="0"/>
                  <a:pt x="327819" y="0"/>
                </a:cubicBezTo>
                <a:close/>
              </a:path>
            </a:pathLst>
          </a:custGeom>
          <a:ln cap="sq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67801-2A4C-79D8-36AB-4EB494ACA5D7}"/>
                  </a:ext>
                </a:extLst>
              </p:cNvPr>
              <p:cNvSpPr txBox="1"/>
              <p:nvPr/>
            </p:nvSpPr>
            <p:spPr>
              <a:xfrm>
                <a:off x="559943" y="422016"/>
                <a:ext cx="16613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867801-2A4C-79D8-36AB-4EB494ACA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3" y="422016"/>
                <a:ext cx="166136" cy="184666"/>
              </a:xfrm>
              <a:prstGeom prst="rect">
                <a:avLst/>
              </a:prstGeom>
              <a:blipFill>
                <a:blip r:embed="rId2"/>
                <a:stretch>
                  <a:fillRect l="-14815" r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092CD205-B4AE-507C-E947-4F5230066E05}"/>
              </a:ext>
            </a:extLst>
          </p:cNvPr>
          <p:cNvCxnSpPr>
            <a:cxnSpLocks/>
          </p:cNvCxnSpPr>
          <p:nvPr/>
        </p:nvCxnSpPr>
        <p:spPr>
          <a:xfrm>
            <a:off x="15869" y="533400"/>
            <a:ext cx="410706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AA01976-1522-5B5E-5772-AC8D72B8FCFF}"/>
              </a:ext>
            </a:extLst>
          </p:cNvPr>
          <p:cNvGrpSpPr/>
          <p:nvPr/>
        </p:nvGrpSpPr>
        <p:grpSpPr>
          <a:xfrm>
            <a:off x="363125" y="253509"/>
            <a:ext cx="222766" cy="222766"/>
            <a:chOff x="76319" y="181907"/>
            <a:chExt cx="222766" cy="22276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9289C71D-BFDA-C3A0-9081-3ABDEEB7755E}"/>
                </a:ext>
              </a:extLst>
            </p:cNvPr>
            <p:cNvSpPr/>
            <p:nvPr/>
          </p:nvSpPr>
          <p:spPr>
            <a:xfrm>
              <a:off x="76319" y="181907"/>
              <a:ext cx="222766" cy="222766"/>
            </a:xfrm>
            <a:prstGeom prst="ellipse">
              <a:avLst/>
            </a:prstGeom>
            <a:ln cap="sq">
              <a:prstDash val="solid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D93B601-739F-E23A-4994-D5E100838545}"/>
                    </a:ext>
                  </a:extLst>
                </p:cNvPr>
                <p:cNvSpPr txBox="1"/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D93B601-739F-E23A-4994-D5E100838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4" y="231882"/>
                  <a:ext cx="192489" cy="107722"/>
                </a:xfrm>
                <a:prstGeom prst="rect">
                  <a:avLst/>
                </a:prstGeom>
                <a:blipFill>
                  <a:blip r:embed="rId3"/>
                  <a:stretch>
                    <a:fillRect l="-9375" r="-6250" b="-235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3482C-599A-D21C-E8F8-48A229E65FA9}"/>
                  </a:ext>
                </a:extLst>
              </p:cNvPr>
              <p:cNvSpPr txBox="1"/>
              <p:nvPr/>
            </p:nvSpPr>
            <p:spPr>
              <a:xfrm>
                <a:off x="-33030" y="578156"/>
                <a:ext cx="515986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D3482C-599A-D21C-E8F8-48A229E65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030" y="578156"/>
                <a:ext cx="515986" cy="161583"/>
              </a:xfrm>
              <a:prstGeom prst="rect">
                <a:avLst/>
              </a:prstGeom>
              <a:blipFill>
                <a:blip r:embed="rId4"/>
                <a:stretch>
                  <a:fillRect t="-34615" r="-32143" b="-1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78E57E1D-2011-6CEF-5D5E-C19023A60FEF}"/>
              </a:ext>
            </a:extLst>
          </p:cNvPr>
          <p:cNvSpPr/>
          <p:nvPr/>
        </p:nvSpPr>
        <p:spPr>
          <a:xfrm>
            <a:off x="1090485" y="422017"/>
            <a:ext cx="222766" cy="222766"/>
          </a:xfrm>
          <a:prstGeom prst="ellipse">
            <a:avLst/>
          </a:prstGeom>
          <a:ln cap="sq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139385-DC75-A24D-7137-E4540CCE9590}"/>
                  </a:ext>
                </a:extLst>
              </p:cNvPr>
              <p:cNvSpPr txBox="1"/>
              <p:nvPr/>
            </p:nvSpPr>
            <p:spPr>
              <a:xfrm>
                <a:off x="1120362" y="470434"/>
                <a:ext cx="190437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139385-DC75-A24D-7137-E4540CCE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362" y="470434"/>
                <a:ext cx="190437" cy="107722"/>
              </a:xfrm>
              <a:prstGeom prst="rect">
                <a:avLst/>
              </a:prstGeom>
              <a:blipFill>
                <a:blip r:embed="rId5"/>
                <a:stretch>
                  <a:fillRect l="-12903" r="-6452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B2FFC3E-D426-E3C4-F1FF-07623C356D55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1313251" y="533400"/>
            <a:ext cx="142481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9D0969-2565-C857-C759-7106D88B11D5}"/>
                  </a:ext>
                </a:extLst>
              </p:cNvPr>
              <p:cNvSpPr txBox="1"/>
              <p:nvPr/>
            </p:nvSpPr>
            <p:spPr>
              <a:xfrm>
                <a:off x="1310799" y="340334"/>
                <a:ext cx="16139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9D0969-2565-C857-C759-7106D88B1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799" y="340334"/>
                <a:ext cx="161391" cy="161583"/>
              </a:xfrm>
              <a:prstGeom prst="rect">
                <a:avLst/>
              </a:prstGeom>
              <a:blipFill>
                <a:blip r:embed="rId6"/>
                <a:stretch>
                  <a:fillRect l="-14815" t="-34615" r="-59259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EE7F49-10FA-63FE-C839-7FD2EF1C91C9}"/>
                  </a:ext>
                </a:extLst>
              </p:cNvPr>
              <p:cNvSpPr txBox="1"/>
              <p:nvPr/>
            </p:nvSpPr>
            <p:spPr>
              <a:xfrm>
                <a:off x="150786" y="-1462"/>
                <a:ext cx="124070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EE7F49-10FA-63FE-C839-7FD2EF1C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86" y="-1462"/>
                <a:ext cx="1240708" cy="184666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6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2. Вывод распределения Максвелла">
            <a:extLst>
              <a:ext uri="{FF2B5EF4-FFF2-40B4-BE49-F238E27FC236}">
                <a16:creationId xmlns:a16="http://schemas.microsoft.com/office/drawing/2014/main" id="{3815BBF8-EE67-1D50-3D22-FB3F25435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0" y="78357"/>
            <a:ext cx="1439863" cy="81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48B1AF1-C59F-2193-6ACC-7001F1E7E455}"/>
              </a:ext>
            </a:extLst>
          </p:cNvPr>
          <p:cNvSpPr/>
          <p:nvPr/>
        </p:nvSpPr>
        <p:spPr>
          <a:xfrm>
            <a:off x="-146293" y="5952"/>
            <a:ext cx="226219" cy="15478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E2055-F535-4EC5-B309-69C64C294760}"/>
                  </a:ext>
                </a:extLst>
              </p:cNvPr>
              <p:cNvSpPr txBox="1"/>
              <p:nvPr/>
            </p:nvSpPr>
            <p:spPr>
              <a:xfrm>
                <a:off x="-33184" y="3794"/>
                <a:ext cx="292586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7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EE2055-F535-4EC5-B309-69C64C29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84" y="3794"/>
                <a:ext cx="292586" cy="76944"/>
              </a:xfrm>
              <a:prstGeom prst="rect">
                <a:avLst/>
              </a:prstGeom>
              <a:blipFill>
                <a:blip r:embed="rId3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52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2471</TotalTime>
  <Words>40</Words>
  <Application>Microsoft Office PowerPoint</Application>
  <PresentationFormat>Произвольный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8</cp:revision>
  <dcterms:created xsi:type="dcterms:W3CDTF">2025-06-11T07:46:22Z</dcterms:created>
  <dcterms:modified xsi:type="dcterms:W3CDTF">2025-06-19T08:50:31Z</dcterms:modified>
</cp:coreProperties>
</file>