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17.01.2023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404664"/>
            <a:ext cx="5470376" cy="815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Три шага к счастью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5301208"/>
            <a:ext cx="6758880" cy="17526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Конев Сергей и Колмогорова Полина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188640"/>
            <a:ext cx="3970784" cy="1143000"/>
          </a:xfrm>
        </p:spPr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Когда пришло время думать над темой проекта, мы сразу поняли, что хотим создать что-то прикольное и веселое. В голову сразу пришла пародия на курсы «Успешного успеха за пару простых действий». Но так как идей для реализации самой игры было много, мы решили сделать не одну, а сразу три игры с небольшими элементами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троллинга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(куда же без них).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Так что наша игра разделена на три части.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188640"/>
            <a:ext cx="3610744" cy="1143000"/>
          </a:xfrm>
        </p:spPr>
        <p:txBody>
          <a:bodyPr/>
          <a:lstStyle/>
          <a:p>
            <a:r>
              <a:rPr lang="ru-RU" dirty="0" smtClean="0"/>
              <a:t>Первая игра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82763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После нажатия кнопочки старт нас встречает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катсцена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а после переносит в первую игру – простенький лабиринт, где, управляя движениями персонажа при помощи мышки, нужно дойти до конца. Главное стенок не касаться!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esktop\2023-01-17_15-19-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96952"/>
            <a:ext cx="4107557" cy="3236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188640"/>
            <a:ext cx="3682752" cy="1143000"/>
          </a:xfrm>
        </p:spPr>
        <p:txBody>
          <a:bodyPr/>
          <a:lstStyle/>
          <a:p>
            <a:r>
              <a:rPr lang="ru-RU" dirty="0" smtClean="0"/>
              <a:t>Вторая игра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10755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Вторая игра заявлена как программа по исполнению желаний! После указания в анкете, какие и когда три желания вы хотите, чтобы исполнились, вы оказываетесь в окне для рисования. Можно просто рисовать, можно загрузить картинку с компьютера и сохранить работу по завершению. И тогда ваши желания непременно исполнятся! (но это не точно)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2023-01-17_15-24-5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356992"/>
            <a:ext cx="4896544" cy="2840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88640"/>
            <a:ext cx="3754760" cy="1143000"/>
          </a:xfrm>
        </p:spPr>
        <p:txBody>
          <a:bodyPr/>
          <a:lstStyle/>
          <a:p>
            <a:r>
              <a:rPr lang="ru-RU" dirty="0" smtClean="0">
                <a:cs typeface="Times New Roman" pitchFamily="18" charset="0"/>
              </a:rPr>
              <a:t>Третья игра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62683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Третья игра –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платформер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где нужно допрыгать до конца, всё гениальное просто.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Desktop\2023-01-17_15-27-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852936"/>
            <a:ext cx="4251573" cy="35624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188640"/>
            <a:ext cx="4042792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02643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Концовку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спойлерить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не будем, там сюрприз. Надеемся вам понравится!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avatars.mds.yandex.net/i?id=31161bb790bfc7d1db27e9062f67f3dc_l-4444125-images-thumbs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5328592" cy="3996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</TotalTime>
  <Words>217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Литейная</vt:lpstr>
      <vt:lpstr>Три шага к счастью</vt:lpstr>
      <vt:lpstr>Суть проекта</vt:lpstr>
      <vt:lpstr>Первая игра</vt:lpstr>
      <vt:lpstr>Вторая игра</vt:lpstr>
      <vt:lpstr>Третья игра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Три шага к счастью</dc:title>
  <dc:creator>User</dc:creator>
  <cp:lastModifiedBy>User</cp:lastModifiedBy>
  <cp:revision>3</cp:revision>
  <dcterms:created xsi:type="dcterms:W3CDTF">2023-01-17T11:08:19Z</dcterms:created>
  <dcterms:modified xsi:type="dcterms:W3CDTF">2023-01-17T11:29:40Z</dcterms:modified>
</cp:coreProperties>
</file>