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3" r:id="rId3"/>
    <p:sldId id="264" r:id="rId4"/>
    <p:sldId id="265" r:id="rId5"/>
    <p:sldId id="259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87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4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7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0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4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29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68B086-6225-4854-8595-245ADE96378D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3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448272"/>
          </a:xfrm>
        </p:spPr>
        <p:txBody>
          <a:bodyPr>
            <a:normAutofit/>
          </a:bodyPr>
          <a:lstStyle/>
          <a:p>
            <a:r>
              <a:rPr lang="ru-RU" sz="2800" b="1" dirty="0"/>
              <a:t>Онлайн система подбора соискателей на целевое обучение по образовательным программам среднего профессионального и высшего образования «ЦЕЛЕВИК»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3645023"/>
            <a:ext cx="5832648" cy="2520281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tx1"/>
                </a:solidFill>
              </a:rPr>
              <a:t>Работу выполнил: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Паншин Сергей Константинович 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ГБОУ Школа 1158,  11 «Т» класс</a:t>
            </a:r>
          </a:p>
          <a:p>
            <a:pPr algn="r"/>
            <a:r>
              <a:rPr lang="ru-RU" b="1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Коновалова Татьяна Александровна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Учитель информатики ГБОУ Школа № 1158</a:t>
            </a:r>
          </a:p>
        </p:txBody>
      </p:sp>
    </p:spTree>
    <p:extLst>
      <p:ext uri="{BB962C8B-B14F-4D97-AF65-F5344CB8AC3E}">
        <p14:creationId xmlns:p14="http://schemas.microsoft.com/office/powerpoint/2010/main" val="15288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221332"/>
            <a:ext cx="5688632" cy="4520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Отсутствие единой системы  быстрого  и актуального поиска предложений организаций по целевому обучению создает проблемы и абитуриенту и организациям.  </a:t>
            </a:r>
          </a:p>
          <a:p>
            <a:pPr marL="0" indent="0">
              <a:buNone/>
            </a:pPr>
            <a:r>
              <a:rPr lang="ru-RU" sz="1900" dirty="0"/>
              <a:t>Абитуриент, желающий заключить договор целевого обучения вынужден тратить много времени на поиск информации на различных сайтах компаний и вузов.</a:t>
            </a:r>
          </a:p>
          <a:p>
            <a:pPr marL="0" indent="0">
              <a:buNone/>
            </a:pPr>
            <a:r>
              <a:rPr lang="ru-RU" sz="1900" dirty="0"/>
              <a:t>При этом во многих организациях наблюдается дефицит квалифицированных кадров. Данные организации готовы заключать договоры на целевое обучение, но у них не так широк выбор соискателей.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3174174" cy="1973278"/>
          </a:xfrm>
        </p:spPr>
      </p:pic>
    </p:spTree>
    <p:extLst>
      <p:ext uri="{BB962C8B-B14F-4D97-AF65-F5344CB8AC3E}">
        <p14:creationId xmlns:p14="http://schemas.microsoft.com/office/powerpoint/2010/main" val="245213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190092"/>
            <a:ext cx="5328592" cy="440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Создание интернет-портала, с помощью  которого заказчики (органы власти или муниципального управления, предприятия или индивидуальные предприниматели) смогут оперативно и удобно отбирать абитуриентов, желающих заключить с ними договор на целевое обучение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9" y="2636912"/>
            <a:ext cx="3385319" cy="3385319"/>
          </a:xfrm>
        </p:spPr>
      </p:pic>
    </p:spTree>
    <p:extLst>
      <p:ext uri="{BB962C8B-B14F-4D97-AF65-F5344CB8AC3E}">
        <p14:creationId xmlns:p14="http://schemas.microsoft.com/office/powerpoint/2010/main" val="28513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564904"/>
            <a:ext cx="662473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результате работы над данной проблемой мной была разработана онлайн система «</a:t>
            </a:r>
            <a:r>
              <a:rPr lang="ru-RU" sz="2400" dirty="0" err="1"/>
              <a:t>Целевик</a:t>
            </a:r>
            <a:r>
              <a:rPr lang="ru-RU" sz="2400" dirty="0"/>
              <a:t>», позволяющая осуществить подбор целевого обучения по заданным параметрам. Интерфейсом системы является веб-сайт. Интерфейс позволяет в интерактивном режиме осуществлять абитуриентам поиск вакансий целевого обучения, а компаниям отбирать наиболее подходящих им претендентов на целевое обучение. </a:t>
            </a:r>
          </a:p>
          <a:p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645024"/>
            <a:ext cx="2244080" cy="1562055"/>
          </a:xfrm>
        </p:spPr>
      </p:pic>
    </p:spTree>
    <p:extLst>
      <p:ext uri="{BB962C8B-B14F-4D97-AF65-F5344CB8AC3E}">
        <p14:creationId xmlns:p14="http://schemas.microsoft.com/office/powerpoint/2010/main" val="33650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инструментов и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087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качестве веб-фреймворка выбран </a:t>
            </a:r>
            <a:r>
              <a:rPr lang="ru-RU" sz="2400" dirty="0" err="1"/>
              <a:t>Django</a:t>
            </a:r>
            <a:r>
              <a:rPr lang="ru-RU" sz="2400" dirty="0"/>
              <a:t> благодаря своей быстроте и  безопасности, а также из-за использования языка Python.</a:t>
            </a:r>
          </a:p>
          <a:p>
            <a:pPr marL="0" indent="0">
              <a:buNone/>
            </a:pPr>
            <a:r>
              <a:rPr lang="ru-RU" sz="2400" dirty="0"/>
              <a:t>Для хранения данных мной была выбрана система управления базами данных (СУБД)  </a:t>
            </a:r>
            <a:r>
              <a:rPr lang="en-US" sz="2400" dirty="0"/>
              <a:t>SQL</a:t>
            </a:r>
            <a:r>
              <a:rPr lang="ru-RU" sz="2400" dirty="0" err="1"/>
              <a:t>ite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Для формирования структуры базы данных и запросов к ней используется технология </a:t>
            </a:r>
            <a:r>
              <a:rPr lang="ru-RU" sz="2400" dirty="0" err="1"/>
              <a:t>Django</a:t>
            </a:r>
            <a:r>
              <a:rPr lang="ru-RU" sz="2400" dirty="0"/>
              <a:t>-ORM</a:t>
            </a:r>
          </a:p>
        </p:txBody>
      </p:sp>
    </p:spTree>
    <p:extLst>
      <p:ext uri="{BB962C8B-B14F-4D97-AF65-F5344CB8AC3E}">
        <p14:creationId xmlns:p14="http://schemas.microsoft.com/office/powerpoint/2010/main" val="9849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8655" y="2276872"/>
            <a:ext cx="3670723" cy="57626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«Профиль Соискателя»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8917" y="2276872"/>
            <a:ext cx="3670720" cy="57626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 «Профиль  Организации»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F2F4D4C-AA17-4E5A-83B2-42A32FA6A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528" y="2856215"/>
            <a:ext cx="4248472" cy="3749839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5884D58A-B18E-4A43-9C1B-C81CA9DC3C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07127" y="2853133"/>
            <a:ext cx="4251740" cy="3749839"/>
          </a:xfrm>
        </p:spPr>
      </p:pic>
    </p:spTree>
    <p:extLst>
      <p:ext uri="{BB962C8B-B14F-4D97-AF65-F5344CB8AC3E}">
        <p14:creationId xmlns:p14="http://schemas.microsoft.com/office/powerpoint/2010/main" val="420967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59150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Разработанная система является уникальной в своем роде, не имеющей на сегодняшний день аналогов, и предоставляющая новые возможности как работодателям, так и абитуриентам для заключения договоров целевого обучения.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996952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961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1944216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795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72</TotalTime>
  <Words>303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Онлайн система подбора соискателей на целевое обучение по образовательным программам среднего профессионального и высшего образования «ЦЕЛЕВИК»</vt:lpstr>
      <vt:lpstr>Проблематика</vt:lpstr>
      <vt:lpstr>Цель работы</vt:lpstr>
      <vt:lpstr>Полученные результаты</vt:lpstr>
      <vt:lpstr>Выбор инструментов и средств разработки</vt:lpstr>
      <vt:lpstr>Интерфейс проекта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</dc:creator>
  <cp:lastModifiedBy>S P</cp:lastModifiedBy>
  <cp:revision>8</cp:revision>
  <dcterms:created xsi:type="dcterms:W3CDTF">2022-01-19T16:36:47Z</dcterms:created>
  <dcterms:modified xsi:type="dcterms:W3CDTF">2022-01-20T12:35:24Z</dcterms:modified>
</cp:coreProperties>
</file>