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3" r:id="rId3"/>
    <p:sldId id="264" r:id="rId4"/>
    <p:sldId id="265" r:id="rId5"/>
    <p:sldId id="259" r:id="rId6"/>
    <p:sldId id="268" r:id="rId7"/>
    <p:sldId id="266" r:id="rId8"/>
    <p:sldId id="272" r:id="rId9"/>
    <p:sldId id="270" r:id="rId10"/>
    <p:sldId id="271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7" y="7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3" y="1449150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3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42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8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7" y="4700706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1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8" y="2435960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2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736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77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9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586171"/>
            <a:ext cx="1701800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4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6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9" y="2222287"/>
            <a:ext cx="7524003" cy="363651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2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4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4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8" y="2222291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2222291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43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8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8" y="2751141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751141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33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1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90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446091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41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1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8" y="727525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8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9" y="6041365"/>
            <a:ext cx="732659" cy="365125"/>
          </a:xfrm>
        </p:spPr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5"/>
            <a:ext cx="247156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91"/>
            <a:ext cx="796616" cy="490599"/>
          </a:xfrm>
        </p:spPr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9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9" y="2184404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8" y="6041365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4" y="6041365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91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95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celevik.site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448272"/>
          </a:xfrm>
        </p:spPr>
        <p:txBody>
          <a:bodyPr>
            <a:normAutofit/>
          </a:bodyPr>
          <a:lstStyle/>
          <a:p>
            <a:r>
              <a:rPr lang="ru-RU" sz="2800" dirty="0"/>
              <a:t>Онлайн система подбора соискателей на целевое обучение по образовательным программам среднего профессионального и высшего образования «ЦЕЛЕВИК»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3573016"/>
            <a:ext cx="5832648" cy="2808311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Работу выполнил:</a:t>
            </a:r>
          </a:p>
          <a:p>
            <a:pPr algn="r"/>
            <a:r>
              <a:rPr lang="ru-RU" sz="2000" dirty="0"/>
              <a:t>Паншин Сергей Константинович </a:t>
            </a:r>
          </a:p>
          <a:p>
            <a:pPr algn="r"/>
            <a:r>
              <a:rPr lang="ru-RU" sz="2000" dirty="0"/>
              <a:t>ГБОУ Школа 1158,  11 «Т» класс</a:t>
            </a:r>
          </a:p>
          <a:p>
            <a:pPr algn="r"/>
            <a:r>
              <a:rPr lang="ru-RU" sz="2000" b="1" dirty="0"/>
              <a:t>Научный руководитель:</a:t>
            </a:r>
          </a:p>
          <a:p>
            <a:pPr algn="r"/>
            <a:r>
              <a:rPr lang="ru-RU" sz="2000" dirty="0"/>
              <a:t>Коновалова Татьяна Александровна</a:t>
            </a:r>
          </a:p>
          <a:p>
            <a:pPr algn="r"/>
            <a:r>
              <a:rPr lang="ru-RU" sz="2000" dirty="0"/>
              <a:t>Учитель информатики ГБОУ Школа № 1158</a:t>
            </a:r>
          </a:p>
        </p:txBody>
      </p:sp>
    </p:spTree>
    <p:extLst>
      <p:ext uri="{BB962C8B-B14F-4D97-AF65-F5344CB8AC3E}">
        <p14:creationId xmlns:p14="http://schemas.microsoft.com/office/powerpoint/2010/main" val="152883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(нагрузочное)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1" y="2222290"/>
            <a:ext cx="7524003" cy="401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Нагрузочное тестирование проведено с помощью приложения Apache J</a:t>
            </a:r>
            <a:r>
              <a:rPr lang="en-US" sz="2400" dirty="0"/>
              <a:t>m</a:t>
            </a:r>
            <a:r>
              <a:rPr lang="ru-RU" sz="2400" dirty="0" err="1"/>
              <a:t>eter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endParaRPr lang="ru-RU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400" dirty="0"/>
              <a:t>Было сделано 6000 запросов по адресу сайта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400" dirty="0"/>
              <a:t>Среднее время ответа составило 0.065 секунды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400" dirty="0"/>
              <a:t>количество ошибок в процентах, которые вернул сервер (0.05%)</a:t>
            </a:r>
          </a:p>
        </p:txBody>
      </p:sp>
    </p:spTree>
    <p:extLst>
      <p:ext uri="{BB962C8B-B14F-4D97-AF65-F5344CB8AC3E}">
        <p14:creationId xmlns:p14="http://schemas.microsoft.com/office/powerpoint/2010/main" val="226305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2276872"/>
            <a:ext cx="591500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результате проекта разработана и протестирована онлайн система «</a:t>
            </a:r>
            <a:r>
              <a:rPr lang="ru-RU" sz="2400" dirty="0" err="1"/>
              <a:t>Целевик</a:t>
            </a:r>
            <a:r>
              <a:rPr lang="ru-RU" sz="2400" dirty="0"/>
              <a:t>» (</a:t>
            </a:r>
            <a:r>
              <a:rPr lang="ru-RU" sz="2400" u="sng" dirty="0">
                <a:hlinkClick r:id="rId2"/>
              </a:rPr>
              <a:t>https://celevik.site/</a:t>
            </a:r>
            <a:r>
              <a:rPr lang="ru-RU" sz="2400" dirty="0"/>
              <a:t>). </a:t>
            </a:r>
          </a:p>
          <a:p>
            <a:pPr marL="0" indent="0">
              <a:buNone/>
            </a:pPr>
            <a:r>
              <a:rPr lang="ru-RU" sz="2400" dirty="0"/>
              <a:t>Данная система предоставляет новые возможности как работодателям, так и абитуриентам.</a:t>
            </a:r>
          </a:p>
          <a:p>
            <a:pPr marL="0" indent="0">
              <a:buNone/>
            </a:pPr>
            <a:r>
              <a:rPr lang="ru-RU" sz="2400" dirty="0"/>
              <a:t>Планируется дальнейшее развитие проекта в виде создание мобильного приложения «</a:t>
            </a:r>
            <a:r>
              <a:rPr lang="ru-RU" sz="2400" dirty="0" err="1"/>
              <a:t>Целевик</a:t>
            </a:r>
            <a:r>
              <a:rPr lang="ru-RU" sz="2400" dirty="0"/>
              <a:t>».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80" y="2780928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29616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1944216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64BDE4-ADBC-4D18-952A-671584298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11" y="3714311"/>
            <a:ext cx="314368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4497" y="2204864"/>
            <a:ext cx="5629632" cy="45365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тсутствие единой системы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/>
              <a:t>Большие затраты времени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/>
              <a:t>Дефицит квалифицированных кадров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18" y="3486477"/>
            <a:ext cx="3174174" cy="1973278"/>
          </a:xfrm>
        </p:spPr>
      </p:pic>
    </p:spTree>
    <p:extLst>
      <p:ext uri="{BB962C8B-B14F-4D97-AF65-F5344CB8AC3E}">
        <p14:creationId xmlns:p14="http://schemas.microsoft.com/office/powerpoint/2010/main" val="245213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190092"/>
            <a:ext cx="5328592" cy="440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Создание интернет-портала, с помощью  которого заказчики (органы власти или муниципального управления, предприятия или индивидуальные предприниматели) смогут оперативно и удобно отбирать абитуриентов, желающих заключить с ними договор на целевое обучение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25" y="2636912"/>
            <a:ext cx="3383280" cy="3383280"/>
          </a:xfrm>
        </p:spPr>
      </p:pic>
    </p:spTree>
    <p:extLst>
      <p:ext uri="{BB962C8B-B14F-4D97-AF65-F5344CB8AC3E}">
        <p14:creationId xmlns:p14="http://schemas.microsoft.com/office/powerpoint/2010/main" val="28513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456674"/>
            <a:ext cx="6588623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Разработана онлайн система «</a:t>
            </a:r>
            <a:r>
              <a:rPr lang="ru-RU" sz="2400" dirty="0" err="1"/>
              <a:t>Целевик</a:t>
            </a:r>
            <a:r>
              <a:rPr lang="ru-RU" sz="2400" dirty="0"/>
              <a:t>», позволяющая осуществить подбор целевого обучения по заданным параметрам. </a:t>
            </a:r>
          </a:p>
          <a:p>
            <a:pPr marL="0" indent="0">
              <a:buNone/>
            </a:pPr>
            <a:r>
              <a:rPr lang="ru-RU" sz="2400" dirty="0"/>
              <a:t>Интерфейсом системы является веб-сайт. Интерфейс позволяет осуществлять абитуриентам поиск вакансий целевого обучения, а компаниям отбирать наиболее подходящих им претендентов на целевое обучение. </a:t>
            </a:r>
          </a:p>
          <a:p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35" y="3573016"/>
            <a:ext cx="2315206" cy="1562868"/>
          </a:xfrm>
        </p:spPr>
      </p:pic>
    </p:spTree>
    <p:extLst>
      <p:ext uri="{BB962C8B-B14F-4D97-AF65-F5344CB8AC3E}">
        <p14:creationId xmlns:p14="http://schemas.microsoft.com/office/powerpoint/2010/main" val="336508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инструментов и средств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1" y="2222290"/>
            <a:ext cx="7524003" cy="40870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В качестве веб-фреймворка выбран </a:t>
            </a:r>
            <a:r>
              <a:rPr lang="ru-RU" sz="2400" dirty="0" err="1"/>
              <a:t>Django</a:t>
            </a:r>
            <a:r>
              <a:rPr lang="ru-RU" sz="2400" dirty="0"/>
              <a:t> благодаря своей быстроте и  безопасности.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Для хранения данных мной была выбрана система управления базами данных (СУБД)  </a:t>
            </a:r>
            <a:r>
              <a:rPr lang="en-US" sz="2400" dirty="0"/>
              <a:t>SQL</a:t>
            </a:r>
            <a:r>
              <a:rPr lang="ru-RU" sz="2400" dirty="0" err="1"/>
              <a:t>ite</a:t>
            </a:r>
            <a:r>
              <a:rPr lang="ru-RU" sz="24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Для формирования структуры базы данных и запросов к ней используется технология </a:t>
            </a:r>
            <a:r>
              <a:rPr lang="ru-RU" sz="2400" dirty="0" err="1"/>
              <a:t>Django</a:t>
            </a:r>
            <a:r>
              <a:rPr lang="ru-RU" sz="2400" dirty="0"/>
              <a:t>-ORM</a:t>
            </a:r>
          </a:p>
        </p:txBody>
      </p:sp>
    </p:spTree>
    <p:extLst>
      <p:ext uri="{BB962C8B-B14F-4D97-AF65-F5344CB8AC3E}">
        <p14:creationId xmlns:p14="http://schemas.microsoft.com/office/powerpoint/2010/main" val="9849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Интерфейс проекта (Администратор)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96A15-9452-445B-8F35-51BBA89A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6" y="3068960"/>
            <a:ext cx="4313062" cy="3377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C76C6E-31CD-49DF-B5D0-CCEA1C01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86" y="3071051"/>
            <a:ext cx="4313062" cy="3375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21C1FA-DEC1-46DE-AEB2-FBBCE4B7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47" y="2060848"/>
            <a:ext cx="4482624" cy="3507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21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C6F6C1-B009-4DD8-B76A-61FC3A75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023" y="3159920"/>
            <a:ext cx="4298043" cy="3365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999" y="332656"/>
            <a:ext cx="7524003" cy="1084982"/>
          </a:xfrm>
        </p:spPr>
        <p:txBody>
          <a:bodyPr/>
          <a:lstStyle/>
          <a:p>
            <a:r>
              <a:rPr lang="ru-RU" dirty="0"/>
              <a:t>Интерфейс проекта</a:t>
            </a:r>
            <a:r>
              <a:rPr lang="ru-RU" sz="4000" dirty="0"/>
              <a:t> (Соискатель)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00DE5A-7BA3-4670-903C-7E4CD952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6" y="3159920"/>
            <a:ext cx="4298043" cy="336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9763FD-393C-43A0-BF7E-3B6BC29FF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001" y="2204864"/>
            <a:ext cx="4482000" cy="3514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967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FE41D-9998-4A42-9FDC-01CD6023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32656"/>
            <a:ext cx="7524003" cy="1084982"/>
          </a:xfrm>
        </p:spPr>
        <p:txBody>
          <a:bodyPr/>
          <a:lstStyle/>
          <a:p>
            <a:r>
              <a:rPr lang="ru-RU" dirty="0"/>
              <a:t>Интерфейс проекта </a:t>
            </a:r>
            <a:r>
              <a:rPr lang="ru-RU" sz="4000" dirty="0"/>
              <a:t>(Организации)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727409-04F0-43FB-8219-918EE3F6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140089"/>
            <a:ext cx="4322628" cy="3385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B737D1D-0AA7-4D25-A570-2B5C604D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6" y="3135136"/>
            <a:ext cx="4322628" cy="3387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9E5489-B5D4-4BFE-BF12-28B84E4AD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420888"/>
            <a:ext cx="4464496" cy="3499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31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(пользовательское)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В процессе пользовательского тестирования осуществлялось: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800" dirty="0"/>
              <a:t>Функциональное тестирование (</a:t>
            </a:r>
            <a:r>
              <a:rPr lang="ru-RU" sz="2800" dirty="0" err="1"/>
              <a:t>Functionality</a:t>
            </a:r>
            <a:r>
              <a:rPr lang="ru-RU" sz="2800" dirty="0"/>
              <a:t> </a:t>
            </a:r>
            <a:r>
              <a:rPr lang="ru-RU" sz="2800" dirty="0" err="1"/>
              <a:t>testing</a:t>
            </a:r>
            <a:r>
              <a:rPr lang="ru-RU" sz="2800" dirty="0"/>
              <a:t>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800" dirty="0"/>
              <a:t>Тестирования удобства пользования (</a:t>
            </a:r>
            <a:r>
              <a:rPr lang="ru-RU" sz="2800" dirty="0" err="1"/>
              <a:t>Usability</a:t>
            </a:r>
            <a:r>
              <a:rPr lang="ru-RU" sz="2800" dirty="0"/>
              <a:t> </a:t>
            </a:r>
            <a:r>
              <a:rPr lang="ru-RU" sz="2800" dirty="0" err="1"/>
              <a:t>testing</a:t>
            </a:r>
            <a:r>
              <a:rPr lang="ru-RU" sz="2800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192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76DEA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466</TotalTime>
  <Words>301</Words>
  <Application>Microsoft Office PowerPoint</Application>
  <PresentationFormat>Экран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2</vt:lpstr>
      <vt:lpstr>Цитаты</vt:lpstr>
      <vt:lpstr>Онлайн система подбора соискателей на целевое обучение по образовательным программам среднего профессионального и высшего образования «ЦЕЛЕВИК»</vt:lpstr>
      <vt:lpstr>Проблематика</vt:lpstr>
      <vt:lpstr>Цель работы</vt:lpstr>
      <vt:lpstr>Полученные результаты</vt:lpstr>
      <vt:lpstr>Выбор инструментов и средств разработки</vt:lpstr>
      <vt:lpstr>Интерфейс проекта (Администратор)</vt:lpstr>
      <vt:lpstr>Интерфейс проекта (Соискатель)</vt:lpstr>
      <vt:lpstr>Интерфейс проекта (Организации)</vt:lpstr>
      <vt:lpstr>Тестирование (пользовательское)</vt:lpstr>
      <vt:lpstr>Тестирование (нагрузочное)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</dc:creator>
  <cp:lastModifiedBy>S P</cp:lastModifiedBy>
  <cp:revision>28</cp:revision>
  <dcterms:created xsi:type="dcterms:W3CDTF">2022-01-19T16:36:47Z</dcterms:created>
  <dcterms:modified xsi:type="dcterms:W3CDTF">2022-03-22T14:37:27Z</dcterms:modified>
</cp:coreProperties>
</file>