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4" r:id="rId4"/>
    <p:sldId id="265" r:id="rId5"/>
    <p:sldId id="259" r:id="rId6"/>
    <p:sldId id="268" r:id="rId7"/>
    <p:sldId id="266" r:id="rId8"/>
    <p:sldId id="270" r:id="rId9"/>
    <p:sldId id="271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7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3" y="1449150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3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42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8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7" y="4700706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1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8" y="2435960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2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736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7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9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4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9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9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4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4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4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8" y="2222291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2222291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3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8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8" y="2751141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2751141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2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6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90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6" y="446091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41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8" y="727525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8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9" y="6041365"/>
            <a:ext cx="732659" cy="365125"/>
          </a:xfrm>
        </p:spPr>
        <p:txBody>
          <a:bodyPr/>
          <a:lstStyle/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5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91"/>
            <a:ext cx="796616" cy="490599"/>
          </a:xfrm>
        </p:spPr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9" y="2184404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8" y="6041365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4" y="6041365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68B086-6225-4854-8595-245ADE96378D}" type="datetimeFigureOut">
              <a:rPr lang="ru-RU" smtClean="0"/>
              <a:t>22.03.2022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91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95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elevik.sit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dirty="0"/>
              <a:t>Онлайн система подбора соискателей на целевое обучение по образовательным программам среднего профессионального и высшего образования «ЦЕЛЕВИК»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3573016"/>
            <a:ext cx="5832648" cy="2808311"/>
          </a:xfrm>
        </p:spPr>
        <p:txBody>
          <a:bodyPr>
            <a:noAutofit/>
          </a:bodyPr>
          <a:lstStyle/>
          <a:p>
            <a:pPr algn="r"/>
            <a:r>
              <a:rPr lang="ru-RU" sz="2000" b="1" dirty="0"/>
              <a:t>Работу выполнил:</a:t>
            </a:r>
          </a:p>
          <a:p>
            <a:pPr algn="r"/>
            <a:r>
              <a:rPr lang="ru-RU" sz="2000" dirty="0"/>
              <a:t>Паншин Сергей Константинович </a:t>
            </a:r>
          </a:p>
          <a:p>
            <a:pPr algn="r"/>
            <a:r>
              <a:rPr lang="ru-RU" sz="2000" dirty="0"/>
              <a:t>ГБОУ Школа 1158,  11 «Т» класс</a:t>
            </a:r>
          </a:p>
          <a:p>
            <a:pPr algn="r"/>
            <a:r>
              <a:rPr lang="ru-RU" sz="2000" b="1" dirty="0"/>
              <a:t>Научный руководитель:</a:t>
            </a:r>
          </a:p>
          <a:p>
            <a:pPr algn="r"/>
            <a:r>
              <a:rPr lang="ru-RU" sz="2000" dirty="0"/>
              <a:t>Коновалова Татьяна Александровна</a:t>
            </a:r>
          </a:p>
          <a:p>
            <a:pPr algn="r"/>
            <a:r>
              <a:rPr lang="ru-RU" sz="2000" dirty="0"/>
              <a:t>Учитель информатики ГБОУ Школа № 1158</a:t>
            </a:r>
          </a:p>
        </p:txBody>
      </p:sp>
    </p:spTree>
    <p:extLst>
      <p:ext uri="{BB962C8B-B14F-4D97-AF65-F5344CB8AC3E}">
        <p14:creationId xmlns:p14="http://schemas.microsoft.com/office/powerpoint/2010/main" val="152883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59150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результате проекта разработана и протестирована 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 (</a:t>
            </a:r>
            <a:r>
              <a:rPr lang="ru-RU" sz="2400" u="sng" dirty="0">
                <a:hlinkClick r:id="rId2"/>
              </a:rPr>
              <a:t>https://celevik.site/</a:t>
            </a:r>
            <a:r>
              <a:rPr lang="ru-RU" sz="2400" dirty="0"/>
              <a:t>). </a:t>
            </a:r>
          </a:p>
          <a:p>
            <a:pPr marL="0" indent="0">
              <a:buNone/>
            </a:pPr>
            <a:r>
              <a:rPr lang="ru-RU" sz="2400" dirty="0"/>
              <a:t>Данная система предоставляет новые возможности как работодателям, так и абитуриентам.</a:t>
            </a:r>
          </a:p>
          <a:p>
            <a:pPr marL="0" indent="0">
              <a:buNone/>
            </a:pPr>
            <a:r>
              <a:rPr lang="ru-RU" sz="2400" dirty="0"/>
              <a:t>Планируется дальнейшее развитие проекта в виде создание мобильного приложения «</a:t>
            </a:r>
            <a:r>
              <a:rPr lang="ru-RU" sz="2400" dirty="0" err="1"/>
              <a:t>Целевик</a:t>
            </a:r>
            <a:r>
              <a:rPr lang="ru-RU" sz="2400" dirty="0"/>
              <a:t>».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80" y="2780928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61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194421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79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496" y="2204864"/>
            <a:ext cx="5773647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Отсутствие единой системы  быстрого  и актуального поиска предложений организаций по целевому обучению создает проблемы и абитуриенту, и организациям.  </a:t>
            </a:r>
          </a:p>
          <a:p>
            <a:pPr marL="0" indent="0">
              <a:buNone/>
            </a:pPr>
            <a:r>
              <a:rPr lang="ru-RU" sz="1900" dirty="0"/>
              <a:t>Абитуриент, желающий заключить договор целевого обучения вынужден тратить много времени на поиск информации на различных сайтах компаний и вузов.</a:t>
            </a:r>
          </a:p>
          <a:p>
            <a:pPr marL="0" indent="0">
              <a:buNone/>
            </a:pPr>
            <a:r>
              <a:rPr lang="ru-RU" sz="1900" dirty="0"/>
              <a:t>При этом во многих организациях наблюдается дефицит квалифицированных кадров. Данные организации готовы заключать договоры на целевое обучение, но у них не так широк выбор соискателей.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3174174" cy="1973278"/>
          </a:xfrm>
        </p:spPr>
      </p:pic>
    </p:spTree>
    <p:extLst>
      <p:ext uri="{BB962C8B-B14F-4D97-AF65-F5344CB8AC3E}">
        <p14:creationId xmlns:p14="http://schemas.microsoft.com/office/powerpoint/2010/main" val="24521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190092"/>
            <a:ext cx="5328592" cy="440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Создание интернет-портала, с помощью  которого заказчики (органы власти или муниципального управления, предприятия или индивидуальные предприниматели) смогут оперативно и удобно отбирать абитуриентов, желающих заключить с ними договор на целевое обучение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25" y="2636912"/>
            <a:ext cx="3383280" cy="3383280"/>
          </a:xfrm>
        </p:spPr>
      </p:pic>
    </p:spTree>
    <p:extLst>
      <p:ext uri="{BB962C8B-B14F-4D97-AF65-F5344CB8AC3E}">
        <p14:creationId xmlns:p14="http://schemas.microsoft.com/office/powerpoint/2010/main" val="28513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564904"/>
            <a:ext cx="662473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результате работы над данной проблемой мной была разработана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», позволяющая осуществить подбор целевого обучения по заданным параметрам. Интерфейсом системы является веб-сайт. Интерфейс позволяет в интерактивном режиме осуществлять абитуриентам поиск вакансий целевого обучения, а компаниям отбирать наиболее подходящих им претендентов на целевое обучение. 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573016"/>
            <a:ext cx="2315206" cy="1562868"/>
          </a:xfrm>
        </p:spPr>
      </p:pic>
    </p:spTree>
    <p:extLst>
      <p:ext uri="{BB962C8B-B14F-4D97-AF65-F5344CB8AC3E}">
        <p14:creationId xmlns:p14="http://schemas.microsoft.com/office/powerpoint/2010/main" val="33650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инструментов и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1" y="2222290"/>
            <a:ext cx="7524003" cy="4087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качестве веб-фреймворка выбран </a:t>
            </a:r>
            <a:r>
              <a:rPr lang="ru-RU" sz="2400" dirty="0" err="1"/>
              <a:t>Django</a:t>
            </a:r>
            <a:r>
              <a:rPr lang="ru-RU" sz="2400" dirty="0"/>
              <a:t> благодаря своей быстроте и  безопасности.</a:t>
            </a:r>
          </a:p>
          <a:p>
            <a:pPr marL="0" indent="0">
              <a:buNone/>
            </a:pPr>
            <a:r>
              <a:rPr lang="ru-RU" sz="2400" dirty="0"/>
              <a:t>Для хранения данных мной была выбрана система управления базами данных (СУБД)  </a:t>
            </a:r>
            <a:r>
              <a:rPr lang="en-US" sz="2400" dirty="0"/>
              <a:t>SQL</a:t>
            </a:r>
            <a:r>
              <a:rPr lang="ru-RU" sz="2400" dirty="0" err="1"/>
              <a:t>ite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Для формирования структуры базы данных и запросов к ней используется технология </a:t>
            </a:r>
            <a:r>
              <a:rPr lang="ru-RU" sz="2400" dirty="0" err="1"/>
              <a:t>Django</a:t>
            </a:r>
            <a:r>
              <a:rPr lang="ru-RU" sz="2400" dirty="0"/>
              <a:t>-ORM</a:t>
            </a:r>
          </a:p>
        </p:txBody>
      </p:sp>
    </p:spTree>
    <p:extLst>
      <p:ext uri="{BB962C8B-B14F-4D97-AF65-F5344CB8AC3E}">
        <p14:creationId xmlns:p14="http://schemas.microsoft.com/office/powerpoint/2010/main" val="98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Интерфейс проекта (Администратор)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96A15-9452-445B-8F35-51BBA89A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6" y="3068960"/>
            <a:ext cx="4313062" cy="3377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C76C6E-31CD-49DF-B5D0-CCEA1C01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86" y="3071051"/>
            <a:ext cx="4313062" cy="3375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21C1FA-DEC1-46DE-AEB2-FBBCE4B7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47" y="2060848"/>
            <a:ext cx="4482624" cy="3507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2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5380" y="2204864"/>
            <a:ext cx="4310747" cy="786285"/>
          </a:xfrm>
        </p:spPr>
        <p:txBody>
          <a:bodyPr>
            <a:noAutofit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«Профиль Соискателя»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65888" y="2198862"/>
            <a:ext cx="4325906" cy="786285"/>
          </a:xfrm>
        </p:spPr>
        <p:txBody>
          <a:bodyPr>
            <a:noAutofit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 «Профиль  Организации»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C1A4C58-3757-43CE-9DAA-5DB395BF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1" y="3062958"/>
            <a:ext cx="4317876" cy="3386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B8042C-7604-4C74-8DD8-C462442B0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75" y="3062958"/>
            <a:ext cx="4325906" cy="3386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96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(пользовательское)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процессе пользовательского тестирования осуществлялось:</a:t>
            </a:r>
          </a:p>
          <a:p>
            <a:pPr lvl="0"/>
            <a:r>
              <a:rPr lang="ru-RU" sz="2800" dirty="0"/>
              <a:t>Функциональное тестирование (</a:t>
            </a:r>
            <a:r>
              <a:rPr lang="ru-RU" sz="2800" dirty="0" err="1"/>
              <a:t>Functionality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lvl="0"/>
            <a:r>
              <a:rPr lang="ru-RU" sz="2800" dirty="0"/>
              <a:t>Тестирования удобства пользования (</a:t>
            </a:r>
            <a:r>
              <a:rPr lang="ru-RU" sz="2800" dirty="0" err="1"/>
              <a:t>Usability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9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(нагрузочное)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1" y="2222290"/>
            <a:ext cx="7524003" cy="401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Нагрузочное тестирование проведено с помощью приложения </a:t>
            </a:r>
            <a:r>
              <a:rPr lang="ru-RU" sz="2400" dirty="0" err="1"/>
              <a:t>Apache</a:t>
            </a:r>
            <a:r>
              <a:rPr lang="ru-RU" sz="2400" dirty="0"/>
              <a:t> J</a:t>
            </a:r>
            <a:r>
              <a:rPr lang="en-US" sz="2400" dirty="0"/>
              <a:t>m</a:t>
            </a:r>
            <a:r>
              <a:rPr lang="ru-RU" sz="2400" dirty="0" err="1"/>
              <a:t>eter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endParaRPr lang="ru-RU" sz="2400" dirty="0"/>
          </a:p>
          <a:p>
            <a:pPr lvl="0"/>
            <a:r>
              <a:rPr lang="ru-RU" sz="2400" dirty="0"/>
              <a:t>Было сделано 6000 запросов по указанному адресу </a:t>
            </a:r>
          </a:p>
          <a:p>
            <a:pPr lvl="0"/>
            <a:r>
              <a:rPr lang="ru-RU" sz="2400" dirty="0"/>
              <a:t>Среднее время ответа составило 0.065  секунды</a:t>
            </a:r>
          </a:p>
          <a:p>
            <a:pPr lvl="0"/>
            <a:r>
              <a:rPr lang="ru-RU" sz="2400" dirty="0"/>
              <a:t>количество ошибок в процентах, которые вернул сервер (0.05%)</a:t>
            </a:r>
          </a:p>
        </p:txBody>
      </p:sp>
    </p:spTree>
    <p:extLst>
      <p:ext uri="{BB962C8B-B14F-4D97-AF65-F5344CB8AC3E}">
        <p14:creationId xmlns:p14="http://schemas.microsoft.com/office/powerpoint/2010/main" val="226305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6DEA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336</TotalTime>
  <Words>375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Цитаты</vt:lpstr>
      <vt:lpstr>Онлайн система подбора соискателей на целевое обучение по образовательным программам среднего профессионального и высшего образования «ЦЕЛЕВИК»</vt:lpstr>
      <vt:lpstr>Проблематика</vt:lpstr>
      <vt:lpstr>Цель работы</vt:lpstr>
      <vt:lpstr>Полученные результаты</vt:lpstr>
      <vt:lpstr>Выбор инструментов и средств разработки</vt:lpstr>
      <vt:lpstr>Интерфейс проекта (Администратор)</vt:lpstr>
      <vt:lpstr>Интерфейс проекта</vt:lpstr>
      <vt:lpstr>Тестирование (пользовательское)</vt:lpstr>
      <vt:lpstr>Тестирование (нагрузочное)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S P</cp:lastModifiedBy>
  <cp:revision>21</cp:revision>
  <dcterms:created xsi:type="dcterms:W3CDTF">2022-01-19T16:36:47Z</dcterms:created>
  <dcterms:modified xsi:type="dcterms:W3CDTF">2022-03-22T12:26:08Z</dcterms:modified>
</cp:coreProperties>
</file>