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2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5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8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5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4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A37DA43-A152-4121-A82F-5D62FF17AD3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«Установка и настройка виртуальных машин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A31916-F587-298E-F94F-E994A23C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18" y="821933"/>
            <a:ext cx="10306954" cy="5274067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 изучение программных инструментов, предназначенных для создания виртуальных машин.</a:t>
            </a:r>
            <a:endParaRPr lang="ru-RU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найти в интернете (предпочтительно на официальных ресурсах) и скачать необходимое программное обеспечение.</a:t>
            </a:r>
            <a:endParaRPr lang="ru-RU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 программное обеспечение, настроить, установить необходимые дополнения.</a:t>
            </a:r>
            <a:endParaRPr lang="ru-RU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Осуществить запуск виртуальных машин, осуществить вход в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5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5F5B6-924E-1742-9CB8-9A1BF478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3636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запуск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FBCECF-8396-029B-DD3A-E7461CE94A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84" y="1449440"/>
            <a:ext cx="7097486" cy="43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5F5B6-924E-1742-9CB8-9A1BF478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01" y="1684962"/>
            <a:ext cx="6250595" cy="41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85704-C2D2-4849-A3DC-CBBE7FF3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175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запуск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Workstation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1768111"/>
            <a:ext cx="7428411" cy="42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F04DB-7263-E649-8969-6E8BDD2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9" y="1319212"/>
            <a:ext cx="6784143" cy="51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54857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118</TotalTime>
  <Words>97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Corbel</vt:lpstr>
      <vt:lpstr>Times New Roman</vt:lpstr>
      <vt:lpstr>Базис</vt:lpstr>
      <vt:lpstr>«Установка и настройка виртуальных машин VMWare и VirtualBox» </vt:lpstr>
      <vt:lpstr>Презентация PowerPoint</vt:lpstr>
      <vt:lpstr>Первый запуск VirtualBox</vt:lpstr>
      <vt:lpstr>Вход в bios в VirtualBox </vt:lpstr>
      <vt:lpstr>Первый запуск VMware Workstation </vt:lpstr>
      <vt:lpstr>Вход в bios в VMware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2024-11-23T10:42:29Z</dcterms:created>
  <dcterms:modified xsi:type="dcterms:W3CDTF">2024-11-23T12:40:35Z</dcterms:modified>
</cp:coreProperties>
</file>