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59" r:id="rId5"/>
    <p:sldId id="260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1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2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53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8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30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6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89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E8041D-34F4-4858-B63A-2AAE597D500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7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«Установка операционных систем на виртуальных машинах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мИИВТ-241 Бокарев С.А.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6B0050-5C82-0CF5-4F74-BA731CE8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482885"/>
            <a:ext cx="11537879" cy="6133672"/>
          </a:xfrm>
        </p:spPr>
        <p:txBody>
          <a:bodyPr>
            <a:normAutofit fontScale="47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 подготовка виртуальных машин к установке программного обеспечения, предназначенного для анализа данных.</a:t>
            </a:r>
            <a:endParaRPr lang="ru-RU" sz="3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Установить операционную систему </a:t>
            </a:r>
            <a:r>
              <a:rPr lang="ru-RU" sz="3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Debian</a:t>
            </a: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виртуальную машину </a:t>
            </a:r>
            <a:r>
              <a:rPr lang="ru-RU" sz="3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Запустить виртуальные машины с операционными системами. Скачать необходимые надстройки, драйвера, библиотеки, программное обеспечение. Выполнить настройку операционных систем для каждой виртуальной машины: </a:t>
            </a:r>
            <a:endParaRPr lang="ru-RU" sz="3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создать учётную запись;</a:t>
            </a:r>
            <a:endParaRPr lang="ru-RU" sz="3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установить необходимые драйвера;</a:t>
            </a:r>
            <a:endParaRPr lang="ru-RU" sz="3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выполнить первоначальную настройку (персонализация, дата, время и т.п.);</a:t>
            </a:r>
            <a:endParaRPr lang="ru-RU" sz="3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настроить возможность подключения внешних носителей;</a:t>
            </a:r>
            <a:endParaRPr lang="ru-RU" sz="3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создать на </a:t>
            </a:r>
            <a:r>
              <a:rPr lang="ru-RU" sz="3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хостовой</a:t>
            </a: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машине общее для </a:t>
            </a:r>
            <a:r>
              <a:rPr lang="ru-RU" sz="3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хостовой</a:t>
            </a: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машины и виртуальных машин единое место для хранения и обмена файлами;</a:t>
            </a:r>
            <a:endParaRPr lang="ru-RU" sz="3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настроить сеть, обеспечить доступ в интернет.</a:t>
            </a:r>
            <a:endParaRPr lang="ru-RU" sz="3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52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87A9-D273-D9CB-AD1C-9A124C80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609600"/>
            <a:ext cx="11650894" cy="120892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ОС в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EAD2D6-23A4-624F-DEB1-6E9D58D72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262" y="1602769"/>
            <a:ext cx="8204256" cy="4493231"/>
          </a:xfrm>
        </p:spPr>
      </p:pic>
    </p:spTree>
    <p:extLst>
      <p:ext uri="{BB962C8B-B14F-4D97-AF65-F5344CB8AC3E}">
        <p14:creationId xmlns:p14="http://schemas.microsoft.com/office/powerpoint/2010/main" val="68711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DCD3D5-6EA9-2DCE-ACF9-8934DE3A5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58" y="2057400"/>
            <a:ext cx="5892547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92A1B91-040F-A2DB-5455-DCBC642E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609600"/>
            <a:ext cx="11650894" cy="120892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пользователя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44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9A17B8-436B-7493-7717-F82FD1E1F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953" y="2057400"/>
            <a:ext cx="6392757" cy="40386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5F689C-7C30-B4F4-057E-739E506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5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ED97E-DB5B-8A0C-E280-02655166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90" y="239730"/>
            <a:ext cx="11763910" cy="1356360"/>
          </a:xfrm>
        </p:spPr>
        <p:txBody>
          <a:bodyPr/>
          <a:lstStyle/>
          <a:p>
            <a:pPr algn="ctr"/>
            <a:r>
              <a:rPr lang="ru-RU" dirty="0"/>
              <a:t>Доступ в интернет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DA8F69-D3E6-B43D-B6DF-24007370F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94" y="1679471"/>
            <a:ext cx="7871103" cy="456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776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FFD568-1BD0-A349-5EE7-194335409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398" y="2057400"/>
            <a:ext cx="6633866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20C34CE-2FFA-483B-9B50-706A3A29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общей папки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24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85A0E7-FA94-497A-5F35-36020DB7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509" y="1867716"/>
            <a:ext cx="7537793" cy="4228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6753DC0-767D-F798-5FB4-12E9EFF0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внешних носителей 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09191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10</TotalTime>
  <Words>168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Corbel</vt:lpstr>
      <vt:lpstr>Times New Roman</vt:lpstr>
      <vt:lpstr>Базис</vt:lpstr>
      <vt:lpstr>«Установка операционных систем на виртуальных машинах » </vt:lpstr>
      <vt:lpstr>Презентация PowerPoint</vt:lpstr>
      <vt:lpstr>Настройки ОС в VirtualBox </vt:lpstr>
      <vt:lpstr>Выбор пользователя </vt:lpstr>
      <vt:lpstr>Рабочий стол </vt:lpstr>
      <vt:lpstr>Доступ в интернет</vt:lpstr>
      <vt:lpstr>Создание общей папки </vt:lpstr>
      <vt:lpstr>Подключение внешних носителей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2024-11-23T10:48:39Z</dcterms:created>
  <dcterms:modified xsi:type="dcterms:W3CDTF">2024-11-23T10:59:03Z</dcterms:modified>
</cp:coreProperties>
</file>