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C264DE-1A9F-4F5F-BD35-89BCFA9222D8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3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64DE-1A9F-4F5F-BD35-89BCFA9222D8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65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64DE-1A9F-4F5F-BD35-89BCFA9222D8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9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64DE-1A9F-4F5F-BD35-89BCFA9222D8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82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64DE-1A9F-4F5F-BD35-89BCFA9222D8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5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64DE-1A9F-4F5F-BD35-89BCFA9222D8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25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64DE-1A9F-4F5F-BD35-89BCFA9222D8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57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64DE-1A9F-4F5F-BD35-89BCFA9222D8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47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64DE-1A9F-4F5F-BD35-89BCFA9222D8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33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64DE-1A9F-4F5F-BD35-89BCFA9222D8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3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64DE-1A9F-4F5F-BD35-89BCFA9222D8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69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FC264DE-1A9F-4F5F-BD35-89BCFA9222D8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03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390202-8860-C151-A742-CBF408FC9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«Основы работы с системой управления версиями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DC119E3-F88B-6E53-2C88-E08D3C3E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371" y="5229546"/>
            <a:ext cx="7164512" cy="135362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мИИВТ-241 Бокарев С.А.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92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368E7E-5077-59E6-F3C9-85E97B8E7643}"/>
              </a:ext>
            </a:extLst>
          </p:cNvPr>
          <p:cNvSpPr txBox="1"/>
          <p:nvPr/>
        </p:nvSpPr>
        <p:spPr>
          <a:xfrm>
            <a:off x="205483" y="513708"/>
            <a:ext cx="11691991" cy="595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назначение распределённой системы управления версиями, освоить процесс создания репозитория и основы управления версиями файлов.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создание профиля и репозитория на платформе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установка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запуск;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создание ветки для отработки своего проекта;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изучение основных команд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клонирование удаленного репозитория на локальный компьютер.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создание файла с данными о себе, изменение файла и отправка соответствующих изменений из локального репозитория на удаленный;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откат изменений до предыдущего коммита.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38583F5-E278-5D37-8FC4-190857F36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706" y="1230056"/>
            <a:ext cx="684258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Общий вид нашего репозитория</a:t>
            </a:r>
            <a:r>
              <a:rPr lang="en-US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Рисунок 7">
            <a:extLst>
              <a:ext uri="{FF2B5EF4-FFF2-40B4-BE49-F238E27FC236}">
                <a16:creationId xmlns:a16="http://schemas.microsoft.com/office/drawing/2014/main" id="{13437848-E47A-B2EA-63CB-125E8D3DB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72" y="2331653"/>
            <a:ext cx="6961698" cy="32962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14E8976-95EC-5BF7-BAD3-5CF959376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187" y="52278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86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54F852F-5822-542A-808A-58F4AD85A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25" y="563233"/>
            <a:ext cx="10047514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отработки и внесения изменений в проект, создаем новую ветку «LR4-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BSA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». В этой ветке мы планируем проводить основную работу, внесение изменений и тестирование, сохраняя "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в стабильном состоянии.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Рисунок 8">
            <a:extLst>
              <a:ext uri="{FF2B5EF4-FFF2-40B4-BE49-F238E27FC236}">
                <a16:creationId xmlns:a16="http://schemas.microsoft.com/office/drawing/2014/main" id="{B12AEFF7-AD45-C2ED-A897-B457D1524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939" y="2445250"/>
            <a:ext cx="6718121" cy="372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A394108-3E2E-9D24-7B1E-E2388B3FC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286" y="59327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5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D15CF7-5947-54C0-787E-491B7C176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44" y="1302856"/>
            <a:ext cx="111269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Далее был клонирован удаленный репозиторий на локальный компьютер.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3" name="Рисунок 4">
            <a:extLst>
              <a:ext uri="{FF2B5EF4-FFF2-40B4-BE49-F238E27FC236}">
                <a16:creationId xmlns:a16="http://schemas.microsoft.com/office/drawing/2014/main" id="{91876015-0CD2-CE85-1CD5-F4BD23DC9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37" y="2019125"/>
            <a:ext cx="7150813" cy="426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2800F34-A2EB-D27B-710C-B6E4515BB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526" y="61730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9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5EDF56-689B-0389-2629-18CAF0E9510C}"/>
              </a:ext>
            </a:extLst>
          </p:cNvPr>
          <p:cNvSpPr txBox="1"/>
          <p:nvPr/>
        </p:nvSpPr>
        <p:spPr>
          <a:xfrm>
            <a:off x="216185" y="756024"/>
            <a:ext cx="53010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оздадим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файл “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BSA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txt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в локальный репозиторий с помощью команды: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После все изменения были отправлены на удаленный репозиторий с помощью команд: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–m “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txt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B15FBF-459C-DEBA-54D5-06528040A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5" y="2429849"/>
            <a:ext cx="6104260" cy="2842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E98419-87EE-E545-891B-5C760B42FDE7}"/>
              </a:ext>
            </a:extLst>
          </p:cNvPr>
          <p:cNvSpPr txBox="1"/>
          <p:nvPr/>
        </p:nvSpPr>
        <p:spPr>
          <a:xfrm>
            <a:off x="6095999" y="756024"/>
            <a:ext cx="59992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Далее внесем в текстовые файлы информацию о среднем балле студента, а после отправим на удаленный репозиторий с помощью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–m “Добавлена информация о среднем балле”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4754AE-1A24-9EEE-0D7D-8CC08E69E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541" y="2429849"/>
            <a:ext cx="5472273" cy="2887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197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EEC6EA-22B4-35E1-AAA0-81D88173512E}"/>
              </a:ext>
            </a:extLst>
          </p:cNvPr>
          <p:cNvSpPr txBox="1"/>
          <p:nvPr/>
        </p:nvSpPr>
        <p:spPr>
          <a:xfrm>
            <a:off x="201202" y="907882"/>
            <a:ext cx="4640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Далее добавим информацию о месте рождения и отправим на удаленные репозитории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–m “Добавлена информация о месте рождения”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764BF1-7CEA-714A-5086-7E66803A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2" y="2512507"/>
            <a:ext cx="4640580" cy="25800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51BC84-A6F5-E1A8-E486-ED4799EE9C71}"/>
              </a:ext>
            </a:extLst>
          </p:cNvPr>
          <p:cNvSpPr txBox="1"/>
          <p:nvPr/>
        </p:nvSpPr>
        <p:spPr>
          <a:xfrm>
            <a:off x="5658492" y="826565"/>
            <a:ext cx="6097712" cy="3371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 выполним откат изменений до предыдущего коммита при помощи команды "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&lt;Хеш&gt;". Здесь "Хеш" представляет собой уникальный идентификатор (SHA-1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коммита, к которому мы хотим вернуться. Этот процесс позволит нам отменить все изменения после указанного коммита и вернуть репозиторий к состоянию, соответствующему выбранному коммиту.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0F65C4-EA33-B84B-7096-EE1963F2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562" y="4299752"/>
            <a:ext cx="6575692" cy="9742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1434345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9</TotalTime>
  <Words>326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Corbel</vt:lpstr>
      <vt:lpstr>Times New Roman</vt:lpstr>
      <vt:lpstr>Базис</vt:lpstr>
      <vt:lpstr>«Основы работы с системой управления версиями Git»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bokarevatatyana@mail.ru</dc:creator>
  <cp:lastModifiedBy>bokarevatatyana@mail.ru</cp:lastModifiedBy>
  <cp:revision>1</cp:revision>
  <dcterms:created xsi:type="dcterms:W3CDTF">2024-11-23T18:00:18Z</dcterms:created>
  <dcterms:modified xsi:type="dcterms:W3CDTF">2024-11-23T18:09:19Z</dcterms:modified>
</cp:coreProperties>
</file>