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0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3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6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2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8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4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82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9209CE2-FF78-4878-B073-1DE5625EDA28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44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«Интеграция изменений в системе управления версиями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мИИВТ-241 Бокарев С.А.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16862-EAA1-6D0F-F17E-B6C550CE768C}"/>
              </a:ext>
            </a:extLst>
          </p:cNvPr>
          <p:cNvSpPr txBox="1"/>
          <p:nvPr/>
        </p:nvSpPr>
        <p:spPr>
          <a:xfrm>
            <a:off x="454203" y="1078030"/>
            <a:ext cx="11283594" cy="311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изучить процесс интеграции изменений в системе управления версиями с помощью операции Pull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задачи: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перенос (интеграция) изменений в главную ветку с помощью операции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рецензирование проекта коллегами и рецензирование проектов коллег.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4">
            <a:extLst>
              <a:ext uri="{FF2B5EF4-FFF2-40B4-BE49-F238E27FC236}">
                <a16:creationId xmlns:a16="http://schemas.microsoft.com/office/drawing/2014/main" id="{D796484C-EEEA-D0BC-CE1B-72721DAE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6" y="1334580"/>
            <a:ext cx="5937250" cy="3325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5">
            <a:extLst>
              <a:ext uri="{FF2B5EF4-FFF2-40B4-BE49-F238E27FC236}">
                <a16:creationId xmlns:a16="http://schemas.microsoft.com/office/drawing/2014/main" id="{FA0289F6-0238-79D8-E706-D0BA8C80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48" y="3876371"/>
            <a:ext cx="5943600" cy="26177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96ABCB-256C-24FA-600A-0B21DCA3D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50" y="568595"/>
            <a:ext cx="116656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начале мы добавим двух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ревьюверов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которые могли бы оценить проект. Для этого надо добавить соответствующих пользователей в список соучастников проекта.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1AEBB-D009-140C-A686-5A30136F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39" y="63186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4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69F50-08DF-F765-681C-EFACC094FE9C}"/>
              </a:ext>
            </a:extLst>
          </p:cNvPr>
          <p:cNvSpPr txBox="1"/>
          <p:nvPr/>
        </p:nvSpPr>
        <p:spPr>
          <a:xfrm>
            <a:off x="513707" y="796718"/>
            <a:ext cx="10130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Переходим на страницу проекта и нажимаем 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Compare and pull request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1694-5A77-F2C6-E115-67C03DEE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33" y="1674689"/>
            <a:ext cx="6257154" cy="4683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417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Рисунок 7">
            <a:extLst>
              <a:ext uri="{FF2B5EF4-FFF2-40B4-BE49-F238E27FC236}">
                <a16:creationId xmlns:a16="http://schemas.microsoft.com/office/drawing/2014/main" id="{EE97F67B-FF9F-8F78-F84D-0E4FB04B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91" y="2116536"/>
            <a:ext cx="8010587" cy="35859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E7872B-9003-1B37-6812-A8DB34AF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5" y="1076126"/>
            <a:ext cx="11658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в проект наших двух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ревьюверов</a:t>
            </a:r>
            <a:r>
              <a:rPr lang="en-US" alt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того, как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ревьюверы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оценят изменения и одобрят Pull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мы можем провести слияние.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3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9">
            <a:extLst>
              <a:ext uri="{FF2B5EF4-FFF2-40B4-BE49-F238E27FC236}">
                <a16:creationId xmlns:a16="http://schemas.microsoft.com/office/drawing/2014/main" id="{4C0042F7-DFEF-88AB-F62C-E9D8CF39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71" y="1981200"/>
            <a:ext cx="7290056" cy="2272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10">
            <a:extLst>
              <a:ext uri="{FF2B5EF4-FFF2-40B4-BE49-F238E27FC236}">
                <a16:creationId xmlns:a16="http://schemas.microsoft.com/office/drawing/2014/main" id="{A6023EB3-FED4-CBFB-70EC-48EA3CAD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28" y="4637314"/>
            <a:ext cx="11010415" cy="1532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2D998B-1583-F4A3-8D8C-2144DFB6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57" y="862578"/>
            <a:ext cx="115932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Далее мы нажимаем на кнопку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тем самым подтверждаем слияние веток и завершаем Pull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8295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7</TotalTime>
  <Words>150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Corbel</vt:lpstr>
      <vt:lpstr>Times New Roman</vt:lpstr>
      <vt:lpstr>Базис</vt:lpstr>
      <vt:lpstr>«Интеграция изменений в системе управления версиями Git 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bokarevatatyana@mail.ru</dc:creator>
  <cp:lastModifiedBy>bokarevatatyana@mail.ru</cp:lastModifiedBy>
  <cp:revision>2</cp:revision>
  <dcterms:created xsi:type="dcterms:W3CDTF">2024-11-23T18:10:32Z</dcterms:created>
  <dcterms:modified xsi:type="dcterms:W3CDTF">2024-11-24T10:24:49Z</dcterms:modified>
</cp:coreProperties>
</file>