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7" r:id="rId3"/>
    <p:sldId id="262" r:id="rId4"/>
    <p:sldId id="263" r:id="rId5"/>
    <p:sldId id="264" r:id="rId6"/>
    <p:sldId id="265" r:id="rId7"/>
    <p:sldId id="268" r:id="rId8"/>
    <p:sldId id="270" r:id="rId9"/>
    <p:sldId id="269" r:id="rId10"/>
    <p:sldId id="271" r:id="rId11"/>
    <p:sldId id="272" r:id="rId12"/>
    <p:sldId id="276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D08C9-6BEB-486A-90CB-2FA3C3B71E4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574B-24A5-4A17-8C9D-966497E48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0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9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3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0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22A10B-FD01-4294-9FBF-229C2859DB5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17C2D7-3C55-4AA6-A3A1-CFE08C69D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СУБД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средств автоматизации развёртывания и управления приложениями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36306" y="529202"/>
            <a:ext cx="11712539" cy="837309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была проверена развёрнутая СУБД и подключена база данных с параметрами, указанными в Dockerfile командами.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817EB1-702D-7741-1939-E5F9FD9D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06" y="1664452"/>
            <a:ext cx="7916127" cy="4417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7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3564" y="257565"/>
            <a:ext cx="11846103" cy="3063151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возможности взаимодействия с базой данных из консоли была разработана специальная команда: «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 обеспечивает подключение к активному контейнеру, запуск интерфейса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возможность внесения новых данных. При выполнении данной команды создается интерактивная сессия внутри контейнера с именем или идентификатором "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Затем, внутри контейнера, запускается утилита командной строки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подключения к базе данных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указанного имени пользователя и наименования базы данных (-d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что позволяет выполнять SQL-запросы и взаимодействовать с базой данных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изнутри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-контейнера.</a:t>
            </a:r>
            <a:endParaRPr lang="ru-RU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640371-ADF2-AC05-7C9E-0CA860A7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38" y="3904180"/>
            <a:ext cx="8807339" cy="11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3DB5-F228-64A3-2ECC-C74FA8AC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609600"/>
            <a:ext cx="10874682" cy="1356360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писок имеющихся баз данных.</a:t>
            </a:r>
            <a:br>
              <a:rPr lang="ru-RU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2F929C-830B-9F54-4D86-8FDC4EEB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0693395" cy="22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05483" y="713783"/>
            <a:ext cx="11620072" cy="2098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 чтобы изменения данных, внесенные в процессе работы контейнера, оставались доступными после его удаления, требовалось создать том (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Для этого была внесена строка: «VOLUME /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Таким образом, локально будет создан том (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в директории «/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.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" name="Рисунок 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A705B39-B2A3-6C11-1F97-7C21155D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82267"/>
            <a:ext cx="9636352" cy="29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3564" y="321211"/>
            <a:ext cx="11722813" cy="2772352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после удаления созданного контейнера, был создан новый контейнер с использованием следующей команды: «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команда, аналогично предыдущей, запускает контейнер на основе образа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именем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привязывает порт 5432 хоста к порту 5432 контейнера, запускает контейнер в фоновом режиме и сохраняет данные в локальной директории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Флаг -v используется для привязки локальной директории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директории контейнера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данные, сгенерированные контейнером 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сохраняются в локальной директории /</a:t>
            </a:r>
            <a:r>
              <a:rPr lang="ru-RU" sz="1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828083-6148-8B26-B864-161394DC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63" y="3764438"/>
            <a:ext cx="8795526" cy="19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71919" y="493294"/>
            <a:ext cx="11876926" cy="2239631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 был создан текстовый файл cmd.txt, в котором содержатся все команды, необходимые для развёртывания базы данных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файл включает в себя шаги по созданию образа, запуску контейнера, созданию тома, команду для формирования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 с томом (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основе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-образа, а также команду для запуска контейнера с интерфейсом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внесения новых данных в базу данных. 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был создан контейнер с применением файла </a:t>
            </a:r>
            <a:r>
              <a:rPr lang="ru-RU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docker-compose.yml</a:t>
            </a:r>
            <a:endParaRPr lang="ru-RU" sz="2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программное обеспечение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307505-932C-16F9-5615-4EA723F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53" y="3177206"/>
            <a:ext cx="10038634" cy="1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1C1D7E-9BA8-2978-3800-53D472C2F5A5}"/>
              </a:ext>
            </a:extLst>
          </p:cNvPr>
          <p:cNvSpPr txBox="1"/>
          <p:nvPr/>
        </p:nvSpPr>
        <p:spPr>
          <a:xfrm>
            <a:off x="541961" y="312808"/>
            <a:ext cx="10245903" cy="634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работы программного средства для автоматизации развёртывания и управления приложениями в средах с поддержкой контейнеризации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примере решения задачи развёртывания СУБД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приложения для работы с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-контейнерами;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программного средства для работы с СУБД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DBeaver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 с СУБД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образа на основе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контейнера для развёртывания СУБД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работающему контейнеру и запуск интерфейса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томом (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использованием файла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483" y="548053"/>
            <a:ext cx="11784459" cy="1304810"/>
          </a:xfrm>
        </p:spPr>
        <p:txBody>
          <a:bodyPr>
            <a:normAutofit lnSpcReduction="10000"/>
          </a:bodyPr>
          <a:lstStyle/>
          <a:p>
            <a:pPr marL="274320" lvl="1" indent="0" algn="just"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начале было проведено ознакомление с ресурсом https://www.docker.com и была изучена документация по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доступную по адресу https://docs.docker.com. Далее, был зарегистрирован аккаунт на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установлен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Desktop на операционной системе Windows 10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3A8E6-E0D7-F68B-8204-045F6D9D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949" y="2012781"/>
            <a:ext cx="8083717" cy="4325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0" y="606175"/>
            <a:ext cx="11897474" cy="1842997"/>
          </a:xfrm>
        </p:spPr>
        <p:txBody>
          <a:bodyPr>
            <a:normAutofit/>
          </a:bodyPr>
          <a:lstStyle/>
          <a:p>
            <a:pPr marL="274320" lvl="1" indent="0" algn="just"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Далее нам необходимо было установить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бесплатную программу, предназначенную для работы с системами управления базами данных. С помощью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можно создавать новые базы данных, вносить изменения в существующие данные и выполнять 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-запросы. 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267276-B74D-7C4A-8603-E30A8D77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1" y="2072372"/>
            <a:ext cx="6869290" cy="44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647" y="585626"/>
            <a:ext cx="10936705" cy="2168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был скачан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-образ с СУБД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команды для консоли.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B7C72E-C0CC-22C3-4F29-D1676BFB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429775"/>
            <a:ext cx="8252716" cy="50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15757" y="621586"/>
            <a:ext cx="11620072" cy="125637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загрузки был создан Dockerfile с необходимым содержанием.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A457DE-FCF5-CB99-EA47-98006734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95" y="2257224"/>
            <a:ext cx="8001796" cy="2962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89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18499" y="625349"/>
            <a:ext cx="11476233" cy="148701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600" dirty="0">
                <a:solidFill>
                  <a:schemeClr val="tx1"/>
                </a:solidFill>
              </a:rPr>
              <a:t>Содержимое</a:t>
            </a:r>
            <a:r>
              <a:rPr lang="ru-RU" sz="3200" dirty="0">
                <a:solidFill>
                  <a:schemeClr val="tx1"/>
                </a:solidFill>
              </a:rPr>
              <a:t> файла </a:t>
            </a:r>
            <a:r>
              <a:rPr lang="en-US" sz="3200" dirty="0" err="1">
                <a:solidFill>
                  <a:schemeClr val="tx1"/>
                </a:solidFill>
              </a:rPr>
              <a:t>init.sql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4CEA15-A2BF-57E6-5C3D-E90C01C5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94" y="2286001"/>
            <a:ext cx="7066211" cy="2459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97951" y="474061"/>
            <a:ext cx="11281024" cy="162935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 создан </a:t>
            </a:r>
            <a:r>
              <a:rPr lang="ru-RU" sz="2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с именем "</a:t>
            </a:r>
            <a:r>
              <a:rPr lang="ru-RU" sz="2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с использованием команды "</a:t>
            </a:r>
            <a:r>
              <a:rPr lang="ru-RU" sz="2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-t </a:t>
            </a:r>
            <a:r>
              <a:rPr lang="ru-RU" sz="2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d_img:latest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." запущенной из каталога, содержащего </a:t>
            </a:r>
            <a:r>
              <a:rPr lang="ru-RU" sz="28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CA3FB5-0961-C552-2B4C-C32B80E1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41" y="2363056"/>
            <a:ext cx="8088987" cy="2917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8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13017" y="482886"/>
            <a:ext cx="11835828" cy="3434089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системы управления базами данных был запущен контейнер с именем «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на основе образа «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с использованием следующей команды: «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При выполнении команды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 поиск образа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локальном репозитории образов. Если образ не обнаруживается локально, он будет загружен из репозитория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успешной загрузки образа </a:t>
            </a:r>
            <a:r>
              <a:rPr lang="ru-RU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создает и запускает контейнер на основе этого образа. Контейнер, сформированный этой командой, работает в фоновом режиме, а порт 5432 контейнера привязан к порту 5432 хоста.</a:t>
            </a:r>
            <a:endParaRPr lang="ru-RU" sz="24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C9DDE9-547F-44A1-547A-DB44F838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95" y="4243227"/>
            <a:ext cx="9150469" cy="745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47555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20</TotalTime>
  <Words>806</Words>
  <Application>Microsoft Office PowerPoint</Application>
  <PresentationFormat>Широкоэкранный</PresentationFormat>
  <Paragraphs>29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Calibri</vt:lpstr>
      <vt:lpstr>Corbel</vt:lpstr>
      <vt:lpstr>Symbol</vt:lpstr>
      <vt:lpstr>Times New Roman</vt:lpstr>
      <vt:lpstr>Базис</vt:lpstr>
      <vt:lpstr>«Развёртывание СУБД Postgres с использованием средств автоматизации развёртывания и управления приложениями»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Cписок имеющихся баз данных.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bokarevatatyana@mail.ru</cp:lastModifiedBy>
  <cp:revision>5</cp:revision>
  <dcterms:created xsi:type="dcterms:W3CDTF">2024-11-23T11:00:13Z</dcterms:created>
  <dcterms:modified xsi:type="dcterms:W3CDTF">2024-11-24T10:33:24Z</dcterms:modified>
</cp:coreProperties>
</file>