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7" r:id="rId6"/>
    <p:sldId id="278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850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5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8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7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8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0C48B9-EE62-4379-B93D-140D0F9FEFB6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Разработка логической структуры базы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D8B56C-660B-AA1C-18A0-385ECBC2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2" y="421239"/>
            <a:ext cx="11558426" cy="6164495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70305" algn="l"/>
              </a:tabLst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сущности для проекта в соответствии с индивидуальным заданием и их атрибуты;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ключевых атрибутов;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связей между сущностями и типов связей;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диаграммы сущность-связь для отображения логической структуры базы данных.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0CB0EB-A2C3-AFB1-A530-1B19A31E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2" y="369869"/>
            <a:ext cx="11630346" cy="6215865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основной работой были изучены основные понятия теории баз данных, основные модели данных, а также средство для разработки диаграмм </a:t>
            </a: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 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был выбрал 4 вариант (Учет нарушений правил дорожного движения) были определены основные сущности для разрабатываемой БД, которые логически подходят к данной теме: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Автомобили – список автомобилей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 – список владельцев автомобилей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– сопоставление названия автомобиля и владельца автомобиля.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 - сопоставление списка водителей и нарушений в список нарушений ПДД с датой и временем нарушения.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– сумма штрафа, которую водитель платит за нарушение ПДД.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– сумма страховки автомобиля с датой начало и окончания страхования.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1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287675" y="589547"/>
            <a:ext cx="11640621" cy="149191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сущностей (первичные и внешние ключи):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7676" y="1504556"/>
            <a:ext cx="3831184" cy="4523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"Автомобиль"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 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Владелец_ID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«Владелец»)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(внешний ключ, связь с таблицей «Страховая стоимость»)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950047" y="1504556"/>
            <a:ext cx="3588238" cy="4523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"Водитель"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«Автомобиль»)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118861" y="1376737"/>
            <a:ext cx="3752246" cy="4891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"Владелец автомобиля"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</a:t>
            </a: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Автомобиля_ID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266893" y="1405053"/>
            <a:ext cx="3942963" cy="54044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"Нарушение ПДД"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нарушения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«Водитель»)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643492" y="1405053"/>
            <a:ext cx="3055123" cy="4094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"Штраф"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Штраф_ID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штрафа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оплаты штрафа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(внешний ключ, связь с таблицей "Нарушение ПДД")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D214-4900-A84C-86A8-72DFC7501733}"/>
              </a:ext>
            </a:extLst>
          </p:cNvPr>
          <p:cNvSpPr txBox="1"/>
          <p:nvPr/>
        </p:nvSpPr>
        <p:spPr>
          <a:xfrm>
            <a:off x="4209856" y="1405053"/>
            <a:ext cx="4433636" cy="2648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 Страховая стоимость автомобиля 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страхования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 страхования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страхования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61877ADF-409F-A2BC-901D-2E274C97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6" y="363515"/>
            <a:ext cx="11640621" cy="149191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сущностей (первичные и внешние ключи):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935" y="678094"/>
            <a:ext cx="11609798" cy="5743253"/>
          </a:xfrm>
        </p:spPr>
        <p:txBody>
          <a:bodyPr>
            <a:normAutofit/>
          </a:bodyPr>
          <a:lstStyle/>
          <a:p>
            <a:pPr marL="4572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Между сущностями Автомобиль и Владелец автомобиля является отношением один ко многим, так как у каждого автомобиля может быть только один владелец, но у каждого владельца может быть несколько автомобилей.</a:t>
            </a:r>
          </a:p>
          <a:p>
            <a:pPr marL="45720" indent="0" algn="l">
              <a:lnSpc>
                <a:spcPct val="150000"/>
              </a:lnSpc>
              <a:spcAft>
                <a:spcPts val="8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Автомобиль и Страховая стоимость автомобиля также является отношением один ко многим, так как у каждого автомобиля может быть только одна страховая стоимость, но у каждой страховой стоимости может быть несколько автомобилей.</a:t>
            </a:r>
          </a:p>
          <a:p>
            <a:pPr marL="45720" indent="0" algn="l">
              <a:lnSpc>
                <a:spcPct val="150000"/>
              </a:lnSpc>
              <a:spcAft>
                <a:spcPts val="8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Водитель и Автомобиль  является отношением один ко многим, так как у каждого водителя может быть только один автомобиль, но у каждого автомобиля может быть несколько водителей.</a:t>
            </a:r>
          </a:p>
          <a:p>
            <a:pPr marL="4572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Нарушение ПДД и Водитель является отношением многие к одному, так как у каждого нарушения ПДД может быть только один водитель, но у каждого водителя может быть несколько нарушений ПДД. </a:t>
            </a:r>
          </a:p>
          <a:p>
            <a:pPr marL="4572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Между сущностями Штраф и Нарушение ПДД является отношением многие к одному, так как у каждого штрафа может быть только одно нарушение ПДД, но у каждого нарушения ПДД может быть несколько штрафов.   </a:t>
            </a: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BC9047-1D58-A9D4-8328-E3D316C9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3" y="684846"/>
            <a:ext cx="4559233" cy="5488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</TotalTime>
  <Words>586</Words>
  <Application>Microsoft Office PowerPoint</Application>
  <PresentationFormat>Широкоэкранный</PresentationFormat>
  <Paragraphs>68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Times New Roman</vt:lpstr>
      <vt:lpstr>Базис</vt:lpstr>
      <vt:lpstr>«Разработка логической структуры базы данных»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bokarevatatyana@mail.ru</cp:lastModifiedBy>
  <cp:revision>2</cp:revision>
  <dcterms:created xsi:type="dcterms:W3CDTF">2024-11-23T11:42:18Z</dcterms:created>
  <dcterms:modified xsi:type="dcterms:W3CDTF">2024-11-24T10:40:32Z</dcterms:modified>
</cp:coreProperties>
</file>