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0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7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1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6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5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1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3B8BB08-B770-4767-B8E4-0E8923E7A77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+mn-lt"/>
              </a:rPr>
              <a:t>Разработка физической структуры базы данных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мИИВТ-241 Бокарев С.А.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CDE45-F36E-0728-30B2-2BDB8892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55" y="766395"/>
            <a:ext cx="5353978" cy="5581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82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489F8D-452D-87A8-8FF9-E6E99BA2188B}"/>
              </a:ext>
            </a:extLst>
          </p:cNvPr>
          <p:cNvSpPr txBox="1"/>
          <p:nvPr/>
        </p:nvSpPr>
        <p:spPr>
          <a:xfrm>
            <a:off x="174660" y="1040409"/>
            <a:ext cx="10654301" cy="3576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 освоить процесс разработки физической структуры базы данных с использованием системы управления базами данных </a:t>
            </a:r>
            <a:r>
              <a:rPr lang="ru-RU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таблиц в СУБД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помощью SQL-запросов с атрибутами, связями, первичными и внешними ключами в соответствии с разработанной в предыдущей лабораторной работе логической структурой базы данных;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графической диаграммы для отображения физической структуры базы данных.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E6F4FF9-8B50-12C9-E959-0E557D9C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35" y="1037690"/>
            <a:ext cx="3852810" cy="5650786"/>
          </a:xfrm>
        </p:spPr>
        <p:txBody>
          <a:bodyPr>
            <a:no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Автомобиль (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Автомобиль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выпуска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VARCHAR(10) NOT NULL,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 NOT NULL REFERENCES "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"(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_ID),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Страховая_стоимость_ID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 REFERENCES "Страховая стоимость автомобиля"(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D89B4-4EEE-264A-DE85-C22AAF0E14D6}"/>
              </a:ext>
            </a:extLst>
          </p:cNvPr>
          <p:cNvSpPr txBox="1"/>
          <p:nvPr/>
        </p:nvSpPr>
        <p:spPr>
          <a:xfrm>
            <a:off x="4911048" y="617455"/>
            <a:ext cx="6921357" cy="6071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создает таблицу "Автомобиль" в базе данных, определяет структуру таблицы с заданными полями и их типами данных.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 запроса: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ключевое слово, указывающее на создание новой таблицы.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столбец таблицы, который будет автоматически генерировать уникальные значения (с помощью типа данных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 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тип данных, который обеспечивает </a:t>
            </a:r>
            <a:r>
              <a:rPr lang="ru-RU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автоинкремент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генерацию последовательных уникальных значений для столбца Автомобиль_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 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ограничение, указывающее, что столбец Автомобиль_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является первичным ключом.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 – столбец таблицы, который будет содержать значения марки автомобиля типа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максимальной длиной в 50 символов.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– аналогично столбцу Марка, но для хранения марки автомобиля.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 выпуска – столбец типа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хранения даты выпуска автомобиля.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 знак – столбец типа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максимальной длиной в 10 символов для хранения номера автомобиля.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столбец типа 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хранения информации о владельце,  является внешним ключом и указывает на 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 владельца из таблицы "Владелец автомобиля"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8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8CBDD8CE-552C-504E-CB4F-2543EB9D6FE6}"/>
              </a:ext>
            </a:extLst>
          </p:cNvPr>
          <p:cNvSpPr txBox="1">
            <a:spLocks/>
          </p:cNvSpPr>
          <p:nvPr/>
        </p:nvSpPr>
        <p:spPr>
          <a:xfrm>
            <a:off x="184935" y="1387010"/>
            <a:ext cx="3852810" cy="5301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"Владелец автомобиля" (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телефона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VARCHAR(20) NOT NULL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3C4B1-B520-7134-CF0F-D64A96099146}"/>
              </a:ext>
            </a:extLst>
          </p:cNvPr>
          <p:cNvSpPr txBox="1"/>
          <p:nvPr/>
        </p:nvSpPr>
        <p:spPr>
          <a:xfrm>
            <a:off x="4623370" y="539849"/>
            <a:ext cx="7383695" cy="6044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запрос создает таблицу "Владелец автомобиля" в БД.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 запроса: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ключевое слово, указывающее на создание новой таблицы.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SERIAL, который будет автоматически генерировать уникальные идентификаторы для каждого владельца.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Имя: столбец типа VARCHAR(100), который будет хранить имя владельца.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Фамилия: столбец типа VARCHAR(100), который будет хранить фамилию владельца автомобиля.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будет хранить информацию о дате рождения владельца.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Адрес: столбец типа VARCHAR(100), который будет адрес владельца.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телефона; столбец типа VARCHAR(20), который будет хранить информацию о номере телефона владельца.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31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2A7DFA84-119C-4EEF-EC1C-EBF7FD4F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35" y="873303"/>
            <a:ext cx="3852810" cy="5845996"/>
          </a:xfrm>
        </p:spPr>
        <p:txBody>
          <a:bodyPr>
            <a:no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(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Водитель_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SERIAL PRIMARY KEY,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VARCHAR(50)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VARCHAR(50)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VARCHAR(100)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VARCHAR(20)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NOT NULL REFERENCES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Автомобиль(Автомобиль_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ID)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54534-A75A-AB87-A224-EFC193CEF2D2}"/>
              </a:ext>
            </a:extLst>
          </p:cNvPr>
          <p:cNvSpPr txBox="1"/>
          <p:nvPr/>
        </p:nvSpPr>
        <p:spPr>
          <a:xfrm>
            <a:off x="4599399" y="873303"/>
            <a:ext cx="7277527" cy="497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запрос, как и остальные создает таблицу, но со следующими столбцами: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SERIAL, который будет автоматически генерировать уникальные идентификаторы для каждого водителя.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Имя: столбец типа VARCHAR(100), который будет хранить имя владельца.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Фамилия: столбец типа VARCHAR(100), который будет хранить фамилию владельца автомобиля.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будет хранить информацию о дате рождения владельца.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Адрес: столбец типа VARCHAR(100), который будет адрес владельца.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телефона; столбец типа VARCHAR(20), который будет хранить информацию о номере телефона владельца.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столбец типа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хранения информации о автомобиле,  является внешним ключом и указывает на 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 владельца из таблицы "Автомобиль"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2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D20DCB04-BDEE-15AB-5770-D59142F64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35" y="1037690"/>
            <a:ext cx="3852810" cy="5650786"/>
          </a:xfrm>
        </p:spPr>
        <p:txBody>
          <a:bodyPr>
            <a:no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ПДД" (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SERIAL PRIMARY KEY,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VARCHAR(100)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TIMESTAMP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VARCHAR(100)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NOT NULL REFERENCES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Водитель(Водитель_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ID)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52BB0-7CA0-E911-97BF-87457A617656}"/>
              </a:ext>
            </a:extLst>
          </p:cNvPr>
          <p:cNvSpPr txBox="1"/>
          <p:nvPr/>
        </p:nvSpPr>
        <p:spPr>
          <a:xfrm>
            <a:off x="5373384" y="1160980"/>
            <a:ext cx="6228708" cy="499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создает таблицу "Нарушение ПДД".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 запроса: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SERIAL PRIMARY KEY. 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элемент является первичным ключом. Он уникально идентифицирует каждую запись в таблице.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TIMESTAMP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колонка, тип данных которой предназначен для хранения даты и времени.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VARCHAR(100)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столбец, который сохраняет информацию о месте нарушения.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REFERENCES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Водитель(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Это столбец, который является внешним ключом и ссылается на идентификатор абитуриента из таблицы "Водитель".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1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C3031A2-FC21-3B3D-6F7F-40A6578B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35" y="1469204"/>
            <a:ext cx="3852810" cy="5219272"/>
          </a:xfrm>
        </p:spPr>
        <p:txBody>
          <a:bodyPr>
            <a:no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(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Штраф_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SERIAL PRIMARY KEY,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DECIMAL(10,2)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NOT NULL,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NOT NULL REFERENCES "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ПДД"(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ID)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DE0D7-7D1A-04CA-652D-525B80862143}"/>
              </a:ext>
            </a:extLst>
          </p:cNvPr>
          <p:cNvSpPr txBox="1"/>
          <p:nvPr/>
        </p:nvSpPr>
        <p:spPr>
          <a:xfrm>
            <a:off x="5105400" y="1469204"/>
            <a:ext cx="6524945" cy="4151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 создает таблицу "Штраф" со следующими составляющими: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Штраф_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SERIAL, который будет использоваться в качестве первичного ключа таблицы.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DECIMAL (10, 2), предназначенный для хранения суммы штрафа.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DATE, который будет хранить дату оплаты.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столбец типа INTEGER, который будет ссылаться на столбец "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 в таблице "</a:t>
            </a:r>
            <a:r>
              <a:rPr lang="ru-RU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Нарушение ПДД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9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0F1035-69CA-C705-BBF5-3C9B58B1399A}"/>
              </a:ext>
            </a:extLst>
          </p:cNvPr>
          <p:cNvSpPr txBox="1"/>
          <p:nvPr/>
        </p:nvSpPr>
        <p:spPr>
          <a:xfrm>
            <a:off x="398123" y="1332184"/>
            <a:ext cx="50266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"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Страховая стоимость автомобиля" (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Страховая_стоимость_автомобиля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SERIAL PRIMARY KEY,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DECIMAL(10,2) NOT NULL,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NOT NULL,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NOT NULL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CC30A-3F73-CA70-D15E-2FA93A1959D5}"/>
              </a:ext>
            </a:extLst>
          </p:cNvPr>
          <p:cNvSpPr txBox="1"/>
          <p:nvPr/>
        </p:nvSpPr>
        <p:spPr>
          <a:xfrm>
            <a:off x="5339993" y="1188684"/>
            <a:ext cx="6097712" cy="543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Последний запрос создает таблицу "Страховая стоимость автомобиля" со следующими составляющими: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SERIAL, который будет использоваться в качестве первичного ключа таблицы.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DECIMAL (10, 2), предназначенный для хранения суммы страхования.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DATE, который будет хранить дату начала страхования.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столбец типа </a:t>
            </a:r>
            <a:r>
              <a:rPr lang="en-US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будет хранить информацию о дате окончания страхования.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9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5FA515-E3F4-3D61-D362-1F51416F2555}"/>
              </a:ext>
            </a:extLst>
          </p:cNvPr>
          <p:cNvSpPr txBox="1"/>
          <p:nvPr/>
        </p:nvSpPr>
        <p:spPr>
          <a:xfrm>
            <a:off x="1160979" y="684840"/>
            <a:ext cx="9637160" cy="595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создания запросов необходимо обернуть созданную базу данных в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-контейнер, содержимое файла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указано ниже: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version: '3'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image: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postgres:latest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environment: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de-DE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POSTGRES_DB: </a:t>
            </a:r>
            <a:r>
              <a:rPr lang="de-DE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de-DE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POSTGRES_USER: </a:t>
            </a:r>
            <a:r>
              <a:rPr lang="de-DE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dbuser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de-DE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POSTGRES_PASSWORD: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dbpass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ports: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"5432:5432"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volumes: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pg_data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:/var/lib/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/data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10211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16</TotalTime>
  <Words>1294</Words>
  <Application>Microsoft Office PowerPoint</Application>
  <PresentationFormat>Широкоэкранный</PresentationFormat>
  <Paragraphs>112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Corbel</vt:lpstr>
      <vt:lpstr>Symbol</vt:lpstr>
      <vt:lpstr>Times New Roman</vt:lpstr>
      <vt:lpstr>Базис</vt:lpstr>
      <vt:lpstr>«Разработка физической структуры базы данных»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bokarevatatyana@mail.ru</cp:lastModifiedBy>
  <cp:revision>2</cp:revision>
  <dcterms:created xsi:type="dcterms:W3CDTF">2024-11-23T11:49:19Z</dcterms:created>
  <dcterms:modified xsi:type="dcterms:W3CDTF">2024-11-24T10:46:31Z</dcterms:modified>
</cp:coreProperties>
</file>