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98" r:id="rId3"/>
    <p:sldId id="261" r:id="rId4"/>
    <p:sldId id="284" r:id="rId5"/>
    <p:sldId id="288" r:id="rId6"/>
    <p:sldId id="292" r:id="rId7"/>
    <p:sldId id="296" r:id="rId8"/>
    <p:sldId id="282" r:id="rId9"/>
    <p:sldId id="283" r:id="rId10"/>
    <p:sldId id="285" r:id="rId11"/>
    <p:sldId id="289" r:id="rId12"/>
    <p:sldId id="293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59AE-5BEE-4FBE-97AC-B20A28E4E612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E08DE-9F62-4F45-9EE6-B36DD08AB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5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0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4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0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8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5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5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5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7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1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38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7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CE5B603-9FE9-478D-94CA-E08F07953674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136A4AC-DBE5-461A-80E7-DBF5FA7B88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9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+mn-lt"/>
              </a:rPr>
              <a:t>Формирование запросов к базе 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мИИВТ-241 Бокарев С.А.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7676" y="371591"/>
            <a:ext cx="5808324" cy="6011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необходимо наполнить базу данных данными: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Автомобиль (Марка, Модель,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Владелец_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(Имя, Фамилия,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(Имя, Фамилия,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Адрес,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Автомобиль_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(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indent="450000" algn="l">
              <a:lnSpc>
                <a:spcPct val="150000"/>
              </a:lnSpc>
            </a:pPr>
            <a:r>
              <a: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ru-RU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0CECD-32F9-7529-AD8B-CD8449B9F1E8}"/>
              </a:ext>
            </a:extLst>
          </p:cNvPr>
          <p:cNvSpPr txBox="1"/>
          <p:nvPr/>
        </p:nvSpPr>
        <p:spPr>
          <a:xfrm>
            <a:off x="6007813" y="474570"/>
            <a:ext cx="60977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 запрос выводит информацию о суммарной оплате каждого водителя автомобиля за каждый штраф, включая название автомобиля, год выпуска, имя и фамилию водителя, а так же суммарную оплату.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Автомобиль.Автомобиль_ID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Водитель_ID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Штраф.Нарушение_ПДД_ID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971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5AB5FB-DA32-1D89-3B94-81E38605E23B}"/>
              </a:ext>
            </a:extLst>
          </p:cNvPr>
          <p:cNvSpPr txBox="1"/>
          <p:nvPr/>
        </p:nvSpPr>
        <p:spPr>
          <a:xfrm>
            <a:off x="151544" y="512268"/>
            <a:ext cx="5715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запрос дополняет предыдущий запрос сортировкой списка по стоимости убывания штрафов.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24814-B89F-2789-F875-29228492A3A4}"/>
              </a:ext>
            </a:extLst>
          </p:cNvPr>
          <p:cNvSpPr txBox="1"/>
          <p:nvPr/>
        </p:nvSpPr>
        <p:spPr>
          <a:xfrm>
            <a:off x="6000108" y="512268"/>
            <a:ext cx="58562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запрос дополняет предыдущий запрос средней суммой штрафа.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Средняя_оплата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Суммы_штрафов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98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6765E5-25A0-2AD8-2A0B-167A6D78811B}"/>
              </a:ext>
            </a:extLst>
          </p:cNvPr>
          <p:cNvSpPr txBox="1"/>
          <p:nvPr/>
        </p:nvSpPr>
        <p:spPr>
          <a:xfrm>
            <a:off x="206340" y="214491"/>
            <a:ext cx="579376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запрос дополняет предыдущий запрос дополнением колонки с наибольшей суммой штрафа с помощью использования подзапроса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выражении.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Средняя_оплата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Максимальная_оплата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Максимальный_штраф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Суммы_штрафов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CB9C2-DC5F-259A-2A96-B7A46674DD93}"/>
              </a:ext>
            </a:extLst>
          </p:cNvPr>
          <p:cNvSpPr txBox="1"/>
          <p:nvPr/>
        </p:nvSpPr>
        <p:spPr>
          <a:xfrm>
            <a:off x="6096000" y="194576"/>
            <a:ext cx="58896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запрос выводит список водителей автомобилей с максимальным штрафом.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ПДД".Водитель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Штраф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792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843C8F-619B-951D-A5A0-FA512D683259}"/>
              </a:ext>
            </a:extLst>
          </p:cNvPr>
          <p:cNvSpPr txBox="1"/>
          <p:nvPr/>
        </p:nvSpPr>
        <p:spPr>
          <a:xfrm>
            <a:off x="246579" y="267127"/>
            <a:ext cx="1169199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список водителей автомобиля, у которых сумма штрафа превышает среднюю сумму штрафов.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Суммарная_оплата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Автомобиль 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Водитель.Автомобиль_ID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Автомобиль.Автомобиль_ID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"Нарушение ПДД" ON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Водитель.Водитель_ID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Водитель_ID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Штраф ON "Нарушение ПДД".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Штраф.Нарушение_ПДД_ID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Водитель.Имя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Водитель.Фамилия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Автомобиль.Модель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Автомобиль.Год_выпуска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(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AVG(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(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SELECT SUM(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Штраф.Сумма_штрафа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Сумма_штрафа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Штраф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GROUP BY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Нарушение_ПДД_ID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 AS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Средняя_сумма_штрафов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Здесь мы используем подзапрос, чтобы вычислить среднюю сумму штрафов для каждого нарушения ПДД, а затем находим среднее значение для всех нарушений и сравниваем его с суммой штрафов для каждого водителя. Если сумма штрафов больше среднего значения, то водитель попадает в результаты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69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285A2-0EE5-A257-6343-395B75621521}"/>
              </a:ext>
            </a:extLst>
          </p:cNvPr>
          <p:cNvSpPr txBox="1"/>
          <p:nvPr/>
        </p:nvSpPr>
        <p:spPr>
          <a:xfrm>
            <a:off x="195209" y="658149"/>
            <a:ext cx="11188557" cy="424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синтаксис и основные команды для формирования запросов к базе данных, освоить процесс формирования SQL-запросов.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Разработать структуру базы данных в СУБД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Наполнить базу данных данными.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Написать ряд запросов к базе данных для отработки навыка формирования SQL-запросов.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Научиться ставить задачу по формированию выборки необходимых данных из базы данных и решать её с помощью SQL-запросов.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686" y="672957"/>
            <a:ext cx="11666788" cy="1794952"/>
          </a:xfrm>
        </p:spPr>
        <p:txBody>
          <a:bodyPr>
            <a:normAutofit/>
          </a:bodyPr>
          <a:lstStyle/>
          <a:p>
            <a:pPr marL="274320" lvl="1" indent="0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изучения синтаксиса SQL-запросов в СУБД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 формирования SQL-запросов и способов оптимизации запросов, были сформированы SQL-запросы для создания таблиц.</a:t>
            </a:r>
          </a:p>
          <a:p>
            <a:pPr marL="274320" lvl="1" indent="0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задание: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0518" y="2469216"/>
            <a:ext cx="3562291" cy="263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Email VARCHAR(255)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2809" y="25107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9932" y="2467909"/>
            <a:ext cx="6096000" cy="27238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Quantity INT,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483" y="406508"/>
            <a:ext cx="11815281" cy="402336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Наполним базу данных данными, для этого были использованы команды "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для добавления новых записей в таблицу базы данных. Фраза "VALUES" в этом контексте указывает на то, что нужно указать конкретные значения для каждого столбца вставляемой записи.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7816" y="1356433"/>
            <a:ext cx="10522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Customers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Orders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Quantity,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C49F3-2E83-DDC3-73C9-3E2099685A8F}"/>
              </a:ext>
            </a:extLst>
          </p:cNvPr>
          <p:cNvSpPr txBox="1"/>
          <p:nvPr/>
        </p:nvSpPr>
        <p:spPr>
          <a:xfrm>
            <a:off x="205483" y="3691352"/>
            <a:ext cx="11781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Затем, был сформирован SQL-запрос, который возвращает список клиентов и суммарную стоимость заказов каждого клиента.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246F5D-21A9-4003-236D-6430F0CB67E8}"/>
              </a:ext>
            </a:extLst>
          </p:cNvPr>
          <p:cNvSpPr/>
          <p:nvPr/>
        </p:nvSpPr>
        <p:spPr>
          <a:xfrm>
            <a:off x="491447" y="4294880"/>
            <a:ext cx="10058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606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637" y="1126444"/>
            <a:ext cx="6097712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полученный список был отсортирован по убыванию суммарной стоимости заказов клиента.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9636" y="2832791"/>
            <a:ext cx="5971639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Customers c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F8DC6-AE6F-2424-EFB9-24DBDECE71B3}"/>
              </a:ext>
            </a:extLst>
          </p:cNvPr>
          <p:cNvSpPr txBox="1"/>
          <p:nvPr/>
        </p:nvSpPr>
        <p:spPr>
          <a:xfrm>
            <a:off x="6357349" y="1103192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был добавлен столбец со средней суммарной стоимостью заказов.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A606-C3AF-3D3D-7627-3EF26D0CB447}"/>
              </a:ext>
            </a:extLst>
          </p:cNvPr>
          <p:cNvSpPr txBox="1"/>
          <p:nvPr/>
        </p:nvSpPr>
        <p:spPr>
          <a:xfrm>
            <a:off x="6483422" y="2506767"/>
            <a:ext cx="6097712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COALESCE(AVG(SUM(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OVER (), 0)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595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515" y="373619"/>
            <a:ext cx="3740996" cy="240856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Затем, был выведен клиент с наибольшей суммарной стоимостью заказов.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1515" y="1577900"/>
            <a:ext cx="3665468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8D0A3-69E2-061B-46B4-9429DCC0951E}"/>
              </a:ext>
            </a:extLst>
          </p:cNvPr>
          <p:cNvSpPr txBox="1"/>
          <p:nvPr/>
        </p:nvSpPr>
        <p:spPr>
          <a:xfrm>
            <a:off x="5446506" y="483609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клиента с наибольшей суммарной стоимостью заказов был выведен список его заказов порядке возрастания стоимости заказа.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95653-E242-B03B-8253-C9EF9132C0CC}"/>
              </a:ext>
            </a:extLst>
          </p:cNvPr>
          <p:cNvSpPr txBox="1"/>
          <p:nvPr/>
        </p:nvSpPr>
        <p:spPr>
          <a:xfrm>
            <a:off x="5446506" y="1649819"/>
            <a:ext cx="6097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RankedCustomers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RANK() OVER (ORDER BY COALESCE(SUM(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DESC)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RankedCustomers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o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rc.rnk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61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402" y="493159"/>
            <a:ext cx="10622109" cy="26657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выведены только те клиенты, у которых суммарная стоимость заказов превышает среднюю суммарную стоимость заказов клиентов.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6449" y="1726059"/>
            <a:ext cx="10539231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CustomerOrderTotals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COALESCE(SUM(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Orders o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AverageOrderTotal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(SELECT AVG(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CustomerOrderTotals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aot.AvgOrderAmount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CustomerOrderTotals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AverageOrderTotal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1=1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cot.TotalOrderAmount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aot.AvgOrderAmount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021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128" y="568954"/>
            <a:ext cx="10539231" cy="2639441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 задание, вариант 4: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0145" y="917286"/>
            <a:ext cx="3506251" cy="593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Модель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Год_выпуска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Номерной_знак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(10),</a:t>
            </a: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Владелец_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"Владелец автомобиля"(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Страховая_стоимость_ID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"Страховая стоимость автомобиля"(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ru-RU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0194" y="1070326"/>
            <a:ext cx="3506251" cy="423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"Владелец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Фамилия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Адрес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90331" y="1070326"/>
            <a:ext cx="3132083" cy="502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Автомобиль_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Автомобиль(Автомобиль_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14944" y="638415"/>
            <a:ext cx="3972075" cy="398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Водитель(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16584" y="638415"/>
            <a:ext cx="3817963" cy="351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REFERENCES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"Нарушение ПДД"(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A947-70CD-8544-B96C-8213E221D166}"/>
              </a:ext>
            </a:extLst>
          </p:cNvPr>
          <p:cNvSpPr txBox="1"/>
          <p:nvPr/>
        </p:nvSpPr>
        <p:spPr>
          <a:xfrm>
            <a:off x="4229528" y="638415"/>
            <a:ext cx="3887056" cy="351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"Страховая стоимость автомобиля" (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DECIMAL(10,2),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5354576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30</TotalTime>
  <Words>2310</Words>
  <Application>Microsoft Office PowerPoint</Application>
  <PresentationFormat>Широкоэкранный</PresentationFormat>
  <Paragraphs>231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Базис</vt:lpstr>
      <vt:lpstr>«Формирование запросов к базе данных»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bokarevatatyana@mail.ru</cp:lastModifiedBy>
  <cp:revision>6</cp:revision>
  <dcterms:created xsi:type="dcterms:W3CDTF">2024-11-23T12:07:14Z</dcterms:created>
  <dcterms:modified xsi:type="dcterms:W3CDTF">2024-11-24T10:52:18Z</dcterms:modified>
</cp:coreProperties>
</file>