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8"/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20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22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80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9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3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09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84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39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77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23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88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5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1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09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2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  <p:sldLayoutId id="214748366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Циклы и массивы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99A8B7"/>
                </a:solidFill>
                <a:latin typeface="Arial" panose="020B0604020202020204" pitchFamily="34" charset="0"/>
              </a:rPr>
              <a:t>PHP Level 1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Урок </a:t>
            </a:r>
            <a:r>
              <a:rPr lang="ru-RU" b="1" dirty="0" smtClean="0">
                <a:solidFill>
                  <a:srgbClr val="4C5D6E"/>
                </a:solidFill>
                <a:latin typeface="Arial" panose="020B0604020202020204" pitchFamily="34" charset="0"/>
              </a:rPr>
              <a:t>3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26" name="Picture 2" descr="http://dl2.joxi.net/drive/2016/08/30/0015/1321/1037609/09/f93c3dab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65176"/>
            <a:ext cx="413061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Массивы в </a:t>
            </a:r>
            <a:r>
              <a:rPr lang="en-US" sz="4400" b="1" dirty="0" smtClean="0"/>
              <a:t>PHP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63484"/>
              </p:ext>
            </p:extLst>
          </p:nvPr>
        </p:nvGraphicFramePr>
        <p:xfrm>
          <a:off x="1599397" y="1203529"/>
          <a:ext cx="6019800" cy="4242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1090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PHP &lt; 5.3</a:t>
                      </a:r>
                      <a:endParaRPr lang="ru-RU" sz="1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oldArrayStyle</a:t>
                      </a: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array();</a:t>
                      </a:r>
                      <a:endParaRPr lang="ru-RU" sz="1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PHP &gt;= 5.4</a:t>
                      </a:r>
                      <a:endParaRPr lang="ru-RU" sz="1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myArray</a:t>
                      </a: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someVar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true;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myArray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1;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myArray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'Hello, world!';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myArray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someVar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8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Применение циклов для работы с массивами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34397" y="1459851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Начало</a:t>
            </a:r>
            <a:endParaRPr lang="ru-RU" sz="1200" dirty="0"/>
          </a:p>
        </p:txBody>
      </p:sp>
      <p:sp>
        <p:nvSpPr>
          <p:cNvPr id="33" name="Ромб 32"/>
          <p:cNvSpPr/>
          <p:nvPr/>
        </p:nvSpPr>
        <p:spPr>
          <a:xfrm>
            <a:off x="5334397" y="2717882"/>
            <a:ext cx="1683893" cy="7801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Дошли до конца массива?</a:t>
            </a:r>
            <a:endParaRPr lang="ru-RU" sz="8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510746" y="2906634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Обработка</a:t>
            </a:r>
          </a:p>
          <a:p>
            <a:pPr algn="ctr"/>
            <a:r>
              <a:rPr lang="ru-RU" sz="1200" dirty="0" smtClean="0"/>
              <a:t>элемента</a:t>
            </a:r>
            <a:endParaRPr lang="ru-RU" sz="12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334398" y="4105699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Конец</a:t>
            </a:r>
            <a:endParaRPr lang="ru-R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60577" y="2830970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941734" y="2859547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463279" y="2061806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Счётчик</a:t>
            </a:r>
            <a:endParaRPr lang="ru-RU" sz="1200" dirty="0"/>
          </a:p>
        </p:txBody>
      </p:sp>
      <p:cxnSp>
        <p:nvCxnSpPr>
          <p:cNvPr id="39" name="Прямая со стрелкой 38"/>
          <p:cNvCxnSpPr>
            <a:stCxn id="32" idx="2"/>
            <a:endCxn id="38" idx="0"/>
          </p:cNvCxnSpPr>
          <p:nvPr/>
        </p:nvCxnSpPr>
        <p:spPr>
          <a:xfrm flipH="1">
            <a:off x="6176343" y="1813245"/>
            <a:ext cx="1" cy="24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8" idx="2"/>
            <a:endCxn id="33" idx="0"/>
          </p:cNvCxnSpPr>
          <p:nvPr/>
        </p:nvCxnSpPr>
        <p:spPr>
          <a:xfrm>
            <a:off x="6176343" y="2464477"/>
            <a:ext cx="1" cy="25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3" idx="1"/>
            <a:endCxn id="34" idx="3"/>
          </p:cNvCxnSpPr>
          <p:nvPr/>
        </p:nvCxnSpPr>
        <p:spPr>
          <a:xfrm flipH="1">
            <a:off x="4936874" y="3107970"/>
            <a:ext cx="397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33" idx="3"/>
            <a:endCxn id="35" idx="0"/>
          </p:cNvCxnSpPr>
          <p:nvPr/>
        </p:nvCxnSpPr>
        <p:spPr>
          <a:xfrm flipH="1">
            <a:off x="6176345" y="3107970"/>
            <a:ext cx="841945" cy="997729"/>
          </a:xfrm>
          <a:prstGeom prst="bentConnector4">
            <a:avLst>
              <a:gd name="adj1" fmla="val -27151"/>
              <a:gd name="adj2" fmla="val 69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10746" y="2061806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Изменение счётчика</a:t>
            </a:r>
            <a:endParaRPr lang="ru-RU" sz="1200" dirty="0"/>
          </a:p>
        </p:txBody>
      </p:sp>
      <p:cxnSp>
        <p:nvCxnSpPr>
          <p:cNvPr id="44" name="Прямая со стрелкой 43"/>
          <p:cNvCxnSpPr>
            <a:stCxn id="34" idx="0"/>
            <a:endCxn id="43" idx="2"/>
          </p:cNvCxnSpPr>
          <p:nvPr/>
        </p:nvCxnSpPr>
        <p:spPr>
          <a:xfrm flipV="1">
            <a:off x="4223810" y="2464477"/>
            <a:ext cx="0" cy="44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3" idx="3"/>
            <a:endCxn id="38" idx="1"/>
          </p:cNvCxnSpPr>
          <p:nvPr/>
        </p:nvCxnSpPr>
        <p:spPr>
          <a:xfrm>
            <a:off x="4936874" y="2263142"/>
            <a:ext cx="526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7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Применение циклов для работы с массивами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16272"/>
              </p:ext>
            </p:extLst>
          </p:nvPr>
        </p:nvGraphicFramePr>
        <p:xfrm>
          <a:off x="1679582" y="1456829"/>
          <a:ext cx="6019800" cy="2795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1090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($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 count($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$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</a:t>
                      </a:r>
                      <a:endParaRPr lang="ru-RU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lang="ru-RU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операторы</a:t>
                      </a:r>
                      <a:endParaRPr lang="ru-RU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  <a:tr h="1090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foreach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массив 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 [$key =&gt;] $value)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операторы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33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Основные функции для работы с массивами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/>
          <p:cNvSpPr txBox="1"/>
          <p:nvPr/>
        </p:nvSpPr>
        <p:spPr>
          <a:xfrm>
            <a:off x="1602827" y="1524013"/>
            <a:ext cx="2589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ount()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in_array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ort()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xplode() / implode()</a:t>
            </a:r>
          </a:p>
        </p:txBody>
      </p:sp>
    </p:spTree>
    <p:extLst>
      <p:ext uri="{BB962C8B-B14F-4D97-AF65-F5344CB8AC3E}">
        <p14:creationId xmlns:p14="http://schemas.microsoft.com/office/powerpoint/2010/main" val="355521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4400" b="1" dirty="0" smtClean="0"/>
              <a:t>C</a:t>
            </a:r>
            <a:r>
              <a:rPr lang="ru-RU" sz="4400" b="1" dirty="0" err="1" smtClean="0"/>
              <a:t>уперглобальные</a:t>
            </a:r>
            <a:r>
              <a:rPr lang="ru-RU" sz="4400" b="1" dirty="0" smtClean="0"/>
              <a:t> массивы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/>
          <p:cNvSpPr txBox="1"/>
          <p:nvPr/>
        </p:nvSpPr>
        <p:spPr>
          <a:xfrm>
            <a:off x="1523164" y="1312467"/>
            <a:ext cx="18678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$GLOBALS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$_ENV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81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План урока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Shape 88"/>
          <p:cNvSpPr txBox="1">
            <a:spLocks/>
          </p:cNvSpPr>
          <p:nvPr/>
        </p:nvSpPr>
        <p:spPr>
          <a:xfrm>
            <a:off x="1526400" y="1261033"/>
            <a:ext cx="9139200" cy="496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6933" kern="1200">
                <a:solidFill>
                  <a:srgbClr val="4C5D6E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Чт</a:t>
            </a:r>
            <a:r>
              <a:rPr lang="ru-RU" sz="2133" dirty="0" smtClean="0">
                <a:solidFill>
                  <a:srgbClr val="2C2D30"/>
                </a:solidFill>
              </a:rPr>
              <a:t>о такое цикл?</a:t>
            </a:r>
            <a:endParaRPr lang="ru-RU" sz="2133" dirty="0" smtClean="0">
              <a:solidFill>
                <a:srgbClr val="2C2D30"/>
              </a:solidFill>
            </a:endParaRP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Различные циклы в </a:t>
            </a:r>
            <a:r>
              <a:rPr lang="en-US" sz="2133" dirty="0" smtClean="0">
                <a:solidFill>
                  <a:srgbClr val="2C2D30"/>
                </a:solidFill>
              </a:rPr>
              <a:t>PHP</a:t>
            </a:r>
            <a:endParaRPr lang="en-US" sz="2133" dirty="0">
              <a:solidFill>
                <a:srgbClr val="2C2D30"/>
              </a:solidFill>
            </a:endParaRP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Что такое массив?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Массивы в </a:t>
            </a:r>
            <a:r>
              <a:rPr lang="en-US" sz="2133" dirty="0" smtClean="0">
                <a:solidFill>
                  <a:srgbClr val="2C2D30"/>
                </a:solidFill>
              </a:rPr>
              <a:t>PHP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Применение циклов для работы с массивами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Основные функции и суперглобальные массивы</a:t>
            </a:r>
            <a:endParaRPr lang="en-US" sz="2133" dirty="0" smtClean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Циклы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26" name="Picture 2" descr="Картинки по запросу цик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64" y="1704300"/>
            <a:ext cx="25241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572797" y="15337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ea typeface="Arial" panose="020B0604020202020204" pitchFamily="34" charset="0"/>
              </a:rPr>
              <a:t>Цикл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– это конструкция, которая заставляет определённую группу действий повторять до наступления нужного условия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797" y="2547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Каждое выполнение тела цикла называется 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итерацией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797" y="3324924"/>
            <a:ext cx="6096000" cy="19415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Каждая итерация состоит из следующих шагов</a:t>
            </a:r>
          </a:p>
          <a:p>
            <a:pPr marL="34290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Инициализация переменных цикла.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Проверка условия выхода.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Исполнение тела цикла.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Обновление счётчика итераций.</a:t>
            </a:r>
          </a:p>
        </p:txBody>
      </p:sp>
    </p:spTree>
    <p:extLst>
      <p:ext uri="{BB962C8B-B14F-4D97-AF65-F5344CB8AC3E}">
        <p14:creationId xmlns:p14="http://schemas.microsoft.com/office/powerpoint/2010/main" val="123589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Циклы в </a:t>
            </a:r>
            <a:r>
              <a:rPr lang="en-US" sz="4400" b="1" dirty="0" smtClean="0"/>
              <a:t>PHP</a:t>
            </a:r>
            <a:endParaRPr lang="ru" sz="4267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24797" y="13048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Цикл с предусловием </a:t>
            </a:r>
            <a:endParaRPr lang="en-US" dirty="0" smtClean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Цикл 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 </a:t>
            </a:r>
            <a:r>
              <a:rPr lang="ru-RU" dirty="0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постусловием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Цикл со счётчиком </a:t>
            </a:r>
            <a:endParaRPr lang="en-US" dirty="0" smtClean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Совместный цикл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2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/>
              <a:t>Циклы </a:t>
            </a:r>
            <a:r>
              <a:rPr lang="en-US" sz="4400" b="1" dirty="0" smtClean="0"/>
              <a:t>while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1524270" y="1143013"/>
            <a:ext cx="609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Цикл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while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является примером цикла с предусловием.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53851"/>
              </p:ext>
            </p:extLst>
          </p:nvPr>
        </p:nvGraphicFramePr>
        <p:xfrm>
          <a:off x="1599397" y="1626241"/>
          <a:ext cx="6019800" cy="1090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1090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ru-RU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Условие 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ru-RU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Операторы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4111648" y="2835646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Начало</a:t>
            </a:r>
            <a:endParaRPr lang="ru-RU" sz="1200" dirty="0"/>
          </a:p>
        </p:txBody>
      </p:sp>
      <p:sp>
        <p:nvSpPr>
          <p:cNvPr id="7" name="Ромб 6"/>
          <p:cNvSpPr/>
          <p:nvPr/>
        </p:nvSpPr>
        <p:spPr>
          <a:xfrm>
            <a:off x="4111649" y="3587005"/>
            <a:ext cx="1683893" cy="7801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Условие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6481" y="4723002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Тело цикла</a:t>
            </a:r>
            <a:endParaRPr lang="ru-RU" sz="1200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8" idx="0"/>
          </p:cNvCxnSpPr>
          <p:nvPr/>
        </p:nvCxnSpPr>
        <p:spPr>
          <a:xfrm rot="10800000" flipV="1">
            <a:off x="3699545" y="3977092"/>
            <a:ext cx="412104" cy="7459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Скругленный прямоугольник 42"/>
          <p:cNvSpPr/>
          <p:nvPr/>
        </p:nvSpPr>
        <p:spPr>
          <a:xfrm>
            <a:off x="4111649" y="5481494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Конец</a:t>
            </a:r>
            <a:endParaRPr lang="ru-RU" sz="1200" dirty="0"/>
          </a:p>
        </p:txBody>
      </p:sp>
      <p:cxnSp>
        <p:nvCxnSpPr>
          <p:cNvPr id="14" name="Соединительная линия уступом 13"/>
          <p:cNvCxnSpPr>
            <a:stCxn id="7" idx="3"/>
            <a:endCxn id="43" idx="3"/>
          </p:cNvCxnSpPr>
          <p:nvPr/>
        </p:nvCxnSpPr>
        <p:spPr>
          <a:xfrm>
            <a:off x="5795542" y="3977093"/>
            <a:ext cx="12700" cy="16810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8" idx="1"/>
            <a:endCxn id="7" idx="0"/>
          </p:cNvCxnSpPr>
          <p:nvPr/>
        </p:nvCxnSpPr>
        <p:spPr>
          <a:xfrm rot="10800000" flipH="1">
            <a:off x="2986480" y="3587006"/>
            <a:ext cx="1967115" cy="1337333"/>
          </a:xfrm>
          <a:prstGeom prst="bentConnector4">
            <a:avLst>
              <a:gd name="adj1" fmla="val -11621"/>
              <a:gd name="adj2" fmla="val 117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  <a:endCxn id="7" idx="0"/>
          </p:cNvCxnSpPr>
          <p:nvPr/>
        </p:nvCxnSpPr>
        <p:spPr>
          <a:xfrm>
            <a:off x="4953595" y="3189040"/>
            <a:ext cx="1" cy="39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8687" y="3739506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07717" y="3739506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2389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/>
              <a:t>Циклы </a:t>
            </a:r>
            <a:r>
              <a:rPr lang="en-US" sz="4400" b="1" dirty="0" smtClean="0"/>
              <a:t>do</a:t>
            </a:r>
            <a:r>
              <a:rPr lang="ru-RU" sz="4400" b="1" dirty="0"/>
              <a:t>…</a:t>
            </a:r>
            <a:r>
              <a:rPr lang="en-US" sz="4400" b="1" dirty="0"/>
              <a:t>while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1524270" y="1143013"/>
            <a:ext cx="655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Цикл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do…while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является примером цикла с </a:t>
            </a:r>
            <a:r>
              <a:rPr lang="ru-RU" dirty="0"/>
              <a:t>постусловием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16542"/>
              </p:ext>
            </p:extLst>
          </p:nvPr>
        </p:nvGraphicFramePr>
        <p:xfrm>
          <a:off x="1599397" y="1626241"/>
          <a:ext cx="6019800" cy="1090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1090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do{</a:t>
                      </a:r>
                    </a:p>
                    <a:p>
                      <a:pPr lvl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Операторы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sz="10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while( </a:t>
                      </a:r>
                      <a:r>
                        <a:rPr lang="ru-RU" sz="10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Условие </a:t>
                      </a:r>
                      <a:r>
                        <a:rPr lang="en-US" sz="10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4111648" y="2835646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Начало</a:t>
            </a:r>
            <a:endParaRPr lang="ru-RU" sz="1200" dirty="0"/>
          </a:p>
        </p:txBody>
      </p:sp>
      <p:sp>
        <p:nvSpPr>
          <p:cNvPr id="7" name="Ромб 6"/>
          <p:cNvSpPr/>
          <p:nvPr/>
        </p:nvSpPr>
        <p:spPr>
          <a:xfrm>
            <a:off x="4111647" y="4164299"/>
            <a:ext cx="1683893" cy="7801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Условие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40530" y="3475334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Тело цикла</a:t>
            </a:r>
            <a:endParaRPr lang="ru-RU" sz="12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111649" y="5481494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Конец</a:t>
            </a:r>
            <a:endParaRPr lang="ru-RU" sz="1200" dirty="0"/>
          </a:p>
        </p:txBody>
      </p:sp>
      <p:cxnSp>
        <p:nvCxnSpPr>
          <p:cNvPr id="14" name="Соединительная линия уступом 13"/>
          <p:cNvCxnSpPr>
            <a:stCxn id="7" idx="3"/>
            <a:endCxn id="43" idx="3"/>
          </p:cNvCxnSpPr>
          <p:nvPr/>
        </p:nvCxnSpPr>
        <p:spPr>
          <a:xfrm>
            <a:off x="5795540" y="4554387"/>
            <a:ext cx="2" cy="1103804"/>
          </a:xfrm>
          <a:prstGeom prst="bentConnector3">
            <a:avLst>
              <a:gd name="adj1" fmla="val 114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48544" y="3429012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15197" y="4295013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cxnSp>
        <p:nvCxnSpPr>
          <p:cNvPr id="13" name="Прямая со стрелкой 12"/>
          <p:cNvCxnSpPr>
            <a:stCxn id="6" idx="2"/>
            <a:endCxn id="8" idx="0"/>
          </p:cNvCxnSpPr>
          <p:nvPr/>
        </p:nvCxnSpPr>
        <p:spPr>
          <a:xfrm flipH="1">
            <a:off x="4953594" y="3189040"/>
            <a:ext cx="1" cy="28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2"/>
            <a:endCxn id="7" idx="0"/>
          </p:cNvCxnSpPr>
          <p:nvPr/>
        </p:nvCxnSpPr>
        <p:spPr>
          <a:xfrm>
            <a:off x="4953594" y="3878005"/>
            <a:ext cx="0" cy="28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1"/>
            <a:endCxn id="8" idx="1"/>
          </p:cNvCxnSpPr>
          <p:nvPr/>
        </p:nvCxnSpPr>
        <p:spPr>
          <a:xfrm rot="10800000" flipH="1">
            <a:off x="4111646" y="3676671"/>
            <a:ext cx="128883" cy="877717"/>
          </a:xfrm>
          <a:prstGeom prst="bentConnector3">
            <a:avLst>
              <a:gd name="adj1" fmla="val -177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3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/>
              <a:t>Циклы </a:t>
            </a:r>
            <a:r>
              <a:rPr lang="en-US" sz="4400" b="1" dirty="0" smtClean="0"/>
              <a:t>for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1524270" y="1143013"/>
            <a:ext cx="553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Цикл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for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является примером цикла 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со счётчиком.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77490"/>
              </p:ext>
            </p:extLst>
          </p:nvPr>
        </p:nvGraphicFramePr>
        <p:xfrm>
          <a:off x="1599397" y="1626241"/>
          <a:ext cx="6019800" cy="1090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1090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for(</a:t>
                      </a: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выражение1; выражение2; выражение3){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операторы;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4111648" y="2835646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Начало</a:t>
            </a:r>
            <a:endParaRPr lang="ru-RU" sz="1200" dirty="0"/>
          </a:p>
        </p:txBody>
      </p:sp>
      <p:sp>
        <p:nvSpPr>
          <p:cNvPr id="7" name="Ромб 6"/>
          <p:cNvSpPr/>
          <p:nvPr/>
        </p:nvSpPr>
        <p:spPr>
          <a:xfrm>
            <a:off x="4111648" y="4093677"/>
            <a:ext cx="1683893" cy="7801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Выражение 2</a:t>
            </a:r>
            <a:endParaRPr lang="ru-RU" sz="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7997" y="4282429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Тело цикла</a:t>
            </a:r>
            <a:endParaRPr lang="ru-RU" sz="12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111649" y="5481494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Конец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7828" y="4206765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18985" y="4235342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240530" y="3437601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Выражение 1</a:t>
            </a:r>
            <a:endParaRPr lang="ru-RU" sz="1200" dirty="0"/>
          </a:p>
        </p:txBody>
      </p:sp>
      <p:cxnSp>
        <p:nvCxnSpPr>
          <p:cNvPr id="5" name="Прямая со стрелкой 4"/>
          <p:cNvCxnSpPr>
            <a:stCxn id="6" idx="2"/>
            <a:endCxn id="44" idx="0"/>
          </p:cNvCxnSpPr>
          <p:nvPr/>
        </p:nvCxnSpPr>
        <p:spPr>
          <a:xfrm flipH="1">
            <a:off x="4953594" y="3189040"/>
            <a:ext cx="1" cy="24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4" idx="2"/>
            <a:endCxn id="7" idx="0"/>
          </p:cNvCxnSpPr>
          <p:nvPr/>
        </p:nvCxnSpPr>
        <p:spPr>
          <a:xfrm>
            <a:off x="4953594" y="3840272"/>
            <a:ext cx="1" cy="25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1"/>
            <a:endCxn id="8" idx="3"/>
          </p:cNvCxnSpPr>
          <p:nvPr/>
        </p:nvCxnSpPr>
        <p:spPr>
          <a:xfrm flipH="1">
            <a:off x="3714125" y="4483765"/>
            <a:ext cx="397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3"/>
            <a:endCxn id="43" idx="0"/>
          </p:cNvCxnSpPr>
          <p:nvPr/>
        </p:nvCxnSpPr>
        <p:spPr>
          <a:xfrm flipH="1">
            <a:off x="4953596" y="4483765"/>
            <a:ext cx="841945" cy="997729"/>
          </a:xfrm>
          <a:prstGeom prst="bentConnector4">
            <a:avLst>
              <a:gd name="adj1" fmla="val -27151"/>
              <a:gd name="adj2" fmla="val 69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287997" y="3437601"/>
            <a:ext cx="1426128" cy="40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Выражение 3</a:t>
            </a:r>
            <a:endParaRPr lang="ru-RU" sz="1200" dirty="0"/>
          </a:p>
        </p:txBody>
      </p:sp>
      <p:cxnSp>
        <p:nvCxnSpPr>
          <p:cNvPr id="18" name="Прямая со стрелкой 17"/>
          <p:cNvCxnSpPr>
            <a:stCxn id="8" idx="0"/>
            <a:endCxn id="52" idx="2"/>
          </p:cNvCxnSpPr>
          <p:nvPr/>
        </p:nvCxnSpPr>
        <p:spPr>
          <a:xfrm flipV="1">
            <a:off x="3001061" y="3840272"/>
            <a:ext cx="0" cy="44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2" idx="3"/>
            <a:endCxn id="44" idx="1"/>
          </p:cNvCxnSpPr>
          <p:nvPr/>
        </p:nvCxnSpPr>
        <p:spPr>
          <a:xfrm>
            <a:off x="3714125" y="3638937"/>
            <a:ext cx="526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89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Бесконечные циклы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01549" y="1170619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Начало</a:t>
            </a:r>
            <a:endParaRPr lang="ru-RU" sz="1200" dirty="0"/>
          </a:p>
        </p:txBody>
      </p:sp>
      <p:sp>
        <p:nvSpPr>
          <p:cNvPr id="7" name="Ромб 6"/>
          <p:cNvSpPr/>
          <p:nvPr/>
        </p:nvSpPr>
        <p:spPr>
          <a:xfrm>
            <a:off x="5101549" y="2161627"/>
            <a:ext cx="1683893" cy="7801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Условие</a:t>
            </a:r>
            <a:endParaRPr lang="ru-RU" sz="12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101550" y="3816467"/>
            <a:ext cx="1683893" cy="353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Конец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7330" y="2296652"/>
            <a:ext cx="445635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Нет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>
            <a:stCxn id="6" idx="2"/>
            <a:endCxn id="7" idx="0"/>
          </p:cNvCxnSpPr>
          <p:nvPr/>
        </p:nvCxnSpPr>
        <p:spPr>
          <a:xfrm>
            <a:off x="5943496" y="1524013"/>
            <a:ext cx="0" cy="63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3"/>
            <a:endCxn id="43" idx="0"/>
          </p:cNvCxnSpPr>
          <p:nvPr/>
        </p:nvCxnSpPr>
        <p:spPr>
          <a:xfrm flipH="1">
            <a:off x="5943497" y="2551715"/>
            <a:ext cx="841945" cy="1264752"/>
          </a:xfrm>
          <a:prstGeom prst="bentConnector4">
            <a:avLst>
              <a:gd name="adj1" fmla="val -27151"/>
              <a:gd name="adj2" fmla="val 6542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79970" y="2260177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cxnSp>
        <p:nvCxnSpPr>
          <p:cNvPr id="14" name="Соединительная линия уступом 13"/>
          <p:cNvCxnSpPr>
            <a:stCxn id="7" idx="1"/>
            <a:endCxn id="7" idx="0"/>
          </p:cNvCxnSpPr>
          <p:nvPr/>
        </p:nvCxnSpPr>
        <p:spPr>
          <a:xfrm rot="10800000" flipH="1">
            <a:off x="5101548" y="2161627"/>
            <a:ext cx="841947" cy="390088"/>
          </a:xfrm>
          <a:prstGeom prst="bentConnector4">
            <a:avLst>
              <a:gd name="adj1" fmla="val -73981"/>
              <a:gd name="adj2" fmla="val 1930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нак запрета 19"/>
          <p:cNvSpPr/>
          <p:nvPr/>
        </p:nvSpPr>
        <p:spPr>
          <a:xfrm>
            <a:off x="6785442" y="2941803"/>
            <a:ext cx="452955" cy="452955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Массивы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746" y="2047886"/>
            <a:ext cx="4429125" cy="32861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17746" y="11430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Массив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 – это именованный набор однотипных переменных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08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1088</TotalTime>
  <Words>322</Words>
  <Application>Microsoft Office PowerPoint</Application>
  <PresentationFormat>Широкоэкранный</PresentationFormat>
  <Paragraphs>126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Тема GeekBrains</vt:lpstr>
      <vt:lpstr>Циклы и массивы</vt:lpstr>
      <vt:lpstr>План урока</vt:lpstr>
      <vt:lpstr>Циклы</vt:lpstr>
      <vt:lpstr>Циклы в PHP</vt:lpstr>
      <vt:lpstr>Циклы while</vt:lpstr>
      <vt:lpstr>Циклы do…while</vt:lpstr>
      <vt:lpstr>Циклы for</vt:lpstr>
      <vt:lpstr>Бесконечные циклы</vt:lpstr>
      <vt:lpstr>Массивы</vt:lpstr>
      <vt:lpstr>Массивы в PHP</vt:lpstr>
      <vt:lpstr>Применение циклов для работы с массивами</vt:lpstr>
      <vt:lpstr>Применение циклов для работы с массивами</vt:lpstr>
      <vt:lpstr>Основные функции для работы с массивами</vt:lpstr>
      <vt:lpstr>Cуперглобальные массивы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Александр В. Пряхин</dc:creator>
  <cp:lastModifiedBy>Александр В. Пряхин</cp:lastModifiedBy>
  <cp:revision>72</cp:revision>
  <dcterms:created xsi:type="dcterms:W3CDTF">2016-08-30T15:29:10Z</dcterms:created>
  <dcterms:modified xsi:type="dcterms:W3CDTF">2016-09-16T08:50:32Z</dcterms:modified>
</cp:coreProperties>
</file>