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2282-B7FF-4C32-B2A8-17A4C8871555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05F8-8956-4DEF-AAD0-58774588F7C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0E5C-E507-401D-B724-058BFF6E7EE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509C-AE6F-4607-8A74-6DDFC4E791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«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include_once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76456" cy="16773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ru-RU" sz="2800" dirty="0" smtClean="0"/>
              <a:t>	</a:t>
            </a:r>
            <a:r>
              <a:rPr lang="ru-RU" sz="2500" dirty="0" smtClean="0"/>
              <a:t>Функция </a:t>
            </a:r>
            <a:r>
              <a:rPr lang="ru-RU" sz="2500" b="1" dirty="0" err="1" smtClean="0"/>
              <a:t>include_once</a:t>
            </a:r>
            <a:r>
              <a:rPr lang="ru-RU" sz="2500" b="1" dirty="0" smtClean="0"/>
              <a:t>(</a:t>
            </a:r>
            <a:r>
              <a:rPr lang="en-US" sz="2500" b="1" dirty="0" smtClean="0"/>
              <a:t>“</a:t>
            </a:r>
            <a:r>
              <a:rPr lang="ru-RU" sz="2500" b="1" dirty="0" smtClean="0"/>
              <a:t>путь к файлу</a:t>
            </a:r>
            <a:r>
              <a:rPr lang="en-US" sz="2500" b="1" dirty="0" smtClean="0"/>
              <a:t>”</a:t>
            </a:r>
            <a:r>
              <a:rPr lang="ru-RU" sz="2500" b="1" dirty="0" smtClean="0"/>
              <a:t>) </a:t>
            </a:r>
            <a:r>
              <a:rPr lang="ru-RU" sz="2500" dirty="0" smtClean="0"/>
              <a:t>подключает и выполняет указанный файл во время выполнения </a:t>
            </a:r>
            <a:r>
              <a:rPr lang="ru-RU" sz="2500" dirty="0" err="1" smtClean="0"/>
              <a:t>скрипта</a:t>
            </a:r>
            <a:r>
              <a:rPr lang="ru-RU" sz="2500" dirty="0" smtClean="0"/>
              <a:t>. Данная функция проверяет был ли ранее подключен файл и если да, то функция не выполняется.</a:t>
            </a:r>
            <a:endParaRPr lang="en-US" sz="25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20133" t="32909" r="39602" b="32246"/>
          <a:stretch>
            <a:fillRect/>
          </a:stretch>
        </p:blipFill>
        <p:spPr bwMode="auto">
          <a:xfrm>
            <a:off x="2123728" y="3068960"/>
            <a:ext cx="5040560" cy="34896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«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include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76456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ru-RU" sz="2800" dirty="0" smtClean="0"/>
              <a:t>	</a:t>
            </a:r>
            <a:r>
              <a:rPr lang="ru-RU" sz="2500" dirty="0" smtClean="0"/>
              <a:t>Функция </a:t>
            </a:r>
            <a:r>
              <a:rPr lang="ru-RU" sz="2500" b="1" dirty="0" err="1" smtClean="0"/>
              <a:t>include</a:t>
            </a:r>
            <a:r>
              <a:rPr lang="ru-RU" sz="2500" b="1" dirty="0" smtClean="0"/>
              <a:t> (</a:t>
            </a:r>
            <a:r>
              <a:rPr lang="en-US" sz="2500" b="1" dirty="0" smtClean="0"/>
              <a:t>“</a:t>
            </a:r>
            <a:r>
              <a:rPr lang="ru-RU" sz="2500" b="1" dirty="0" smtClean="0"/>
              <a:t>путь к файлу</a:t>
            </a:r>
            <a:r>
              <a:rPr lang="en-US" sz="2500" b="1" dirty="0" smtClean="0"/>
              <a:t>”</a:t>
            </a:r>
            <a:r>
              <a:rPr lang="ru-RU" sz="2500" b="1" dirty="0" smtClean="0"/>
              <a:t>) </a:t>
            </a:r>
            <a:r>
              <a:rPr lang="ru-RU" sz="2500" dirty="0" smtClean="0"/>
              <a:t>подключает и выполняет указанный файл во время выполнения </a:t>
            </a:r>
            <a:r>
              <a:rPr lang="ru-RU" sz="2500" dirty="0" err="1" smtClean="0"/>
              <a:t>скрипта</a:t>
            </a:r>
            <a:r>
              <a:rPr lang="ru-RU" sz="2500" dirty="0" smtClean="0"/>
              <a:t> без осуществления проверки на возможное его подключение ранее. То есть если в файле были инициализированы переменные, то они переопределяются</a:t>
            </a:r>
            <a:r>
              <a:rPr lang="en-US" sz="2500" dirty="0" smtClean="0"/>
              <a:t>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 l="20395" t="11472" r="41875" b="54112"/>
          <a:stretch>
            <a:fillRect/>
          </a:stretch>
        </p:blipFill>
        <p:spPr bwMode="auto">
          <a:xfrm>
            <a:off x="2483768" y="3501007"/>
            <a:ext cx="4392488" cy="3205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«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«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require_once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76456" cy="24468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ru-RU" sz="2800" dirty="0" smtClean="0"/>
              <a:t>	Функция</a:t>
            </a:r>
            <a:r>
              <a:rPr lang="ru-RU" sz="2500" dirty="0" smtClean="0"/>
              <a:t> </a:t>
            </a:r>
            <a:r>
              <a:rPr lang="ru-RU" sz="2500" b="1" dirty="0" err="1" smtClean="0"/>
              <a:t>require</a:t>
            </a:r>
            <a:r>
              <a:rPr lang="ru-RU" sz="2500" b="1" dirty="0" smtClean="0"/>
              <a:t>()</a:t>
            </a:r>
            <a:r>
              <a:rPr lang="ru-RU" sz="2500" dirty="0" smtClean="0"/>
              <a:t> - аналогичная </a:t>
            </a:r>
            <a:r>
              <a:rPr lang="ru-RU" sz="2500" dirty="0" err="1" smtClean="0"/>
              <a:t>include</a:t>
            </a:r>
            <a:r>
              <a:rPr lang="ru-RU" sz="2500" dirty="0" smtClean="0"/>
              <a:t>(), но если вызываемого файла нет (например файла </a:t>
            </a:r>
            <a:r>
              <a:rPr lang="ru-RU" sz="2500" dirty="0" err="1" smtClean="0"/>
              <a:t>inc.php</a:t>
            </a:r>
            <a:r>
              <a:rPr lang="ru-RU" sz="2500" dirty="0" smtClean="0"/>
              <a:t> или мы укажем неверный путь) то </a:t>
            </a:r>
            <a:r>
              <a:rPr lang="ru-RU" sz="2500" dirty="0" err="1" smtClean="0"/>
              <a:t>require</a:t>
            </a:r>
            <a:r>
              <a:rPr lang="ru-RU" sz="2500" dirty="0" smtClean="0"/>
              <a:t>() остановит выполнение </a:t>
            </a:r>
            <a:r>
              <a:rPr lang="ru-RU" sz="2500" dirty="0" err="1" smtClean="0"/>
              <a:t>скрипта</a:t>
            </a:r>
            <a:r>
              <a:rPr lang="ru-RU" sz="2500" dirty="0" smtClean="0"/>
              <a:t>, а при </a:t>
            </a:r>
            <a:r>
              <a:rPr lang="ru-RU" sz="2500" dirty="0" err="1" smtClean="0"/>
              <a:t>include</a:t>
            </a:r>
            <a:r>
              <a:rPr lang="ru-RU" sz="2500" dirty="0" smtClean="0"/>
              <a:t>() выполнение продолжится. </a:t>
            </a:r>
            <a:r>
              <a:rPr lang="ru-RU" sz="2500" b="1" dirty="0" err="1" smtClean="0"/>
              <a:t>require_once</a:t>
            </a:r>
            <a:r>
              <a:rPr lang="ru-RU" sz="2500" b="1" dirty="0" smtClean="0"/>
              <a:t>() </a:t>
            </a:r>
            <a:r>
              <a:rPr lang="ru-RU" sz="2500" dirty="0" smtClean="0"/>
              <a:t>- функция аналогичная </a:t>
            </a:r>
            <a:r>
              <a:rPr lang="ru-RU" sz="2500" dirty="0" err="1" smtClean="0"/>
              <a:t>include_once</a:t>
            </a:r>
            <a:r>
              <a:rPr lang="ru-RU" sz="2500" dirty="0" smtClean="0"/>
              <a:t>(), но с замечаниями как и для </a:t>
            </a:r>
            <a:r>
              <a:rPr lang="ru-RU" sz="2500" dirty="0" err="1" smtClean="0"/>
              <a:t>require</a:t>
            </a:r>
            <a:r>
              <a:rPr lang="ru-RU" sz="2500" dirty="0" smtClean="0"/>
              <a:t>().</a:t>
            </a: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Практика-2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76456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ru-RU" sz="2800" dirty="0" smtClean="0"/>
              <a:t>	Создать разметку страницы, за вывод каждого блока которой отвечает соответствующий </a:t>
            </a:r>
            <a:r>
              <a:rPr lang="en-US" sz="2800" b="1" dirty="0" err="1" smtClean="0"/>
              <a:t>php</a:t>
            </a:r>
            <a:r>
              <a:rPr lang="en-US" sz="2800" b="1" dirty="0" smtClean="0"/>
              <a:t> </a:t>
            </a:r>
            <a:r>
              <a:rPr lang="ru-RU" sz="2800" b="1" dirty="0" smtClean="0"/>
              <a:t>файл</a:t>
            </a:r>
            <a:endParaRPr lang="en-US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Открытие файла для последующей обработки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0672" t="32484" r="14951" b="15099"/>
          <a:stretch>
            <a:fillRect/>
          </a:stretch>
        </p:blipFill>
        <p:spPr bwMode="auto">
          <a:xfrm>
            <a:off x="611560" y="1196752"/>
            <a:ext cx="7848872" cy="51125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Чтение из файла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21853" t="34039" r="7864" b="17235"/>
          <a:stretch>
            <a:fillRect/>
          </a:stretch>
        </p:blipFill>
        <p:spPr bwMode="auto">
          <a:xfrm>
            <a:off x="359024" y="1340768"/>
            <a:ext cx="8568952" cy="4752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Прямоугольник 9"/>
          <p:cNvSpPr/>
          <p:nvPr/>
        </p:nvSpPr>
        <p:spPr>
          <a:xfrm>
            <a:off x="359024" y="2636912"/>
            <a:ext cx="28448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Пример использования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Запись в файл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Запись в файлы осуществляется функциями </a:t>
            </a:r>
            <a:r>
              <a:rPr lang="ru-RU" b="1" dirty="0" err="1" smtClean="0"/>
              <a:t>fputs</a:t>
            </a:r>
            <a:r>
              <a:rPr lang="ru-RU" b="1" dirty="0" smtClean="0"/>
              <a:t> и </a:t>
            </a:r>
            <a:r>
              <a:rPr lang="ru-RU" b="1" dirty="0" err="1" smtClean="0"/>
              <a:t>fwrite</a:t>
            </a:r>
            <a:r>
              <a:rPr lang="ru-RU" dirty="0" smtClean="0"/>
              <a:t>, которые абсолютно идентичны: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941" t="24363" r="45072" b="69731"/>
          <a:stretch>
            <a:fillRect/>
          </a:stretch>
        </p:blipFill>
        <p:spPr bwMode="auto">
          <a:xfrm>
            <a:off x="1691680" y="1704082"/>
            <a:ext cx="4968552" cy="9033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 l="28350" t="50488" r="50979" b="22196"/>
          <a:stretch>
            <a:fillRect/>
          </a:stretch>
        </p:blipFill>
        <p:spPr bwMode="auto">
          <a:xfrm>
            <a:off x="2483768" y="2856414"/>
            <a:ext cx="3785284" cy="40015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Функции для работы с путями к файлам и каталогам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8600" t="29250" r="21157" b="14641"/>
          <a:stretch>
            <a:fillRect/>
          </a:stretch>
        </p:blipFill>
        <p:spPr bwMode="auto">
          <a:xfrm>
            <a:off x="1115616" y="1196752"/>
            <a:ext cx="7344816" cy="54726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использования функции «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pathinfo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18600" t="34418" r="44191" b="47125"/>
          <a:stretch>
            <a:fillRect/>
          </a:stretch>
        </p:blipFill>
        <p:spPr bwMode="auto">
          <a:xfrm>
            <a:off x="1079612" y="1268760"/>
            <a:ext cx="7416824" cy="29431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17516" t="69933" r="57087" b="11610"/>
          <a:stretch>
            <a:fillRect/>
          </a:stretch>
        </p:blipFill>
        <p:spPr bwMode="auto">
          <a:xfrm>
            <a:off x="2699792" y="4387958"/>
            <a:ext cx="4248472" cy="22093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Экран (4:3)</PresentationFormat>
  <Paragraphs>24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xxxxxxxx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Герасименко Сергей Валерьевич</dc:creator>
  <cp:lastModifiedBy>Герасименко Сергей Валерьевич</cp:lastModifiedBy>
  <cp:revision>1</cp:revision>
  <dcterms:created xsi:type="dcterms:W3CDTF">2017-02-03T11:09:40Z</dcterms:created>
  <dcterms:modified xsi:type="dcterms:W3CDTF">2017-02-03T11:13:23Z</dcterms:modified>
</cp:coreProperties>
</file>