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483" userDrawn="1">
          <p15:clr>
            <a:srgbClr val="A4A3A4"/>
          </p15:clr>
        </p15:guide>
        <p15:guide id="3" orient="horz" pos="482" userDrawn="1">
          <p15:clr>
            <a:srgbClr val="A4A3A4"/>
          </p15:clr>
        </p15:guide>
        <p15:guide id="4" pos="7197" userDrawn="1">
          <p15:clr>
            <a:srgbClr val="A4A3A4"/>
          </p15:clr>
        </p15:guide>
        <p15:guide id="5" orient="horz" pos="958" userDrawn="1">
          <p15:clr>
            <a:srgbClr val="A4A3A4"/>
          </p15:clr>
        </p15:guide>
        <p15:guide id="6" orient="horz" pos="3362" userDrawn="1">
          <p15:clr>
            <a:srgbClr val="A4A3A4"/>
          </p15:clr>
        </p15:guide>
        <p15:guide id="7" orient="horz" pos="1434" userDrawn="1">
          <p15:clr>
            <a:srgbClr val="A4A3A4"/>
          </p15:clr>
        </p15:guide>
        <p15:guide id="8" orient="horz" pos="2886" userDrawn="1">
          <p15:clr>
            <a:srgbClr val="A4A3A4"/>
          </p15:clr>
        </p15:guide>
        <p15:guide id="9" pos="960" userDrawn="1">
          <p15:clr>
            <a:srgbClr val="A4A3A4"/>
          </p15:clr>
        </p15:guide>
        <p15:guide id="10" pos="6720" userDrawn="1">
          <p15:clr>
            <a:srgbClr val="A4A3A4"/>
          </p15:clr>
        </p15:guide>
        <p15:guide id="12" pos="28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8"/>
    <a:srgbClr val="4C5D6E"/>
    <a:srgbClr val="2C2D30"/>
    <a:srgbClr val="E9EDF4"/>
    <a:srgbClr val="99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432"/>
      </p:cViewPr>
      <p:guideLst>
        <p:guide orient="horz" pos="3838"/>
        <p:guide pos="483"/>
        <p:guide orient="horz" pos="482"/>
        <p:guide pos="7197"/>
        <p:guide orient="horz" pos="958"/>
        <p:guide orient="horz" pos="3362"/>
        <p:guide orient="horz" pos="1434"/>
        <p:guide orient="horz" pos="2886"/>
        <p:guide pos="960"/>
        <p:guide pos="6720"/>
        <p:guide pos="28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2A7CF-D56A-4635-9EB3-52265718CB7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AD7A933-5B0B-4082-A823-A4060744D620}">
      <dgm:prSet phldrT="[Текст]"/>
      <dgm:spPr/>
      <dgm:t>
        <a:bodyPr/>
        <a:lstStyle/>
        <a:p>
          <a:r>
            <a:rPr lang="ru-RU" dirty="0" smtClean="0"/>
            <a:t>Корневая директория</a:t>
          </a:r>
          <a:endParaRPr lang="ru-RU" dirty="0"/>
        </a:p>
      </dgm:t>
    </dgm:pt>
    <dgm:pt modelId="{3928970F-F841-4C5C-956B-B39952DF48A9}" type="parTrans" cxnId="{23A0F374-0407-4B8E-97DF-1E5A557DE2E4}">
      <dgm:prSet/>
      <dgm:spPr/>
      <dgm:t>
        <a:bodyPr/>
        <a:lstStyle/>
        <a:p>
          <a:endParaRPr lang="ru-RU"/>
        </a:p>
      </dgm:t>
    </dgm:pt>
    <dgm:pt modelId="{C90CE566-59BD-47C7-AF37-FCDFCE72F942}" type="sibTrans" cxnId="{23A0F374-0407-4B8E-97DF-1E5A557DE2E4}">
      <dgm:prSet/>
      <dgm:spPr/>
      <dgm:t>
        <a:bodyPr/>
        <a:lstStyle/>
        <a:p>
          <a:endParaRPr lang="ru-RU"/>
        </a:p>
      </dgm:t>
    </dgm:pt>
    <dgm:pt modelId="{3431FD90-F767-447C-B07B-B593C187B557}">
      <dgm:prSet phldrT="[Текст]"/>
      <dgm:spPr/>
      <dgm:t>
        <a:bodyPr/>
        <a:lstStyle/>
        <a:p>
          <a:r>
            <a:rPr lang="en-US" dirty="0" smtClean="0"/>
            <a:t>public</a:t>
          </a:r>
          <a:endParaRPr lang="ru-RU" dirty="0"/>
        </a:p>
      </dgm:t>
    </dgm:pt>
    <dgm:pt modelId="{C0A8F9C5-E272-445E-88BA-B017FA7CC688}" type="parTrans" cxnId="{8324B145-BEDE-4A71-B490-1E5F212B2845}">
      <dgm:prSet/>
      <dgm:spPr/>
      <dgm:t>
        <a:bodyPr/>
        <a:lstStyle/>
        <a:p>
          <a:endParaRPr lang="ru-RU"/>
        </a:p>
      </dgm:t>
    </dgm:pt>
    <dgm:pt modelId="{052EB47F-90D8-4775-A6A0-6E03A1F8092B}" type="sibTrans" cxnId="{8324B145-BEDE-4A71-B490-1E5F212B2845}">
      <dgm:prSet/>
      <dgm:spPr/>
      <dgm:t>
        <a:bodyPr/>
        <a:lstStyle/>
        <a:p>
          <a:endParaRPr lang="ru-RU"/>
        </a:p>
      </dgm:t>
    </dgm:pt>
    <dgm:pt modelId="{A1CC8BC5-7B26-476E-9B81-31CCE7A89919}">
      <dgm:prSet phldrT="[Текст]"/>
      <dgm:spPr/>
      <dgm:t>
        <a:bodyPr/>
        <a:lstStyle/>
        <a:p>
          <a:r>
            <a:rPr lang="en-US" dirty="0" err="1" smtClean="0"/>
            <a:t>img</a:t>
          </a:r>
          <a:endParaRPr lang="ru-RU" dirty="0"/>
        </a:p>
      </dgm:t>
    </dgm:pt>
    <dgm:pt modelId="{7F376779-5473-49A1-89E7-2DDB430DDCEB}" type="parTrans" cxnId="{768897E7-8B60-480E-97AB-C380801E2EAC}">
      <dgm:prSet/>
      <dgm:spPr/>
      <dgm:t>
        <a:bodyPr/>
        <a:lstStyle/>
        <a:p>
          <a:endParaRPr lang="ru-RU"/>
        </a:p>
      </dgm:t>
    </dgm:pt>
    <dgm:pt modelId="{F7A8D698-6379-4879-90EC-CCBE485E9803}" type="sibTrans" cxnId="{768897E7-8B60-480E-97AB-C380801E2EAC}">
      <dgm:prSet/>
      <dgm:spPr/>
      <dgm:t>
        <a:bodyPr/>
        <a:lstStyle/>
        <a:p>
          <a:endParaRPr lang="ru-RU"/>
        </a:p>
      </dgm:t>
    </dgm:pt>
    <dgm:pt modelId="{0B8B5985-8086-41E6-A647-E3E2C0CB379F}">
      <dgm:prSet phldrT="[Текст]"/>
      <dgm:spPr/>
      <dgm:t>
        <a:bodyPr/>
        <a:lstStyle/>
        <a:p>
          <a:r>
            <a:rPr lang="en-US" dirty="0" smtClean="0"/>
            <a:t>engine</a:t>
          </a:r>
          <a:endParaRPr lang="ru-RU" dirty="0"/>
        </a:p>
      </dgm:t>
    </dgm:pt>
    <dgm:pt modelId="{A1046903-5696-4077-81CD-03315586FCFF}" type="parTrans" cxnId="{51B5F477-5C42-4B4C-9666-4F3C44F9BE72}">
      <dgm:prSet/>
      <dgm:spPr/>
      <dgm:t>
        <a:bodyPr/>
        <a:lstStyle/>
        <a:p>
          <a:endParaRPr lang="ru-RU"/>
        </a:p>
      </dgm:t>
    </dgm:pt>
    <dgm:pt modelId="{327BA46E-348B-44CC-821F-02A8C06C7FFE}" type="sibTrans" cxnId="{51B5F477-5C42-4B4C-9666-4F3C44F9BE72}">
      <dgm:prSet/>
      <dgm:spPr/>
      <dgm:t>
        <a:bodyPr/>
        <a:lstStyle/>
        <a:p>
          <a:endParaRPr lang="ru-RU"/>
        </a:p>
      </dgm:t>
    </dgm:pt>
    <dgm:pt modelId="{34FD3631-E5D9-4260-9338-92590CC5FF41}">
      <dgm:prSet phldrT="[Текст]"/>
      <dgm:spPr/>
      <dgm:t>
        <a:bodyPr/>
        <a:lstStyle/>
        <a:p>
          <a:r>
            <a:rPr lang="en-US" dirty="0" err="1" smtClean="0"/>
            <a:t>config</a:t>
          </a:r>
          <a:endParaRPr lang="ru-RU" dirty="0"/>
        </a:p>
      </dgm:t>
    </dgm:pt>
    <dgm:pt modelId="{72FD9F77-2E66-456A-87FC-98F2620AB99C}" type="parTrans" cxnId="{0A3E98E7-E653-483C-B94B-D4DF72B8B62B}">
      <dgm:prSet/>
      <dgm:spPr/>
      <dgm:t>
        <a:bodyPr/>
        <a:lstStyle/>
        <a:p>
          <a:endParaRPr lang="ru-RU"/>
        </a:p>
      </dgm:t>
    </dgm:pt>
    <dgm:pt modelId="{79EF1D71-4A8F-4756-9B0C-E141B462EB53}" type="sibTrans" cxnId="{0A3E98E7-E653-483C-B94B-D4DF72B8B62B}">
      <dgm:prSet/>
      <dgm:spPr/>
      <dgm:t>
        <a:bodyPr/>
        <a:lstStyle/>
        <a:p>
          <a:endParaRPr lang="ru-RU"/>
        </a:p>
      </dgm:t>
    </dgm:pt>
    <dgm:pt modelId="{D0A7361D-F522-4418-BC13-46BA4D23942A}">
      <dgm:prSet phldrT="[Текст]"/>
      <dgm:spPr/>
      <dgm:t>
        <a:bodyPr/>
        <a:lstStyle/>
        <a:p>
          <a:r>
            <a:rPr lang="en-US" dirty="0" smtClean="0"/>
            <a:t>data</a:t>
          </a:r>
          <a:endParaRPr lang="ru-RU" dirty="0"/>
        </a:p>
      </dgm:t>
    </dgm:pt>
    <dgm:pt modelId="{F7BBBE96-97F3-4DA8-BF24-4C0152F758BB}" type="parTrans" cxnId="{9AED9DF3-D338-467D-8CF6-9E5E7AB42902}">
      <dgm:prSet/>
      <dgm:spPr/>
      <dgm:t>
        <a:bodyPr/>
        <a:lstStyle/>
        <a:p>
          <a:endParaRPr lang="ru-RU"/>
        </a:p>
      </dgm:t>
    </dgm:pt>
    <dgm:pt modelId="{1CACA931-8EBC-4A4B-A174-95D5480CA42A}" type="sibTrans" cxnId="{9AED9DF3-D338-467D-8CF6-9E5E7AB42902}">
      <dgm:prSet/>
      <dgm:spPr/>
      <dgm:t>
        <a:bodyPr/>
        <a:lstStyle/>
        <a:p>
          <a:endParaRPr lang="ru-RU"/>
        </a:p>
      </dgm:t>
    </dgm:pt>
    <dgm:pt modelId="{54D785D3-BE1B-486B-B5D6-FC80C4BDDB1E}">
      <dgm:prSet phldrT="[Текст]"/>
      <dgm:spPr/>
      <dgm:t>
        <a:bodyPr/>
        <a:lstStyle/>
        <a:p>
          <a:r>
            <a:rPr lang="en-US" dirty="0" err="1" smtClean="0"/>
            <a:t>css</a:t>
          </a:r>
          <a:endParaRPr lang="ru-RU" dirty="0"/>
        </a:p>
      </dgm:t>
    </dgm:pt>
    <dgm:pt modelId="{ADFAAE46-2D51-4A7C-9D87-B7E8C8C723C3}" type="parTrans" cxnId="{5496D429-8D94-4FB5-9D6B-35CC7676BC08}">
      <dgm:prSet/>
      <dgm:spPr/>
      <dgm:t>
        <a:bodyPr/>
        <a:lstStyle/>
        <a:p>
          <a:endParaRPr lang="ru-RU"/>
        </a:p>
      </dgm:t>
    </dgm:pt>
    <dgm:pt modelId="{186CC195-7CB2-46ED-9CE8-2F325C5499B9}" type="sibTrans" cxnId="{5496D429-8D94-4FB5-9D6B-35CC7676BC08}">
      <dgm:prSet/>
      <dgm:spPr/>
      <dgm:t>
        <a:bodyPr/>
        <a:lstStyle/>
        <a:p>
          <a:endParaRPr lang="ru-RU"/>
        </a:p>
      </dgm:t>
    </dgm:pt>
    <dgm:pt modelId="{ACAD5BE3-E4A3-4B22-97E3-DA7AE1F3D93F}">
      <dgm:prSet phldrT="[Текст]"/>
      <dgm:spPr/>
      <dgm:t>
        <a:bodyPr/>
        <a:lstStyle/>
        <a:p>
          <a:r>
            <a:rPr lang="en-US" dirty="0" err="1" smtClean="0"/>
            <a:t>js</a:t>
          </a:r>
          <a:endParaRPr lang="ru-RU" dirty="0"/>
        </a:p>
      </dgm:t>
    </dgm:pt>
    <dgm:pt modelId="{CB36569A-6932-4895-A118-BB8D78961EB6}" type="parTrans" cxnId="{FD4D9536-1359-4D4C-8562-CB0AAB01199C}">
      <dgm:prSet/>
      <dgm:spPr/>
      <dgm:t>
        <a:bodyPr/>
        <a:lstStyle/>
        <a:p>
          <a:endParaRPr lang="ru-RU"/>
        </a:p>
      </dgm:t>
    </dgm:pt>
    <dgm:pt modelId="{5A7A999D-2259-4A93-B9EA-25A98797DDC8}" type="sibTrans" cxnId="{FD4D9536-1359-4D4C-8562-CB0AAB01199C}">
      <dgm:prSet/>
      <dgm:spPr/>
      <dgm:t>
        <a:bodyPr/>
        <a:lstStyle/>
        <a:p>
          <a:endParaRPr lang="ru-RU"/>
        </a:p>
      </dgm:t>
    </dgm:pt>
    <dgm:pt modelId="{2E7583F7-5FB9-4B98-BE7F-350FC6B68C6B}">
      <dgm:prSet phldrT="[Текст]"/>
      <dgm:spPr/>
      <dgm:t>
        <a:bodyPr/>
        <a:lstStyle/>
        <a:p>
          <a:r>
            <a:rPr lang="en-US" dirty="0" smtClean="0"/>
            <a:t>templates</a:t>
          </a:r>
          <a:endParaRPr lang="ru-RU" dirty="0"/>
        </a:p>
      </dgm:t>
    </dgm:pt>
    <dgm:pt modelId="{6B63BE47-176C-4564-9F6C-D126DB145D5D}" type="parTrans" cxnId="{CE08A1BD-89F4-47A8-A0E5-1A71D7505064}">
      <dgm:prSet/>
      <dgm:spPr/>
      <dgm:t>
        <a:bodyPr/>
        <a:lstStyle/>
        <a:p>
          <a:endParaRPr lang="ru-RU"/>
        </a:p>
      </dgm:t>
    </dgm:pt>
    <dgm:pt modelId="{C7F7E049-65AA-4FB3-BE26-B0B579E8F89E}" type="sibTrans" cxnId="{CE08A1BD-89F4-47A8-A0E5-1A71D7505064}">
      <dgm:prSet/>
      <dgm:spPr/>
      <dgm:t>
        <a:bodyPr/>
        <a:lstStyle/>
        <a:p>
          <a:endParaRPr lang="ru-RU"/>
        </a:p>
      </dgm:t>
    </dgm:pt>
    <dgm:pt modelId="{4FF2268C-569D-45DE-AE29-13ED6B8E771F}" type="pres">
      <dgm:prSet presAssocID="{EFE2A7CF-D56A-4635-9EB3-52265718CB7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631F4F5-E695-414C-9FC3-DB8F80BEB392}" type="pres">
      <dgm:prSet presAssocID="{8AD7A933-5B0B-4082-A823-A4060744D620}" presName="root" presStyleCnt="0"/>
      <dgm:spPr/>
    </dgm:pt>
    <dgm:pt modelId="{79782E4E-074F-4821-975C-C4E4F0D27AFC}" type="pres">
      <dgm:prSet presAssocID="{8AD7A933-5B0B-4082-A823-A4060744D620}" presName="rootComposite" presStyleCnt="0"/>
      <dgm:spPr/>
    </dgm:pt>
    <dgm:pt modelId="{2F3A9EE7-FFC9-49AA-9A70-545959F9D943}" type="pres">
      <dgm:prSet presAssocID="{8AD7A933-5B0B-4082-A823-A4060744D620}" presName="rootText" presStyleLbl="node1" presStyleIdx="0" presStyleCnt="1" custScaleY="21152"/>
      <dgm:spPr/>
      <dgm:t>
        <a:bodyPr/>
        <a:lstStyle/>
        <a:p>
          <a:endParaRPr lang="ru-RU"/>
        </a:p>
      </dgm:t>
    </dgm:pt>
    <dgm:pt modelId="{8ECDF5AC-EECA-41A0-9B05-C786F1A77415}" type="pres">
      <dgm:prSet presAssocID="{8AD7A933-5B0B-4082-A823-A4060744D620}" presName="rootConnector" presStyleLbl="node1" presStyleIdx="0" presStyleCnt="1"/>
      <dgm:spPr/>
      <dgm:t>
        <a:bodyPr/>
        <a:lstStyle/>
        <a:p>
          <a:endParaRPr lang="ru-RU"/>
        </a:p>
      </dgm:t>
    </dgm:pt>
    <dgm:pt modelId="{2DBDBB6C-63F0-463C-8E5E-45925036E072}" type="pres">
      <dgm:prSet presAssocID="{8AD7A933-5B0B-4082-A823-A4060744D620}" presName="childShape" presStyleCnt="0"/>
      <dgm:spPr/>
    </dgm:pt>
    <dgm:pt modelId="{3BA02F69-0E07-428A-9A21-BE1FA66ABFF5}" type="pres">
      <dgm:prSet presAssocID="{C0A8F9C5-E272-445E-88BA-B017FA7CC688}" presName="Name13" presStyleLbl="parChTrans1D2" presStyleIdx="0" presStyleCnt="5"/>
      <dgm:spPr/>
      <dgm:t>
        <a:bodyPr/>
        <a:lstStyle/>
        <a:p>
          <a:endParaRPr lang="ru-RU"/>
        </a:p>
      </dgm:t>
    </dgm:pt>
    <dgm:pt modelId="{E58CAE9D-D19C-4E89-9A3C-10309B81CE24}" type="pres">
      <dgm:prSet presAssocID="{3431FD90-F767-447C-B07B-B593C187B557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19F288-3A3C-4236-9329-69AC3D359937}" type="pres">
      <dgm:prSet presAssocID="{A1046903-5696-4077-81CD-03315586FCFF}" presName="Name13" presStyleLbl="parChTrans1D2" presStyleIdx="1" presStyleCnt="5"/>
      <dgm:spPr/>
      <dgm:t>
        <a:bodyPr/>
        <a:lstStyle/>
        <a:p>
          <a:endParaRPr lang="ru-RU"/>
        </a:p>
      </dgm:t>
    </dgm:pt>
    <dgm:pt modelId="{9EE7AD02-A6DD-42F4-83EF-07037BF025C7}" type="pres">
      <dgm:prSet presAssocID="{0B8B5985-8086-41E6-A647-E3E2C0CB379F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90DC11-1667-4703-A232-14062165D0D2}" type="pres">
      <dgm:prSet presAssocID="{72FD9F77-2E66-456A-87FC-98F2620AB99C}" presName="Name13" presStyleLbl="parChTrans1D2" presStyleIdx="2" presStyleCnt="5"/>
      <dgm:spPr/>
      <dgm:t>
        <a:bodyPr/>
        <a:lstStyle/>
        <a:p>
          <a:endParaRPr lang="ru-RU"/>
        </a:p>
      </dgm:t>
    </dgm:pt>
    <dgm:pt modelId="{69A5F6AC-B5AC-403F-B241-BC82E5E276B3}" type="pres">
      <dgm:prSet presAssocID="{34FD3631-E5D9-4260-9338-92590CC5FF41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3EF0D3-916C-4F43-B756-4FB6CBD9E23D}" type="pres">
      <dgm:prSet presAssocID="{F7BBBE96-97F3-4DA8-BF24-4C0152F758BB}" presName="Name13" presStyleLbl="parChTrans1D2" presStyleIdx="3" presStyleCnt="5"/>
      <dgm:spPr/>
      <dgm:t>
        <a:bodyPr/>
        <a:lstStyle/>
        <a:p>
          <a:endParaRPr lang="ru-RU"/>
        </a:p>
      </dgm:t>
    </dgm:pt>
    <dgm:pt modelId="{0F3EAF95-9C46-4C42-87FB-C50C070EB5EE}" type="pres">
      <dgm:prSet presAssocID="{D0A7361D-F522-4418-BC13-46BA4D23942A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57B5BB7-C6F9-4644-8230-5703D806B98E}" type="pres">
      <dgm:prSet presAssocID="{6B63BE47-176C-4564-9F6C-D126DB145D5D}" presName="Name13" presStyleLbl="parChTrans1D2" presStyleIdx="4" presStyleCnt="5"/>
      <dgm:spPr/>
      <dgm:t>
        <a:bodyPr/>
        <a:lstStyle/>
        <a:p>
          <a:endParaRPr lang="ru-RU"/>
        </a:p>
      </dgm:t>
    </dgm:pt>
    <dgm:pt modelId="{82261776-6681-4DDF-954C-0B87B69B95E8}" type="pres">
      <dgm:prSet presAssocID="{2E7583F7-5FB9-4B98-BE7F-350FC6B68C6B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AB1A276-C70D-4278-B725-6174D653CC40}" type="presOf" srcId="{8AD7A933-5B0B-4082-A823-A4060744D620}" destId="{8ECDF5AC-EECA-41A0-9B05-C786F1A77415}" srcOrd="1" destOrd="0" presId="urn:microsoft.com/office/officeart/2005/8/layout/hierarchy3"/>
    <dgm:cxn modelId="{768897E7-8B60-480E-97AB-C380801E2EAC}" srcId="{3431FD90-F767-447C-B07B-B593C187B557}" destId="{A1CC8BC5-7B26-476E-9B81-31CCE7A89919}" srcOrd="0" destOrd="0" parTransId="{7F376779-5473-49A1-89E7-2DDB430DDCEB}" sibTransId="{F7A8D698-6379-4879-90EC-CCBE485E9803}"/>
    <dgm:cxn modelId="{45222A1D-CA8E-4433-8E83-DE39571C6CDF}" type="presOf" srcId="{A1046903-5696-4077-81CD-03315586FCFF}" destId="{0619F288-3A3C-4236-9329-69AC3D359937}" srcOrd="0" destOrd="0" presId="urn:microsoft.com/office/officeart/2005/8/layout/hierarchy3"/>
    <dgm:cxn modelId="{6CFCD74C-F931-47BA-A796-3BFC35AB6734}" type="presOf" srcId="{3431FD90-F767-447C-B07B-B593C187B557}" destId="{E58CAE9D-D19C-4E89-9A3C-10309B81CE24}" srcOrd="0" destOrd="0" presId="urn:microsoft.com/office/officeart/2005/8/layout/hierarchy3"/>
    <dgm:cxn modelId="{51B5F477-5C42-4B4C-9666-4F3C44F9BE72}" srcId="{8AD7A933-5B0B-4082-A823-A4060744D620}" destId="{0B8B5985-8086-41E6-A647-E3E2C0CB379F}" srcOrd="1" destOrd="0" parTransId="{A1046903-5696-4077-81CD-03315586FCFF}" sibTransId="{327BA46E-348B-44CC-821F-02A8C06C7FFE}"/>
    <dgm:cxn modelId="{0A3E98E7-E653-483C-B94B-D4DF72B8B62B}" srcId="{8AD7A933-5B0B-4082-A823-A4060744D620}" destId="{34FD3631-E5D9-4260-9338-92590CC5FF41}" srcOrd="2" destOrd="0" parTransId="{72FD9F77-2E66-456A-87FC-98F2620AB99C}" sibTransId="{79EF1D71-4A8F-4756-9B0C-E141B462EB53}"/>
    <dgm:cxn modelId="{DA5CEA06-7100-4075-9C74-69B2BB2449C1}" type="presOf" srcId="{34FD3631-E5D9-4260-9338-92590CC5FF41}" destId="{69A5F6AC-B5AC-403F-B241-BC82E5E276B3}" srcOrd="0" destOrd="0" presId="urn:microsoft.com/office/officeart/2005/8/layout/hierarchy3"/>
    <dgm:cxn modelId="{F0658AD4-4286-4E59-B50A-51993CEA5445}" type="presOf" srcId="{A1CC8BC5-7B26-476E-9B81-31CCE7A89919}" destId="{E58CAE9D-D19C-4E89-9A3C-10309B81CE24}" srcOrd="0" destOrd="1" presId="urn:microsoft.com/office/officeart/2005/8/layout/hierarchy3"/>
    <dgm:cxn modelId="{CE08A1BD-89F4-47A8-A0E5-1A71D7505064}" srcId="{8AD7A933-5B0B-4082-A823-A4060744D620}" destId="{2E7583F7-5FB9-4B98-BE7F-350FC6B68C6B}" srcOrd="4" destOrd="0" parTransId="{6B63BE47-176C-4564-9F6C-D126DB145D5D}" sibTransId="{C7F7E049-65AA-4FB3-BE26-B0B579E8F89E}"/>
    <dgm:cxn modelId="{8324B145-BEDE-4A71-B490-1E5F212B2845}" srcId="{8AD7A933-5B0B-4082-A823-A4060744D620}" destId="{3431FD90-F767-447C-B07B-B593C187B557}" srcOrd="0" destOrd="0" parTransId="{C0A8F9C5-E272-445E-88BA-B017FA7CC688}" sibTransId="{052EB47F-90D8-4775-A6A0-6E03A1F8092B}"/>
    <dgm:cxn modelId="{64AB02DD-D8A7-41B8-9972-BF751BA8DC34}" type="presOf" srcId="{8AD7A933-5B0B-4082-A823-A4060744D620}" destId="{2F3A9EE7-FFC9-49AA-9A70-545959F9D943}" srcOrd="0" destOrd="0" presId="urn:microsoft.com/office/officeart/2005/8/layout/hierarchy3"/>
    <dgm:cxn modelId="{5496D429-8D94-4FB5-9D6B-35CC7676BC08}" srcId="{3431FD90-F767-447C-B07B-B593C187B557}" destId="{54D785D3-BE1B-486B-B5D6-FC80C4BDDB1E}" srcOrd="1" destOrd="0" parTransId="{ADFAAE46-2D51-4A7C-9D87-B7E8C8C723C3}" sibTransId="{186CC195-7CB2-46ED-9CE8-2F325C5499B9}"/>
    <dgm:cxn modelId="{FD4D9536-1359-4D4C-8562-CB0AAB01199C}" srcId="{3431FD90-F767-447C-B07B-B593C187B557}" destId="{ACAD5BE3-E4A3-4B22-97E3-DA7AE1F3D93F}" srcOrd="2" destOrd="0" parTransId="{CB36569A-6932-4895-A118-BB8D78961EB6}" sibTransId="{5A7A999D-2259-4A93-B9EA-25A98797DDC8}"/>
    <dgm:cxn modelId="{C58B5382-025E-4896-BC9F-1729A565AD1F}" type="presOf" srcId="{C0A8F9C5-E272-445E-88BA-B017FA7CC688}" destId="{3BA02F69-0E07-428A-9A21-BE1FA66ABFF5}" srcOrd="0" destOrd="0" presId="urn:microsoft.com/office/officeart/2005/8/layout/hierarchy3"/>
    <dgm:cxn modelId="{2B0826C4-DA33-4A58-A785-F13BE5DF54CD}" type="presOf" srcId="{EFE2A7CF-D56A-4635-9EB3-52265718CB78}" destId="{4FF2268C-569D-45DE-AE29-13ED6B8E771F}" srcOrd="0" destOrd="0" presId="urn:microsoft.com/office/officeart/2005/8/layout/hierarchy3"/>
    <dgm:cxn modelId="{23F7483E-A08E-4682-AFD0-0E32D50C97FC}" type="presOf" srcId="{F7BBBE96-97F3-4DA8-BF24-4C0152F758BB}" destId="{FE3EF0D3-916C-4F43-B756-4FB6CBD9E23D}" srcOrd="0" destOrd="0" presId="urn:microsoft.com/office/officeart/2005/8/layout/hierarchy3"/>
    <dgm:cxn modelId="{7A7C30D6-F536-4208-A090-6BF5825A2E95}" type="presOf" srcId="{D0A7361D-F522-4418-BC13-46BA4D23942A}" destId="{0F3EAF95-9C46-4C42-87FB-C50C070EB5EE}" srcOrd="0" destOrd="0" presId="urn:microsoft.com/office/officeart/2005/8/layout/hierarchy3"/>
    <dgm:cxn modelId="{B30A22C7-B8FF-426B-92C9-6B60D7BD3B70}" type="presOf" srcId="{54D785D3-BE1B-486B-B5D6-FC80C4BDDB1E}" destId="{E58CAE9D-D19C-4E89-9A3C-10309B81CE24}" srcOrd="0" destOrd="2" presId="urn:microsoft.com/office/officeart/2005/8/layout/hierarchy3"/>
    <dgm:cxn modelId="{9AED9DF3-D338-467D-8CF6-9E5E7AB42902}" srcId="{8AD7A933-5B0B-4082-A823-A4060744D620}" destId="{D0A7361D-F522-4418-BC13-46BA4D23942A}" srcOrd="3" destOrd="0" parTransId="{F7BBBE96-97F3-4DA8-BF24-4C0152F758BB}" sibTransId="{1CACA931-8EBC-4A4B-A174-95D5480CA42A}"/>
    <dgm:cxn modelId="{23A0F374-0407-4B8E-97DF-1E5A557DE2E4}" srcId="{EFE2A7CF-D56A-4635-9EB3-52265718CB78}" destId="{8AD7A933-5B0B-4082-A823-A4060744D620}" srcOrd="0" destOrd="0" parTransId="{3928970F-F841-4C5C-956B-B39952DF48A9}" sibTransId="{C90CE566-59BD-47C7-AF37-FCDFCE72F942}"/>
    <dgm:cxn modelId="{C8B33FB7-494D-412B-BA0F-A1A9D2BE9594}" type="presOf" srcId="{72FD9F77-2E66-456A-87FC-98F2620AB99C}" destId="{E290DC11-1667-4703-A232-14062165D0D2}" srcOrd="0" destOrd="0" presId="urn:microsoft.com/office/officeart/2005/8/layout/hierarchy3"/>
    <dgm:cxn modelId="{C383F185-7A5D-426A-97DC-6E4690B0A8A4}" type="presOf" srcId="{2E7583F7-5FB9-4B98-BE7F-350FC6B68C6B}" destId="{82261776-6681-4DDF-954C-0B87B69B95E8}" srcOrd="0" destOrd="0" presId="urn:microsoft.com/office/officeart/2005/8/layout/hierarchy3"/>
    <dgm:cxn modelId="{957F17A7-D76A-4683-878C-7A81EFC600DC}" type="presOf" srcId="{0B8B5985-8086-41E6-A647-E3E2C0CB379F}" destId="{9EE7AD02-A6DD-42F4-83EF-07037BF025C7}" srcOrd="0" destOrd="0" presId="urn:microsoft.com/office/officeart/2005/8/layout/hierarchy3"/>
    <dgm:cxn modelId="{333D691A-975A-4CEA-A9F2-EF35C5C36F7E}" type="presOf" srcId="{6B63BE47-176C-4564-9F6C-D126DB145D5D}" destId="{657B5BB7-C6F9-4644-8230-5703D806B98E}" srcOrd="0" destOrd="0" presId="urn:microsoft.com/office/officeart/2005/8/layout/hierarchy3"/>
    <dgm:cxn modelId="{CA36C49C-78E8-4758-B8E1-12DA91A34E2D}" type="presOf" srcId="{ACAD5BE3-E4A3-4B22-97E3-DA7AE1F3D93F}" destId="{E58CAE9D-D19C-4E89-9A3C-10309B81CE24}" srcOrd="0" destOrd="3" presId="urn:microsoft.com/office/officeart/2005/8/layout/hierarchy3"/>
    <dgm:cxn modelId="{0359F85B-61D3-403A-8A37-BAAFDD28C0D8}" type="presParOf" srcId="{4FF2268C-569D-45DE-AE29-13ED6B8E771F}" destId="{F631F4F5-E695-414C-9FC3-DB8F80BEB392}" srcOrd="0" destOrd="0" presId="urn:microsoft.com/office/officeart/2005/8/layout/hierarchy3"/>
    <dgm:cxn modelId="{9F72910E-86E1-4365-9632-FD8B57CF29C5}" type="presParOf" srcId="{F631F4F5-E695-414C-9FC3-DB8F80BEB392}" destId="{79782E4E-074F-4821-975C-C4E4F0D27AFC}" srcOrd="0" destOrd="0" presId="urn:microsoft.com/office/officeart/2005/8/layout/hierarchy3"/>
    <dgm:cxn modelId="{60139C17-E46E-43A6-9F64-4455771BFCBD}" type="presParOf" srcId="{79782E4E-074F-4821-975C-C4E4F0D27AFC}" destId="{2F3A9EE7-FFC9-49AA-9A70-545959F9D943}" srcOrd="0" destOrd="0" presId="urn:microsoft.com/office/officeart/2005/8/layout/hierarchy3"/>
    <dgm:cxn modelId="{70854AD1-0F9B-401A-B350-40A7CD5372DC}" type="presParOf" srcId="{79782E4E-074F-4821-975C-C4E4F0D27AFC}" destId="{8ECDF5AC-EECA-41A0-9B05-C786F1A77415}" srcOrd="1" destOrd="0" presId="urn:microsoft.com/office/officeart/2005/8/layout/hierarchy3"/>
    <dgm:cxn modelId="{8362C002-578C-4CE5-9DD9-5669A2CD50AB}" type="presParOf" srcId="{F631F4F5-E695-414C-9FC3-DB8F80BEB392}" destId="{2DBDBB6C-63F0-463C-8E5E-45925036E072}" srcOrd="1" destOrd="0" presId="urn:microsoft.com/office/officeart/2005/8/layout/hierarchy3"/>
    <dgm:cxn modelId="{C9636D8E-B374-4145-84B8-CE7E1D48FA23}" type="presParOf" srcId="{2DBDBB6C-63F0-463C-8E5E-45925036E072}" destId="{3BA02F69-0E07-428A-9A21-BE1FA66ABFF5}" srcOrd="0" destOrd="0" presId="urn:microsoft.com/office/officeart/2005/8/layout/hierarchy3"/>
    <dgm:cxn modelId="{EA76C76C-E5B1-493C-83E5-36B6A1C8797F}" type="presParOf" srcId="{2DBDBB6C-63F0-463C-8E5E-45925036E072}" destId="{E58CAE9D-D19C-4E89-9A3C-10309B81CE24}" srcOrd="1" destOrd="0" presId="urn:microsoft.com/office/officeart/2005/8/layout/hierarchy3"/>
    <dgm:cxn modelId="{06F392BC-F4A0-40EE-8921-018F485BEE1C}" type="presParOf" srcId="{2DBDBB6C-63F0-463C-8E5E-45925036E072}" destId="{0619F288-3A3C-4236-9329-69AC3D359937}" srcOrd="2" destOrd="0" presId="urn:microsoft.com/office/officeart/2005/8/layout/hierarchy3"/>
    <dgm:cxn modelId="{94EDA2E2-67E7-4761-A876-8267C64A5DCB}" type="presParOf" srcId="{2DBDBB6C-63F0-463C-8E5E-45925036E072}" destId="{9EE7AD02-A6DD-42F4-83EF-07037BF025C7}" srcOrd="3" destOrd="0" presId="urn:microsoft.com/office/officeart/2005/8/layout/hierarchy3"/>
    <dgm:cxn modelId="{FC493A51-4D27-4DF7-979A-4FEA58D64D35}" type="presParOf" srcId="{2DBDBB6C-63F0-463C-8E5E-45925036E072}" destId="{E290DC11-1667-4703-A232-14062165D0D2}" srcOrd="4" destOrd="0" presId="urn:microsoft.com/office/officeart/2005/8/layout/hierarchy3"/>
    <dgm:cxn modelId="{CB813436-3D46-4891-A6AD-7B76F6EB5D6D}" type="presParOf" srcId="{2DBDBB6C-63F0-463C-8E5E-45925036E072}" destId="{69A5F6AC-B5AC-403F-B241-BC82E5E276B3}" srcOrd="5" destOrd="0" presId="urn:microsoft.com/office/officeart/2005/8/layout/hierarchy3"/>
    <dgm:cxn modelId="{F8197231-014C-490C-8457-14F2DFC8F5B5}" type="presParOf" srcId="{2DBDBB6C-63F0-463C-8E5E-45925036E072}" destId="{FE3EF0D3-916C-4F43-B756-4FB6CBD9E23D}" srcOrd="6" destOrd="0" presId="urn:microsoft.com/office/officeart/2005/8/layout/hierarchy3"/>
    <dgm:cxn modelId="{969BE0B8-321C-4A13-9FB9-E0D399262D2E}" type="presParOf" srcId="{2DBDBB6C-63F0-463C-8E5E-45925036E072}" destId="{0F3EAF95-9C46-4C42-87FB-C50C070EB5EE}" srcOrd="7" destOrd="0" presId="urn:microsoft.com/office/officeart/2005/8/layout/hierarchy3"/>
    <dgm:cxn modelId="{F6E6823C-D05D-46E2-BD5B-E8EAD4852033}" type="presParOf" srcId="{2DBDBB6C-63F0-463C-8E5E-45925036E072}" destId="{657B5BB7-C6F9-4644-8230-5703D806B98E}" srcOrd="8" destOrd="0" presId="urn:microsoft.com/office/officeart/2005/8/layout/hierarchy3"/>
    <dgm:cxn modelId="{9174E66E-819C-43C4-A1C4-513C2F5C19D4}" type="presParOf" srcId="{2DBDBB6C-63F0-463C-8E5E-45925036E072}" destId="{82261776-6681-4DDF-954C-0B87B69B95E8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69884-818A-4134-8A1D-C9395B2A8FBB}" type="datetimeFigureOut">
              <a:rPr lang="ru-RU" smtClean="0"/>
              <a:t>20.09.2016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A3008-C384-4B43-94E8-65D2E1FD0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96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322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205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616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172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734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272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18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4628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14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5303838" y="4581525"/>
            <a:ext cx="6121400" cy="1516062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rgbClr val="99A8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Краткое описание урока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5303838" y="2276475"/>
            <a:ext cx="6121400" cy="230505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 baseline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урока</a:t>
            </a:r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0" hasCustomPrompt="1"/>
          </p:nvPr>
        </p:nvSpPr>
        <p:spPr>
          <a:xfrm>
            <a:off x="5303837" y="760413"/>
            <a:ext cx="6121401" cy="76041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aseline="0">
                <a:solidFill>
                  <a:srgbClr val="99A8B7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1" hasCustomPrompt="1"/>
          </p:nvPr>
        </p:nvSpPr>
        <p:spPr>
          <a:xfrm>
            <a:off x="5303837" y="1520825"/>
            <a:ext cx="6121401" cy="75565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400" b="1" baseline="0">
                <a:solidFill>
                  <a:srgbClr val="4C5D6E"/>
                </a:solidFill>
              </a:defRPr>
            </a:lvl1pPr>
          </a:lstStyle>
          <a:p>
            <a:pPr lvl="0"/>
            <a:r>
              <a:rPr lang="ru-RU" dirty="0"/>
              <a:t>Урок 1</a:t>
            </a:r>
          </a:p>
        </p:txBody>
      </p:sp>
      <p:sp>
        <p:nvSpPr>
          <p:cNvPr id="20" name="Рисунок 19"/>
          <p:cNvSpPr>
            <a:spLocks noGrp="1"/>
          </p:cNvSpPr>
          <p:nvPr>
            <p:ph type="pic" sz="quarter" idx="12" hasCustomPrompt="1"/>
          </p:nvPr>
        </p:nvSpPr>
        <p:spPr>
          <a:xfrm>
            <a:off x="766763" y="1520823"/>
            <a:ext cx="3781425" cy="3816352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ru-RU" dirty="0"/>
              <a:t>Иконка курса (скачайте с сайта)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0473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483" userDrawn="1">
          <p15:clr>
            <a:srgbClr val="FBAE40"/>
          </p15:clr>
        </p15:guide>
        <p15:guide id="3" pos="960" userDrawn="1">
          <p15:clr>
            <a:srgbClr val="FBAE40"/>
          </p15:clr>
        </p15:guide>
        <p15:guide id="4" pos="1413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pos="2389" userDrawn="1">
          <p15:clr>
            <a:srgbClr val="FBAE40"/>
          </p15:clr>
        </p15:guide>
        <p15:guide id="7" pos="2865" userDrawn="1">
          <p15:clr>
            <a:srgbClr val="FBAE40"/>
          </p15:clr>
        </p15:guide>
        <p15:guide id="8" orient="horz" pos="482" userDrawn="1">
          <p15:clr>
            <a:srgbClr val="FBAE40"/>
          </p15:clr>
        </p15:guide>
        <p15:guide id="9" pos="7197" userDrawn="1">
          <p15:clr>
            <a:srgbClr val="FBAE40"/>
          </p15:clr>
        </p15:guide>
        <p15:guide id="10" pos="6720" userDrawn="1">
          <p15:clr>
            <a:srgbClr val="FBAE40"/>
          </p15:clr>
        </p15:guide>
        <p15:guide id="11" pos="6244" userDrawn="1">
          <p15:clr>
            <a:srgbClr val="FBAE40"/>
          </p15:clr>
        </p15:guide>
        <p15:guide id="12" pos="5768" userDrawn="1">
          <p15:clr>
            <a:srgbClr val="FBAE40"/>
          </p15:clr>
        </p15:guide>
        <p15:guide id="13" pos="5292" userDrawn="1">
          <p15:clr>
            <a:srgbClr val="FBAE40"/>
          </p15:clr>
        </p15:guide>
        <p15:guide id="14" pos="4815" userDrawn="1">
          <p15:clr>
            <a:srgbClr val="FBAE40"/>
          </p15:clr>
        </p15:guide>
        <p15:guide id="15" pos="4339" userDrawn="1">
          <p15:clr>
            <a:srgbClr val="FBAE40"/>
          </p15:clr>
        </p15:guide>
        <p15:guide id="16" pos="3341" userDrawn="1">
          <p15:clr>
            <a:srgbClr val="FBAE40"/>
          </p15:clr>
        </p15:guide>
        <p15:guide id="17" pos="3840" userDrawn="1">
          <p15:clr>
            <a:srgbClr val="FBAE40"/>
          </p15:clr>
        </p15:guide>
        <p15:guide id="18" orient="horz" pos="958" userDrawn="1">
          <p15:clr>
            <a:srgbClr val="FBAE40"/>
          </p15:clr>
        </p15:guide>
        <p15:guide id="19" orient="horz" pos="3362" userDrawn="1">
          <p15:clr>
            <a:srgbClr val="FBAE40"/>
          </p15:clr>
        </p15:guide>
        <p15:guide id="20" orient="horz" pos="2886" userDrawn="1">
          <p15:clr>
            <a:srgbClr val="FBAE40"/>
          </p15:clr>
        </p15:guide>
        <p15:guide id="21" orient="horz" pos="1434" userDrawn="1">
          <p15:clr>
            <a:srgbClr val="FBAE40"/>
          </p15:clr>
        </p15:guide>
        <p15:guide id="22" orient="horz" pos="2409" userDrawn="1">
          <p15:clr>
            <a:srgbClr val="FBAE40"/>
          </p15:clr>
        </p15:guide>
        <p15:guide id="23" orient="horz" pos="19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9824" y="760412"/>
            <a:ext cx="9919064" cy="1512909"/>
          </a:xfrm>
        </p:spPr>
        <p:txBody>
          <a:bodyPr/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39824" y="2633321"/>
            <a:ext cx="3048364" cy="309950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003813" y="2633321"/>
            <a:ext cx="3055075" cy="309950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4548188" y="2633322"/>
            <a:ext cx="3095625" cy="309950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555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39824" y="760413"/>
            <a:ext cx="3048364" cy="497241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003813" y="760413"/>
            <a:ext cx="3055075" cy="497241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4548188" y="760413"/>
            <a:ext cx="3095625" cy="497241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338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6763" y="760412"/>
            <a:ext cx="10658475" cy="1512909"/>
          </a:xfrm>
        </p:spPr>
        <p:txBody>
          <a:bodyPr/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66764" y="2633322"/>
            <a:ext cx="2394000" cy="309950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1" y="2633322"/>
            <a:ext cx="2388887" cy="309950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3520764" y="2633322"/>
            <a:ext cx="2395236" cy="309950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Объект 5"/>
          <p:cNvSpPr>
            <a:spLocks noGrp="1"/>
          </p:cNvSpPr>
          <p:nvPr>
            <p:ph sz="quarter" idx="12"/>
          </p:nvPr>
        </p:nvSpPr>
        <p:spPr>
          <a:xfrm>
            <a:off x="9024888" y="2633321"/>
            <a:ext cx="2400350" cy="309950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434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pos="674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66764" y="760412"/>
            <a:ext cx="2394000" cy="497241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1" y="760412"/>
            <a:ext cx="2388887" cy="497241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3520764" y="760412"/>
            <a:ext cx="2395236" cy="497241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Объект 5"/>
          <p:cNvSpPr>
            <a:spLocks noGrp="1"/>
          </p:cNvSpPr>
          <p:nvPr>
            <p:ph sz="quarter" idx="12"/>
          </p:nvPr>
        </p:nvSpPr>
        <p:spPr>
          <a:xfrm>
            <a:off x="9024888" y="760412"/>
            <a:ext cx="2400350" cy="497241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pos="674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вадратная каритнк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7656513" y="3022950"/>
            <a:ext cx="3779837" cy="307905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algn="l">
              <a:defRPr sz="2000"/>
            </a:lvl2pPr>
            <a:lvl3pPr algn="l">
              <a:defRPr sz="20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 hasCustomPrompt="1"/>
          </p:nvPr>
        </p:nvSpPr>
        <p:spPr>
          <a:xfrm>
            <a:off x="7656513" y="755650"/>
            <a:ext cx="3779837" cy="2266950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rgbClr val="4C5D6E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Рисунок 2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899487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Квадратное изображение</a:t>
            </a:r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99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ая каритнк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6096001" y="3022950"/>
            <a:ext cx="5340350" cy="307905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algn="l">
              <a:defRPr sz="2000"/>
            </a:lvl2pPr>
            <a:lvl3pPr algn="l">
              <a:defRPr sz="20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1" y="755650"/>
            <a:ext cx="5340350" cy="2266950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rgbClr val="4C5D6E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Рисунок 22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534035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Вертикальное изображение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98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оризонтальная каритнк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6888163" y="3022950"/>
            <a:ext cx="4548188" cy="231422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algn="l">
              <a:defRPr sz="2000"/>
            </a:lvl2pPr>
            <a:lvl3pPr algn="l">
              <a:defRPr sz="20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 hasCustomPrompt="1"/>
          </p:nvPr>
        </p:nvSpPr>
        <p:spPr>
          <a:xfrm>
            <a:off x="6888163" y="1520824"/>
            <a:ext cx="4548188" cy="1501776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rgbClr val="4C5D6E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Рисунок 22"/>
          <p:cNvSpPr>
            <a:spLocks noGrp="1"/>
          </p:cNvSpPr>
          <p:nvPr>
            <p:ph type="pic" sz="quarter" idx="12" hasCustomPrompt="1"/>
          </p:nvPr>
        </p:nvSpPr>
        <p:spPr>
          <a:xfrm>
            <a:off x="759598" y="1520824"/>
            <a:ext cx="5336401" cy="38163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Вертикальное изображение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57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71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60" userDrawn="1">
          <p15:clr>
            <a:srgbClr val="FBAE40"/>
          </p15:clr>
        </p15:guide>
        <p15:guide id="2" pos="6720" userDrawn="1">
          <p15:clr>
            <a:srgbClr val="FBAE40"/>
          </p15:clr>
        </p15:guide>
        <p15:guide id="3" orient="horz" pos="482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99" cy="2736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6933"/>
            </a:lvl1pPr>
            <a:lvl2pPr lvl="1" algn="ctr">
              <a:spcBef>
                <a:spcPts val="0"/>
              </a:spcBef>
              <a:buSzPct val="100000"/>
              <a:defRPr sz="6933"/>
            </a:lvl2pPr>
            <a:lvl3pPr lvl="2" algn="ctr">
              <a:spcBef>
                <a:spcPts val="0"/>
              </a:spcBef>
              <a:buSzPct val="100000"/>
              <a:defRPr sz="6933"/>
            </a:lvl3pPr>
            <a:lvl4pPr lvl="3" algn="ctr">
              <a:spcBef>
                <a:spcPts val="0"/>
              </a:spcBef>
              <a:buSzPct val="100000"/>
              <a:defRPr sz="6933"/>
            </a:lvl4pPr>
            <a:lvl5pPr lvl="4" algn="ctr">
              <a:spcBef>
                <a:spcPts val="0"/>
              </a:spcBef>
              <a:buSzPct val="100000"/>
              <a:defRPr sz="6933"/>
            </a:lvl5pPr>
            <a:lvl6pPr lvl="5" algn="ctr">
              <a:spcBef>
                <a:spcPts val="0"/>
              </a:spcBef>
              <a:buSzPct val="100000"/>
              <a:defRPr sz="6933"/>
            </a:lvl6pPr>
            <a:lvl7pPr lvl="6" algn="ctr">
              <a:spcBef>
                <a:spcPts val="0"/>
              </a:spcBef>
              <a:buSzPct val="100000"/>
              <a:defRPr sz="6933"/>
            </a:lvl7pPr>
            <a:lvl8pPr lvl="7" algn="ctr">
              <a:spcBef>
                <a:spcPts val="0"/>
              </a:spcBef>
              <a:buSzPct val="100000"/>
              <a:defRPr sz="6933"/>
            </a:lvl8pPr>
            <a:lvl9pPr lvl="8" algn="ctr">
              <a:spcBef>
                <a:spcPts val="0"/>
              </a:spcBef>
              <a:buSzPct val="100000"/>
              <a:defRPr sz="6933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15601" y="3778833"/>
            <a:ext cx="11360799" cy="105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0129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1520825"/>
            <a:ext cx="9148800" cy="3817975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88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58" userDrawn="1">
          <p15:clr>
            <a:srgbClr val="FBAE40"/>
          </p15:clr>
        </p15:guide>
        <p15:guide id="2" pos="960" userDrawn="1">
          <p15:clr>
            <a:srgbClr val="FBAE40"/>
          </p15:clr>
        </p15:guide>
        <p15:guide id="3" pos="6720" userDrawn="1">
          <p15:clr>
            <a:srgbClr val="FBAE40"/>
          </p15:clr>
        </p15:guide>
        <p15:guide id="4" orient="horz" pos="3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12000" y="756000"/>
            <a:ext cx="9168000" cy="1512000"/>
          </a:xfrm>
        </p:spPr>
        <p:txBody>
          <a:bodyPr>
            <a:normAutofit/>
          </a:bodyPr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12000" y="2628000"/>
            <a:ext cx="9168000" cy="3104825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2C2D30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3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2000" y="743125"/>
            <a:ext cx="9168000" cy="1512000"/>
          </a:xfrm>
        </p:spPr>
        <p:txBody>
          <a:bodyPr>
            <a:normAutofit/>
          </a:bodyPr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11999" y="2636474"/>
            <a:ext cx="4404001" cy="309635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76000" y="2636474"/>
            <a:ext cx="4404000" cy="3096351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5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Заголовок и 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2000" y="760412"/>
            <a:ext cx="9168000" cy="1512909"/>
          </a:xfrm>
        </p:spPr>
        <p:txBody>
          <a:bodyPr/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12000" y="2636475"/>
            <a:ext cx="4404000" cy="757258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12000" y="3753732"/>
            <a:ext cx="4404000" cy="197909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76000" y="2633320"/>
            <a:ext cx="4404001" cy="760413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0" y="3753732"/>
            <a:ext cx="4404000" cy="197909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856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 userDrawn="1">
          <p15:clr>
            <a:srgbClr val="FBAE40"/>
          </p15:clr>
        </p15:guide>
        <p15:guide id="2" pos="960" userDrawn="1">
          <p15:clr>
            <a:srgbClr val="FBAE40"/>
          </p15:clr>
        </p15:guide>
        <p15:guide id="3" pos="67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12000" y="760412"/>
            <a:ext cx="4404000" cy="757258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12000" y="1877670"/>
            <a:ext cx="4404000" cy="3855155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75999" y="757257"/>
            <a:ext cx="4404001" cy="760413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0" y="1877670"/>
            <a:ext cx="4404000" cy="3855155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38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12000" y="760412"/>
            <a:ext cx="4404000" cy="49724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0" y="760412"/>
            <a:ext cx="4404000" cy="49724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419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три подзаголоавка с объек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9824" y="760412"/>
            <a:ext cx="9919064" cy="1512909"/>
          </a:xfrm>
        </p:spPr>
        <p:txBody>
          <a:bodyPr/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39824" y="2636475"/>
            <a:ext cx="3048364" cy="757258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39824" y="3753732"/>
            <a:ext cx="3048364" cy="197909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03813" y="2633321"/>
            <a:ext cx="3055075" cy="7604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003813" y="3753732"/>
            <a:ext cx="3055075" cy="197909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4548188" y="2633322"/>
            <a:ext cx="3095625" cy="76041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4548188" y="3753732"/>
            <a:ext cx="3095625" cy="197909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318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трех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39824" y="760412"/>
            <a:ext cx="3048364" cy="757258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39824" y="1877670"/>
            <a:ext cx="3048364" cy="3855155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03813" y="757258"/>
            <a:ext cx="3055075" cy="7604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003813" y="1877670"/>
            <a:ext cx="3055075" cy="3855156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4548187" y="760412"/>
            <a:ext cx="3095625" cy="76041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4548188" y="1877670"/>
            <a:ext cx="3095625" cy="3855155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748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3998" y="760413"/>
            <a:ext cx="9132889" cy="1520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3999" y="2636475"/>
            <a:ext cx="9132890" cy="3096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650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3" r:id="rId5"/>
    <p:sldLayoutId id="2147483658" r:id="rId6"/>
    <p:sldLayoutId id="2147483657" r:id="rId7"/>
    <p:sldLayoutId id="2147483659" r:id="rId8"/>
    <p:sldLayoutId id="2147483662" r:id="rId9"/>
    <p:sldLayoutId id="2147483660" r:id="rId10"/>
    <p:sldLayoutId id="2147483661" r:id="rId11"/>
    <p:sldLayoutId id="2147483663" r:id="rId12"/>
    <p:sldLayoutId id="2147483664" r:id="rId13"/>
    <p:sldLayoutId id="2147483656" r:id="rId14"/>
    <p:sldLayoutId id="2147483665" r:id="rId15"/>
    <p:sldLayoutId id="2147483666" r:id="rId16"/>
    <p:sldLayoutId id="2147483655" r:id="rId17"/>
    <p:sldLayoutId id="2147483667" r:id="rId1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4C5D6E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03838" y="2375329"/>
            <a:ext cx="6121400" cy="2305050"/>
          </a:xfrm>
        </p:spPr>
        <p:txBody>
          <a:bodyPr anchor="ctr">
            <a:normAutofit/>
          </a:bodyPr>
          <a:lstStyle/>
          <a:p>
            <a:pPr lvl="0" fontAlgn="base"/>
            <a:r>
              <a:rPr lang="ru-RU" smtClean="0"/>
              <a:t>Работа с файлами</a:t>
            </a:r>
            <a:endParaRPr lang="ru-RU" dirty="0"/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5303838" y="765176"/>
            <a:ext cx="6121400" cy="755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99A8B7"/>
                </a:solidFill>
                <a:latin typeface="Arial" panose="020B0604020202020204" pitchFamily="34" charset="0"/>
              </a:rPr>
              <a:t>PHP Level 1</a:t>
            </a:r>
            <a:endParaRPr lang="ru-RU" dirty="0">
              <a:solidFill>
                <a:srgbClr val="99A8B7"/>
              </a:solidFill>
            </a:endParaRP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5303838" y="1520825"/>
            <a:ext cx="6121400" cy="755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b="1" dirty="0">
                <a:solidFill>
                  <a:srgbClr val="4C5D6E"/>
                </a:solidFill>
                <a:latin typeface="Arial" panose="020B0604020202020204" pitchFamily="34" charset="0"/>
              </a:rPr>
              <a:t>Урок </a:t>
            </a:r>
            <a:r>
              <a:rPr lang="ru-RU" b="1" dirty="0">
                <a:solidFill>
                  <a:srgbClr val="4C5D6E"/>
                </a:solidFill>
                <a:latin typeface="Arial" panose="020B0604020202020204" pitchFamily="34" charset="0"/>
              </a:rPr>
              <a:t>4</a:t>
            </a:r>
            <a:endParaRPr lang="ru-RU" b="1" dirty="0">
              <a:solidFill>
                <a:srgbClr val="4C5D6E"/>
              </a:solidFill>
            </a:endParaRPr>
          </a:p>
        </p:txBody>
      </p:sp>
      <p:pic>
        <p:nvPicPr>
          <p:cNvPr id="1026" name="Picture 2" descr="http://dl2.joxi.net/drive/2016/08/30/0015/1321/1037609/09/f93c3dab0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765176"/>
            <a:ext cx="4130615" cy="415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882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dirty="0" smtClean="0"/>
              <a:t>Применение на практике</a:t>
            </a:r>
            <a:endParaRPr lang="ru" sz="4267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extBox 1"/>
          <p:cNvSpPr txBox="1"/>
          <p:nvPr/>
        </p:nvSpPr>
        <p:spPr>
          <a:xfrm>
            <a:off x="1635853" y="1362683"/>
            <a:ext cx="2448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Логирование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Кэширование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Хранение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07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dirty="0"/>
              <a:t>План урока</a:t>
            </a:r>
            <a:endParaRPr lang="ru" sz="4267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" name="Shape 88"/>
          <p:cNvSpPr txBox="1">
            <a:spLocks/>
          </p:cNvSpPr>
          <p:nvPr/>
        </p:nvSpPr>
        <p:spPr>
          <a:xfrm>
            <a:off x="1526400" y="1261033"/>
            <a:ext cx="9139200" cy="49632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None/>
              <a:defRPr sz="6933" kern="1200">
                <a:solidFill>
                  <a:srgbClr val="4C5D6E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buSzPct val="100000"/>
              <a:defRPr sz="6933"/>
            </a:lvl2pPr>
            <a:lvl3pPr lvl="2" algn="ctr">
              <a:spcBef>
                <a:spcPts val="0"/>
              </a:spcBef>
              <a:buSzPct val="100000"/>
              <a:defRPr sz="6933"/>
            </a:lvl3pPr>
            <a:lvl4pPr lvl="3" algn="ctr">
              <a:spcBef>
                <a:spcPts val="0"/>
              </a:spcBef>
              <a:buSzPct val="100000"/>
              <a:defRPr sz="6933"/>
            </a:lvl4pPr>
            <a:lvl5pPr lvl="4" algn="ctr">
              <a:spcBef>
                <a:spcPts val="0"/>
              </a:spcBef>
              <a:buSzPct val="100000"/>
              <a:defRPr sz="6933"/>
            </a:lvl5pPr>
            <a:lvl6pPr lvl="5" algn="ctr">
              <a:spcBef>
                <a:spcPts val="0"/>
              </a:spcBef>
              <a:buSzPct val="100000"/>
              <a:defRPr sz="6933"/>
            </a:lvl6pPr>
            <a:lvl7pPr lvl="6" algn="ctr">
              <a:spcBef>
                <a:spcPts val="0"/>
              </a:spcBef>
              <a:buSzPct val="100000"/>
              <a:defRPr sz="6933"/>
            </a:lvl7pPr>
            <a:lvl8pPr lvl="7" algn="ctr">
              <a:spcBef>
                <a:spcPts val="0"/>
              </a:spcBef>
              <a:buSzPct val="100000"/>
              <a:defRPr sz="6933"/>
            </a:lvl8pPr>
            <a:lvl9pPr lvl="8" algn="ctr">
              <a:spcBef>
                <a:spcPts val="0"/>
              </a:spcBef>
              <a:buSzPct val="100000"/>
              <a:defRPr sz="6933"/>
            </a:lvl9pPr>
          </a:lstStyle>
          <a:p>
            <a:pPr marL="626529" indent="-457200" algn="l">
              <a:lnSpc>
                <a:spcPct val="115000"/>
              </a:lnSpc>
              <a:spcAft>
                <a:spcPts val="1333"/>
              </a:spcAft>
              <a:buClr>
                <a:srgbClr val="2C2D30"/>
              </a:buClr>
              <a:buAutoNum type="arabicPeriod"/>
            </a:pPr>
            <a:r>
              <a:rPr lang="ru-RU" sz="2133" dirty="0" smtClean="0">
                <a:solidFill>
                  <a:srgbClr val="2C2D30"/>
                </a:solidFill>
              </a:rPr>
              <a:t>Основы работы с файлами</a:t>
            </a:r>
          </a:p>
          <a:p>
            <a:pPr marL="626529" indent="-457200" algn="l">
              <a:lnSpc>
                <a:spcPct val="115000"/>
              </a:lnSpc>
              <a:spcAft>
                <a:spcPts val="1333"/>
              </a:spcAft>
              <a:buClr>
                <a:srgbClr val="2C2D30"/>
              </a:buClr>
              <a:buAutoNum type="arabicPeriod"/>
            </a:pPr>
            <a:r>
              <a:rPr lang="ru-RU" sz="2133" dirty="0" smtClean="0">
                <a:solidFill>
                  <a:srgbClr val="2C2D30"/>
                </a:solidFill>
              </a:rPr>
              <a:t>Подключение файлов с кодом</a:t>
            </a:r>
            <a:endParaRPr lang="en-US" sz="2133" dirty="0" smtClean="0">
              <a:solidFill>
                <a:srgbClr val="2C2D30"/>
              </a:solidFill>
            </a:endParaRPr>
          </a:p>
          <a:p>
            <a:pPr marL="626529" indent="-457200" algn="l">
              <a:lnSpc>
                <a:spcPct val="115000"/>
              </a:lnSpc>
              <a:spcAft>
                <a:spcPts val="1333"/>
              </a:spcAft>
              <a:buClr>
                <a:srgbClr val="2C2D30"/>
              </a:buClr>
              <a:buAutoNum type="arabicPeriod"/>
            </a:pPr>
            <a:r>
              <a:rPr lang="ru-RU" sz="2133" dirty="0" smtClean="0">
                <a:solidFill>
                  <a:srgbClr val="2C2D30"/>
                </a:solidFill>
              </a:rPr>
              <a:t>Чтение и запись</a:t>
            </a:r>
          </a:p>
          <a:p>
            <a:pPr marL="626529" indent="-457200" algn="l">
              <a:lnSpc>
                <a:spcPct val="115000"/>
              </a:lnSpc>
              <a:spcAft>
                <a:spcPts val="1333"/>
              </a:spcAft>
              <a:buClr>
                <a:srgbClr val="2C2D30"/>
              </a:buClr>
              <a:buAutoNum type="arabicPeriod"/>
            </a:pPr>
            <a:r>
              <a:rPr lang="ru-RU" sz="2133" dirty="0" smtClean="0">
                <a:solidFill>
                  <a:srgbClr val="2C2D30"/>
                </a:solidFill>
              </a:rPr>
              <a:t>Практическое применение</a:t>
            </a:r>
          </a:p>
        </p:txBody>
      </p:sp>
    </p:spTree>
    <p:extLst>
      <p:ext uri="{BB962C8B-B14F-4D97-AF65-F5344CB8AC3E}">
        <p14:creationId xmlns:p14="http://schemas.microsoft.com/office/powerpoint/2010/main" val="419519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dirty="0" smtClean="0"/>
              <a:t>Зачем нужны файлы</a:t>
            </a:r>
            <a:endParaRPr lang="ru" sz="4267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Пятиугольник 1"/>
          <p:cNvSpPr/>
          <p:nvPr/>
        </p:nvSpPr>
        <p:spPr>
          <a:xfrm>
            <a:off x="761564" y="2116417"/>
            <a:ext cx="11217915" cy="27683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Время</a:t>
            </a:r>
            <a:endParaRPr lang="ru-RU" dirty="0"/>
          </a:p>
        </p:txBody>
      </p:sp>
      <p:sp>
        <p:nvSpPr>
          <p:cNvPr id="3" name="Управляющая кнопка: далее 2">
            <a:hlinkClick r:id="" action="ppaction://hlinkshowjump?jump=nextslide" highlightClick="1"/>
          </p:cNvPr>
          <p:cNvSpPr/>
          <p:nvPr/>
        </p:nvSpPr>
        <p:spPr>
          <a:xfrm>
            <a:off x="984789" y="1721790"/>
            <a:ext cx="315149" cy="304089"/>
          </a:xfrm>
          <a:prstGeom prst="actionButtonForwardNex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Управляющая кнопка: далее 33">
            <a:hlinkClick r:id="" action="ppaction://hlinkshowjump?jump=nextslide" highlightClick="1"/>
          </p:cNvPr>
          <p:cNvSpPr/>
          <p:nvPr/>
        </p:nvSpPr>
        <p:spPr>
          <a:xfrm>
            <a:off x="2130422" y="1721790"/>
            <a:ext cx="315149" cy="304089"/>
          </a:xfrm>
          <a:prstGeom prst="actionButtonForwardNex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Управляющая кнопка: далее 34">
            <a:hlinkClick r:id="" action="ppaction://hlinkshowjump?jump=nextslide" highlightClick="1"/>
          </p:cNvPr>
          <p:cNvSpPr/>
          <p:nvPr/>
        </p:nvSpPr>
        <p:spPr>
          <a:xfrm>
            <a:off x="3876848" y="1721790"/>
            <a:ext cx="315149" cy="304089"/>
          </a:xfrm>
          <a:prstGeom prst="actionButtonForwardNex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Выноска со стрелкой вниз 3"/>
          <p:cNvSpPr/>
          <p:nvPr/>
        </p:nvSpPr>
        <p:spPr>
          <a:xfrm>
            <a:off x="323488" y="1111835"/>
            <a:ext cx="1637750" cy="609955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Разовый запуск скрипта</a:t>
            </a:r>
            <a:endParaRPr lang="ru-RU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70315" y="2580025"/>
            <a:ext cx="781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Скрипты </a:t>
            </a:r>
            <a:r>
              <a:rPr lang="en-US" dirty="0" smtClean="0"/>
              <a:t>PHP</a:t>
            </a:r>
            <a:r>
              <a:rPr lang="ru-RU" dirty="0" smtClean="0"/>
              <a:t> умирают в конце работы и</a:t>
            </a:r>
            <a:r>
              <a:rPr lang="en-US" dirty="0" smtClean="0"/>
              <a:t> </a:t>
            </a:r>
            <a:r>
              <a:rPr lang="ru-RU" dirty="0" smtClean="0"/>
              <a:t>не умеют хранить состояние. </a:t>
            </a:r>
          </a:p>
          <a:p>
            <a:r>
              <a:rPr lang="ru-RU" dirty="0" smtClean="0"/>
              <a:t>Каждый новый запуск – новые данные.</a:t>
            </a:r>
            <a:endParaRPr lang="ru-RU" dirty="0"/>
          </a:p>
        </p:txBody>
      </p:sp>
      <p:sp>
        <p:nvSpPr>
          <p:cNvPr id="42" name="Пятиугольник 41"/>
          <p:cNvSpPr/>
          <p:nvPr/>
        </p:nvSpPr>
        <p:spPr>
          <a:xfrm>
            <a:off x="761564" y="4735894"/>
            <a:ext cx="11217915" cy="27683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Время</a:t>
            </a:r>
            <a:endParaRPr lang="ru-RU" dirty="0"/>
          </a:p>
        </p:txBody>
      </p:sp>
      <p:sp>
        <p:nvSpPr>
          <p:cNvPr id="43" name="Управляющая кнопка: далее 42">
            <a:hlinkClick r:id="" action="ppaction://hlinkshowjump?jump=nextslide" highlightClick="1"/>
          </p:cNvPr>
          <p:cNvSpPr/>
          <p:nvPr/>
        </p:nvSpPr>
        <p:spPr>
          <a:xfrm>
            <a:off x="984789" y="4341267"/>
            <a:ext cx="315149" cy="304089"/>
          </a:xfrm>
          <a:prstGeom prst="actionButtonForwardNex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Управляющая кнопка: далее 43">
            <a:hlinkClick r:id="" action="ppaction://hlinkshowjump?jump=nextslide" highlightClick="1"/>
          </p:cNvPr>
          <p:cNvSpPr/>
          <p:nvPr/>
        </p:nvSpPr>
        <p:spPr>
          <a:xfrm>
            <a:off x="2130422" y="4341267"/>
            <a:ext cx="315149" cy="304089"/>
          </a:xfrm>
          <a:prstGeom prst="actionButtonForwardNex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Управляющая кнопка: далее 44">
            <a:hlinkClick r:id="" action="ppaction://hlinkshowjump?jump=nextslide" highlightClick="1"/>
          </p:cNvPr>
          <p:cNvSpPr/>
          <p:nvPr/>
        </p:nvSpPr>
        <p:spPr>
          <a:xfrm>
            <a:off x="3876848" y="4341267"/>
            <a:ext cx="315149" cy="304089"/>
          </a:xfrm>
          <a:prstGeom prst="actionButtonForwardNex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нутый угол 5"/>
          <p:cNvSpPr/>
          <p:nvPr/>
        </p:nvSpPr>
        <p:spPr>
          <a:xfrm>
            <a:off x="1491454" y="3316894"/>
            <a:ext cx="469784" cy="645953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Соединительная линия уступом 7"/>
          <p:cNvCxnSpPr>
            <a:stCxn id="43" idx="0"/>
            <a:endCxn id="6" idx="1"/>
          </p:cNvCxnSpPr>
          <p:nvPr/>
        </p:nvCxnSpPr>
        <p:spPr>
          <a:xfrm flipV="1">
            <a:off x="1299938" y="3639871"/>
            <a:ext cx="191516" cy="8534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ная линия уступом 10"/>
          <p:cNvCxnSpPr>
            <a:stCxn id="6" idx="3"/>
            <a:endCxn id="44" idx="3"/>
          </p:cNvCxnSpPr>
          <p:nvPr/>
        </p:nvCxnSpPr>
        <p:spPr>
          <a:xfrm>
            <a:off x="1961238" y="3639871"/>
            <a:ext cx="326759" cy="7013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Загнутый угол 52"/>
          <p:cNvSpPr/>
          <p:nvPr/>
        </p:nvSpPr>
        <p:spPr>
          <a:xfrm>
            <a:off x="2753798" y="3316894"/>
            <a:ext cx="469784" cy="645953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Соединительная линия уступом 13"/>
          <p:cNvCxnSpPr>
            <a:stCxn id="44" idx="0"/>
            <a:endCxn id="53" idx="1"/>
          </p:cNvCxnSpPr>
          <p:nvPr/>
        </p:nvCxnSpPr>
        <p:spPr>
          <a:xfrm flipV="1">
            <a:off x="2445571" y="3639871"/>
            <a:ext cx="308227" cy="85344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53" idx="3"/>
            <a:endCxn id="45" idx="3"/>
          </p:cNvCxnSpPr>
          <p:nvPr/>
        </p:nvCxnSpPr>
        <p:spPr>
          <a:xfrm>
            <a:off x="3223582" y="3639871"/>
            <a:ext cx="810841" cy="7013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Загнутый угол 58"/>
          <p:cNvSpPr/>
          <p:nvPr/>
        </p:nvSpPr>
        <p:spPr>
          <a:xfrm>
            <a:off x="4396628" y="3316893"/>
            <a:ext cx="469784" cy="645953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Соединительная линия уступом 18"/>
          <p:cNvCxnSpPr>
            <a:stCxn id="45" idx="0"/>
            <a:endCxn id="59" idx="1"/>
          </p:cNvCxnSpPr>
          <p:nvPr/>
        </p:nvCxnSpPr>
        <p:spPr>
          <a:xfrm flipV="1">
            <a:off x="4191997" y="3639870"/>
            <a:ext cx="204631" cy="85344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1564" y="5238891"/>
            <a:ext cx="10058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Рано или поздно состояние придётся хранить. Файлы – самый простой способ реализации.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74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dirty="0" smtClean="0"/>
              <a:t>Особенности ОС</a:t>
            </a:r>
            <a:endParaRPr lang="ru" sz="4267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428104"/>
              </p:ext>
            </p:extLst>
          </p:nvPr>
        </p:nvGraphicFramePr>
        <p:xfrm>
          <a:off x="1523164" y="2116835"/>
          <a:ext cx="8640660" cy="14522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20330"/>
                <a:gridCol w="4320330"/>
              </a:tblGrid>
              <a:tr h="2908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Windows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*nix (Linux, </a:t>
                      </a:r>
                      <a:r>
                        <a:rPr lang="en-US" sz="1000" dirty="0" err="1">
                          <a:effectLst/>
                        </a:rPr>
                        <a:t>MacOS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</a:tr>
              <a:tr h="5807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На верхнем уровне есть т.н. Системный диски (C, </a:t>
                      </a:r>
                      <a:r>
                        <a:rPr lang="en-US" sz="1000" dirty="0">
                          <a:effectLst/>
                        </a:rPr>
                        <a:t>D </a:t>
                      </a:r>
                      <a:r>
                        <a:rPr lang="ru-RU" sz="1000" dirty="0">
                          <a:effectLst/>
                        </a:rPr>
                        <a:t>и т.д.)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b="1" dirty="0">
                          <a:effectLst/>
                        </a:rPr>
                        <a:t>Система древовидная, начинается от корня (</a:t>
                      </a:r>
                      <a:r>
                        <a:rPr lang="en-US" sz="1000" b="1" dirty="0">
                          <a:effectLst/>
                        </a:rPr>
                        <a:t>root</a:t>
                      </a:r>
                      <a:r>
                        <a:rPr lang="ru-RU" sz="1000" b="1" dirty="0">
                          <a:effectLst/>
                        </a:rPr>
                        <a:t>, “/”)</a:t>
                      </a:r>
                      <a:endParaRPr lang="ru-RU" sz="1000" b="1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</a:tr>
              <a:tr h="5807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Разделитель пути – любой </a:t>
                      </a:r>
                      <a:r>
                        <a:rPr lang="ru-RU" sz="1000" dirty="0" err="1">
                          <a:effectLst/>
                        </a:rPr>
                        <a:t>слэш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(\, /)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 b="1" dirty="0">
                          <a:effectLst/>
                        </a:rPr>
                        <a:t>Разделитель пути </a:t>
                      </a:r>
                      <a:r>
                        <a:rPr lang="en-US" sz="1000" b="1" dirty="0">
                          <a:effectLst/>
                        </a:rPr>
                        <a:t>– </a:t>
                      </a:r>
                      <a:r>
                        <a:rPr lang="ru-RU" sz="1000" b="1" dirty="0">
                          <a:effectLst/>
                        </a:rPr>
                        <a:t>прямой </a:t>
                      </a:r>
                      <a:r>
                        <a:rPr lang="ru-RU" sz="1000" b="1" dirty="0" err="1">
                          <a:effectLst/>
                        </a:rPr>
                        <a:t>слэш</a:t>
                      </a:r>
                      <a:r>
                        <a:rPr lang="ru-RU" sz="1000" b="1" dirty="0">
                          <a:effectLst/>
                        </a:rPr>
                        <a:t> </a:t>
                      </a:r>
                      <a:r>
                        <a:rPr lang="en-US" sz="1000" b="1" dirty="0">
                          <a:effectLst/>
                        </a:rPr>
                        <a:t>( / )</a:t>
                      </a:r>
                      <a:endParaRPr lang="ru-RU" sz="1000" b="1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10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dirty="0" smtClean="0"/>
              <a:t>Файловая структура сайта</a:t>
            </a:r>
            <a:endParaRPr lang="ru" sz="4267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1469084401"/>
              </p:ext>
            </p:extLst>
          </p:nvPr>
        </p:nvGraphicFramePr>
        <p:xfrm>
          <a:off x="1092433" y="1383795"/>
          <a:ext cx="3060117" cy="471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Выноска со стрелкой влево 2"/>
          <p:cNvSpPr/>
          <p:nvPr/>
        </p:nvSpPr>
        <p:spPr>
          <a:xfrm>
            <a:off x="3355596" y="1704299"/>
            <a:ext cx="2625753" cy="762063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7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Общедоступная директория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369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dirty="0" smtClean="0"/>
              <a:t>Подключение файлов с кодом</a:t>
            </a:r>
            <a:endParaRPr lang="ru" sz="4267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" name="Прямоугольник 3"/>
          <p:cNvSpPr/>
          <p:nvPr/>
        </p:nvSpPr>
        <p:spPr>
          <a:xfrm>
            <a:off x="1524797" y="130484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include</a:t>
            </a:r>
            <a:endParaRPr lang="ru-RU" dirty="0">
              <a:solidFill>
                <a:srgbClr val="2C2D3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require</a:t>
            </a:r>
            <a:endParaRPr lang="ru-RU" dirty="0">
              <a:solidFill>
                <a:srgbClr val="2C2D3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include_once</a:t>
            </a:r>
            <a:endParaRPr lang="ru-RU" dirty="0">
              <a:solidFill>
                <a:srgbClr val="2C2D3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require_once</a:t>
            </a:r>
            <a:endParaRPr lang="ru-RU" dirty="0">
              <a:solidFill>
                <a:srgbClr val="2C2D3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19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dirty="0" smtClean="0"/>
              <a:t>Базовые операции работы с файлами</a:t>
            </a:r>
            <a:endParaRPr lang="ru" sz="4267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319866"/>
              </p:ext>
            </p:extLst>
          </p:nvPr>
        </p:nvGraphicFramePr>
        <p:xfrm>
          <a:off x="1713899" y="1373117"/>
          <a:ext cx="6019800" cy="4873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19800"/>
              </a:tblGrid>
              <a:tr h="169457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&lt;?</a:t>
                      </a:r>
                      <a:r>
                        <a:rPr 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php</a:t>
                      </a:r>
                      <a:endParaRPr lang="ru-RU" sz="10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$file = </a:t>
                      </a:r>
                      <a:r>
                        <a:rPr 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fopen</a:t>
                      </a:r>
                      <a:r>
                        <a:rPr 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</a:t>
                      </a:r>
                      <a:r>
                        <a:rPr 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file.txt","r</a:t>
                      </a:r>
                      <a:r>
                        <a:rPr 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");</a:t>
                      </a:r>
                      <a:endParaRPr lang="ru-RU" sz="10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if(!file)</a:t>
                      </a:r>
                      <a:endParaRPr lang="ru-RU" sz="10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  <a:endParaRPr lang="ru-RU" sz="10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echo("</a:t>
                      </a:r>
                      <a:r>
                        <a:rPr 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Ошибка</a:t>
                      </a:r>
                      <a:r>
                        <a:rPr 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открытия</a:t>
                      </a:r>
                      <a:r>
                        <a:rPr 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файла</a:t>
                      </a:r>
                      <a:r>
                        <a:rPr 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");</a:t>
                      </a:r>
                      <a:endParaRPr lang="ru-RU" sz="10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ru-RU" sz="10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?&gt;</a:t>
                      </a:r>
                      <a:endParaRPr lang="ru-RU" sz="10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Arial" panose="020B0604020202020204" pitchFamily="34" charset="0"/>
                        <a:cs typeface="Consolas" panose="020B0609020204030204" pitchFamily="49" charset="0"/>
                      </a:endParaRPr>
                    </a:p>
                  </a:txBody>
                  <a:tcPr marL="63500" marR="63500" marT="63500" marB="63500"/>
                </a:tc>
              </a:tr>
              <a:tr h="317921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rial" panose="020B0604020202020204" pitchFamily="34" charset="0"/>
                          <a:cs typeface="Consolas" panose="020B0609020204030204" pitchFamily="49" charset="0"/>
                        </a:rPr>
                        <a:t>&lt;?</a:t>
                      </a:r>
                      <a:r>
                        <a:rPr lang="en-US" sz="10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rial" panose="020B0604020202020204" pitchFamily="34" charset="0"/>
                          <a:cs typeface="Consolas" panose="020B0609020204030204" pitchFamily="49" charset="0"/>
                        </a:rPr>
                        <a:t>php</a:t>
                      </a:r>
                      <a:endParaRPr lang="en-US" sz="1000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Arial" panose="020B0604020202020204" pitchFamily="34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rial" panose="020B0604020202020204" pitchFamily="34" charset="0"/>
                          <a:cs typeface="Consolas" panose="020B0609020204030204" pitchFamily="49" charset="0"/>
                        </a:rPr>
                        <a:t>$file = </a:t>
                      </a:r>
                      <a:r>
                        <a:rPr lang="en-US" sz="10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rial" panose="020B0604020202020204" pitchFamily="34" charset="0"/>
                          <a:cs typeface="Consolas" panose="020B0609020204030204" pitchFamily="49" charset="0"/>
                        </a:rPr>
                        <a:t>fopen</a:t>
                      </a:r>
                      <a:r>
                        <a:rPr 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rial" panose="020B0604020202020204" pitchFamily="34" charset="0"/>
                          <a:cs typeface="Consolas" panose="020B0609020204030204" pitchFamily="49" charset="0"/>
                        </a:rPr>
                        <a:t>("</a:t>
                      </a:r>
                      <a:r>
                        <a:rPr lang="en-US" sz="10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rial" panose="020B0604020202020204" pitchFamily="34" charset="0"/>
                          <a:cs typeface="Consolas" panose="020B0609020204030204" pitchFamily="49" charset="0"/>
                        </a:rPr>
                        <a:t>file.txt","r</a:t>
                      </a:r>
                      <a:r>
                        <a:rPr 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rial" panose="020B0604020202020204" pitchFamily="34" charset="0"/>
                          <a:cs typeface="Consolas" panose="020B0609020204030204" pitchFamily="49" charset="0"/>
                        </a:rPr>
                        <a:t>");</a:t>
                      </a:r>
                    </a:p>
                    <a:p>
                      <a:pPr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rial" panose="020B0604020202020204" pitchFamily="34" charset="0"/>
                          <a:cs typeface="Consolas" panose="020B0609020204030204" pitchFamily="49" charset="0"/>
                        </a:rPr>
                        <a:t>if(!file){</a:t>
                      </a:r>
                    </a:p>
                    <a:p>
                      <a:pPr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rial" panose="020B0604020202020204" pitchFamily="34" charset="0"/>
                          <a:cs typeface="Consolas" panose="020B0609020204030204" pitchFamily="49" charset="0"/>
                        </a:rPr>
                        <a:t>  echo("</a:t>
                      </a:r>
                      <a:r>
                        <a:rPr lang="ru-RU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rial" panose="020B0604020202020204" pitchFamily="34" charset="0"/>
                          <a:cs typeface="Consolas" panose="020B0609020204030204" pitchFamily="49" charset="0"/>
                        </a:rPr>
                        <a:t>Ошибка открытия файла");</a:t>
                      </a:r>
                    </a:p>
                    <a:p>
                      <a:pPr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rial" panose="020B0604020202020204" pitchFamily="34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rial" panose="020B0604020202020204" pitchFamily="34" charset="0"/>
                          <a:cs typeface="Consolas" panose="020B0609020204030204" pitchFamily="49" charset="0"/>
                        </a:rPr>
                        <a:t>else{</a:t>
                      </a:r>
                    </a:p>
                    <a:p>
                      <a:pPr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rial" panose="020B0604020202020204" pitchFamily="34" charset="0"/>
                          <a:cs typeface="Consolas" panose="020B0609020204030204" pitchFamily="49" charset="0"/>
                        </a:rPr>
                        <a:t>  $buffer = '';</a:t>
                      </a:r>
                    </a:p>
                    <a:p>
                      <a:pPr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rial" panose="020B0604020202020204" pitchFamily="34" charset="0"/>
                          <a:cs typeface="Consolas" panose="020B0609020204030204" pitchFamily="49" charset="0"/>
                        </a:rPr>
                        <a:t>  while (!</a:t>
                      </a:r>
                      <a:r>
                        <a:rPr lang="en-US" sz="10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rial" panose="020B0604020202020204" pitchFamily="34" charset="0"/>
                          <a:cs typeface="Consolas" panose="020B0609020204030204" pitchFamily="49" charset="0"/>
                        </a:rPr>
                        <a:t>feof</a:t>
                      </a:r>
                      <a:r>
                        <a:rPr 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rial" panose="020B0604020202020204" pitchFamily="34" charset="0"/>
                          <a:cs typeface="Consolas" panose="020B0609020204030204" pitchFamily="49" charset="0"/>
                        </a:rPr>
                        <a:t>($file)) {</a:t>
                      </a:r>
                    </a:p>
                    <a:p>
                      <a:pPr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rial" panose="020B0604020202020204" pitchFamily="34" charset="0"/>
                          <a:cs typeface="Consolas" panose="020B0609020204030204" pitchFamily="49" charset="0"/>
                        </a:rPr>
                        <a:t>    $buffer .= </a:t>
                      </a:r>
                      <a:r>
                        <a:rPr lang="en-US" sz="10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rial" panose="020B0604020202020204" pitchFamily="34" charset="0"/>
                          <a:cs typeface="Consolas" panose="020B0609020204030204" pitchFamily="49" charset="0"/>
                        </a:rPr>
                        <a:t>fread</a:t>
                      </a:r>
                      <a:r>
                        <a:rPr 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rial" panose="020B0604020202020204" pitchFamily="34" charset="0"/>
                          <a:cs typeface="Consolas" panose="020B0609020204030204" pitchFamily="49" charset="0"/>
                        </a:rPr>
                        <a:t>($file, 1);</a:t>
                      </a:r>
                    </a:p>
                    <a:p>
                      <a:pPr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rial" panose="020B0604020202020204" pitchFamily="34" charset="0"/>
                          <a:cs typeface="Consolas" panose="020B0609020204030204" pitchFamily="49" charset="0"/>
                        </a:rPr>
                        <a:t>  }</a:t>
                      </a:r>
                    </a:p>
                    <a:p>
                      <a:pPr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rial" panose="020B0604020202020204" pitchFamily="34" charset="0"/>
                          <a:cs typeface="Consolas" panose="020B0609020204030204" pitchFamily="49" charset="0"/>
                        </a:rPr>
                        <a:t>  echo $buffer;</a:t>
                      </a:r>
                    </a:p>
                    <a:p>
                      <a:pPr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rial" panose="020B0604020202020204" pitchFamily="34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sz="10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rial" panose="020B0604020202020204" pitchFamily="34" charset="0"/>
                          <a:cs typeface="Consolas" panose="020B0609020204030204" pitchFamily="49" charset="0"/>
                        </a:rPr>
                        <a:t>fclose</a:t>
                      </a:r>
                      <a:r>
                        <a:rPr 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rial" panose="020B0604020202020204" pitchFamily="34" charset="0"/>
                          <a:cs typeface="Consolas" panose="020B0609020204030204" pitchFamily="49" charset="0"/>
                        </a:rPr>
                        <a:t>($file);</a:t>
                      </a:r>
                    </a:p>
                    <a:p>
                      <a:pPr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rial" panose="020B0604020202020204" pitchFamily="34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rial" panose="020B0604020202020204" pitchFamily="34" charset="0"/>
                          <a:cs typeface="Consolas" panose="020B0609020204030204" pitchFamily="49" charset="0"/>
                        </a:rPr>
                        <a:t>?&gt;</a:t>
                      </a:r>
                    </a:p>
                    <a:p>
                      <a:pPr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Arial" panose="020B0604020202020204" pitchFamily="34" charset="0"/>
                        <a:cs typeface="Consolas" panose="020B0609020204030204" pitchFamily="49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96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dirty="0" smtClean="0"/>
              <a:t>Базовые операции работы с файлами</a:t>
            </a:r>
            <a:endParaRPr lang="ru" sz="4267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628364"/>
              </p:ext>
            </p:extLst>
          </p:nvPr>
        </p:nvGraphicFramePr>
        <p:xfrm>
          <a:off x="1523164" y="1469361"/>
          <a:ext cx="3743179" cy="3864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43179"/>
              </a:tblGrid>
              <a:tr h="309562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&lt;?</a:t>
                      </a:r>
                      <a:r>
                        <a:rPr lang="en-US" sz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php</a:t>
                      </a:r>
                      <a:endParaRPr lang="ru-RU" sz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$file = </a:t>
                      </a:r>
                      <a:r>
                        <a:rPr lang="en-US" sz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fopen</a:t>
                      </a: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</a:t>
                      </a:r>
                      <a:r>
                        <a:rPr lang="en-US" sz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file.txt","r</a:t>
                      </a: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");</a:t>
                      </a:r>
                      <a:endParaRPr lang="ru-RU" sz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if(!file){</a:t>
                      </a:r>
                      <a:endParaRPr lang="ru-RU" sz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echo("</a:t>
                      </a:r>
                      <a:r>
                        <a:rPr lang="en-US" sz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Ошибка</a:t>
                      </a: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открытия</a:t>
                      </a: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файла</a:t>
                      </a: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");</a:t>
                      </a:r>
                      <a:endParaRPr lang="ru-RU" sz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ru-RU" sz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else{</a:t>
                      </a:r>
                      <a:endParaRPr lang="ru-RU" sz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$buffer = '';</a:t>
                      </a:r>
                      <a:endParaRPr lang="ru-RU" sz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while (!</a:t>
                      </a:r>
                      <a:r>
                        <a:rPr lang="en-US" sz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feof</a:t>
                      </a: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($file)) {</a:t>
                      </a:r>
                      <a:endParaRPr lang="ru-RU" sz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$buffer .= </a:t>
                      </a:r>
                      <a:r>
                        <a:rPr lang="en-US" sz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fread</a:t>
                      </a: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($file, 1);</a:t>
                      </a:r>
                      <a:endParaRPr lang="ru-RU" sz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}</a:t>
                      </a:r>
                      <a:endParaRPr lang="ru-RU" sz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echo $buffer;</a:t>
                      </a:r>
                      <a:endParaRPr lang="ru-RU" sz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sz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fclose</a:t>
                      </a: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($file);</a:t>
                      </a:r>
                      <a:endParaRPr lang="ru-RU" sz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ru-RU" sz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?&gt;</a:t>
                      </a:r>
                      <a:endParaRPr lang="ru-RU" sz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Arial" panose="020B0604020202020204" pitchFamily="34" charset="0"/>
                        <a:cs typeface="Consolas" panose="020B0609020204030204" pitchFamily="49" charset="0"/>
                      </a:endParaRPr>
                    </a:p>
                  </a:txBody>
                  <a:tcPr marL="39485" marR="39485" marT="39485" marB="39485"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658757"/>
              </p:ext>
            </p:extLst>
          </p:nvPr>
        </p:nvGraphicFramePr>
        <p:xfrm>
          <a:off x="5932801" y="2771469"/>
          <a:ext cx="6019800" cy="1042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19800"/>
              </a:tblGrid>
              <a:tr h="6629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&lt;?</a:t>
                      </a:r>
                      <a:r>
                        <a:rPr lang="en-US" sz="10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php</a:t>
                      </a:r>
                      <a:endParaRPr lang="ru-RU" sz="10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echo </a:t>
                      </a:r>
                      <a:r>
                        <a:rPr 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file_get_contents</a:t>
                      </a:r>
                      <a:r>
                        <a:rPr 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("file.txt");</a:t>
                      </a:r>
                      <a:endParaRPr lang="ru-RU" sz="10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?&gt;</a:t>
                      </a:r>
                      <a:endParaRPr lang="ru-RU" sz="10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Arial" panose="020B0604020202020204" pitchFamily="34" charset="0"/>
                        <a:cs typeface="Consolas" panose="020B0609020204030204" pitchFamily="49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56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dirty="0" smtClean="0"/>
              <a:t>Базовые операции работы с файлами</a:t>
            </a:r>
            <a:endParaRPr lang="ru" sz="4267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094400"/>
              </p:ext>
            </p:extLst>
          </p:nvPr>
        </p:nvGraphicFramePr>
        <p:xfrm>
          <a:off x="1523164" y="1746198"/>
          <a:ext cx="3743179" cy="3095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43179"/>
              </a:tblGrid>
              <a:tr h="309562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&lt;?php</a:t>
                      </a: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$file = fopen("file.txt","w+");</a:t>
                      </a: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$data = 'Test';</a:t>
                      </a: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endParaRPr lang="en-US" sz="120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if(!file){</a:t>
                      </a: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echo("</a:t>
                      </a:r>
                      <a:r>
                        <a:rPr lang="ru-RU" sz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Ошибка открытия файла");</a:t>
                      </a: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else{</a:t>
                      </a: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fwrite($file, $data);</a:t>
                      </a: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fclose($stream);</a:t>
                      </a: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 marL="39485" marR="39485" marT="39485" marB="39485"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5932801" y="2771469"/>
          <a:ext cx="60198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19800"/>
              </a:tblGrid>
              <a:tr h="6629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&lt;?</a:t>
                      </a:r>
                      <a:r>
                        <a:rPr lang="en-US" sz="10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php</a:t>
                      </a:r>
                      <a:endParaRPr lang="ru-RU" sz="10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file_put_contents</a:t>
                      </a:r>
                      <a:r>
                        <a:rPr 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($file, $data);</a:t>
                      </a: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?&gt;</a:t>
                      </a:r>
                      <a:endParaRPr 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902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GeekBrains">
  <a:themeElements>
    <a:clrScheme name="GeekBrains">
      <a:dk1>
        <a:srgbClr val="2C2D30"/>
      </a:dk1>
      <a:lt1>
        <a:srgbClr val="F9F9FB"/>
      </a:lt1>
      <a:dk2>
        <a:srgbClr val="4C5D6E"/>
      </a:dk2>
      <a:lt2>
        <a:srgbClr val="FFFFFF"/>
      </a:lt2>
      <a:accent1>
        <a:srgbClr val="177BBB"/>
      </a:accent1>
      <a:accent2>
        <a:srgbClr val="4DB6AC"/>
      </a:accent2>
      <a:accent3>
        <a:srgbClr val="FCC87B"/>
      </a:accent3>
      <a:accent4>
        <a:srgbClr val="C94D4C"/>
      </a:accent4>
      <a:accent5>
        <a:srgbClr val="9277C3"/>
      </a:accent5>
      <a:accent6>
        <a:srgbClr val="99A8B7"/>
      </a:accent6>
      <a:hlink>
        <a:srgbClr val="177BBB"/>
      </a:hlink>
      <a:folHlink>
        <a:srgbClr val="9277C3"/>
      </a:folHlink>
    </a:clrScheme>
    <a:fontScheme name="Другая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GB" id="{8F27712E-CD75-40CA-8C4F-469F0AEC6E0D}" vid="{748B63EF-64A1-476C-A420-AA3A869BF48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GB</Template>
  <TotalTime>6666</TotalTime>
  <Words>379</Words>
  <Application>Microsoft Office PowerPoint</Application>
  <PresentationFormat>Широкоэкранный</PresentationFormat>
  <Paragraphs>106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Symbol</vt:lpstr>
      <vt:lpstr>Тема GeekBrains</vt:lpstr>
      <vt:lpstr>Работа с файлами</vt:lpstr>
      <vt:lpstr>План урока</vt:lpstr>
      <vt:lpstr>Зачем нужны файлы</vt:lpstr>
      <vt:lpstr>Особенности ОС</vt:lpstr>
      <vt:lpstr>Файловая структура сайта</vt:lpstr>
      <vt:lpstr>Подключение файлов с кодом</vt:lpstr>
      <vt:lpstr>Базовые операции работы с файлами</vt:lpstr>
      <vt:lpstr>Базовые операции работы с файлами</vt:lpstr>
      <vt:lpstr>Базовые операции работы с файлами</vt:lpstr>
      <vt:lpstr>Применение на практике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первого урока</dc:title>
  <dc:creator>Александр В. Пряхин</dc:creator>
  <cp:lastModifiedBy>Александр В. Пряхин</cp:lastModifiedBy>
  <cp:revision>69</cp:revision>
  <dcterms:created xsi:type="dcterms:W3CDTF">2016-08-30T15:29:10Z</dcterms:created>
  <dcterms:modified xsi:type="dcterms:W3CDTF">2016-09-20T06:45:56Z</dcterms:modified>
</cp:coreProperties>
</file>