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84" r:id="rId4"/>
    <p:sldId id="386" r:id="rId5"/>
    <p:sldId id="389" r:id="rId6"/>
    <p:sldId id="395" r:id="rId7"/>
    <p:sldId id="403" r:id="rId8"/>
    <p:sldId id="396" r:id="rId9"/>
    <p:sldId id="397" r:id="rId10"/>
    <p:sldId id="398" r:id="rId11"/>
    <p:sldId id="399" r:id="rId12"/>
    <p:sldId id="40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11" autoAdjust="0"/>
  </p:normalViewPr>
  <p:slideViewPr>
    <p:cSldViewPr snapToObjects="1"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8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Управляющие операторы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11560" y="1142984"/>
            <a:ext cx="7577011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Управляющие операторы</a:t>
            </a:r>
            <a:r>
              <a:rPr lang="ru-RU" sz="2400" dirty="0" smtClean="0"/>
              <a:t> используются для того чтобы </a:t>
            </a:r>
          </a:p>
          <a:p>
            <a:r>
              <a:rPr lang="ru-RU" sz="2400" dirty="0" smtClean="0"/>
              <a:t>управлять и разветвлять поток управления программы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2143116"/>
            <a:ext cx="6840760" cy="12926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 </a:t>
            </a:r>
            <a:r>
              <a:rPr lang="en-US" sz="2400" b="1" dirty="0" smtClean="0"/>
              <a:t>PHP </a:t>
            </a:r>
            <a:r>
              <a:rPr lang="ru-RU" sz="2400" b="1" dirty="0" smtClean="0"/>
              <a:t>существует два управляющих оператора</a:t>
            </a:r>
            <a:r>
              <a:rPr lang="en-US" sz="2400" b="1" dirty="0" smtClean="0"/>
              <a:t>:</a:t>
            </a:r>
          </a:p>
          <a:p>
            <a:endParaRPr lang="en-US" dirty="0" smtClean="0"/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IF/ELSE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SWITCH</a:t>
            </a:r>
            <a:endParaRPr lang="ru-RU" b="1" dirty="0"/>
          </a:p>
        </p:txBody>
      </p:sp>
      <p:pic>
        <p:nvPicPr>
          <p:cNvPr id="10" name="Picture 2" descr="C:\Documents and Settings\ivc_gerasimenkosv\Рабочий стол\operations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3578654"/>
            <a:ext cx="4422374" cy="3025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Формальные параметры (</a:t>
            </a:r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параметры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функции)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1520" y="1268760"/>
            <a:ext cx="8676456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Формальные параметры </a:t>
            </a:r>
            <a:r>
              <a:rPr lang="ru-RU" sz="2400" dirty="0" smtClean="0"/>
              <a:t>— это переменные, которые принимают значения, переданные функции при вызове, в соответствии с порядком следования их имен в списке параметров. Использование формальных параметров при создании функции увеличивает гибкость программы 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25681" t="38887" r="43470" b="40405"/>
          <a:stretch>
            <a:fillRect/>
          </a:stretch>
        </p:blipFill>
        <p:spPr bwMode="auto">
          <a:xfrm>
            <a:off x="2411760" y="3356992"/>
            <a:ext cx="4693073" cy="25202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 l="27934" t="59059" r="52740" b="36915"/>
          <a:stretch>
            <a:fillRect/>
          </a:stretch>
        </p:blipFill>
        <p:spPr bwMode="auto">
          <a:xfrm>
            <a:off x="3203848" y="6021288"/>
            <a:ext cx="3384376" cy="69594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Необязательные формальные параметры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1520" y="1268760"/>
            <a:ext cx="867645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b="1" dirty="0" smtClean="0"/>
              <a:t>Формальные параметры можно объявить как необязательные. Для этого при объявлении параметра необходимо  присвоить ему значение по умолчанию.</a:t>
            </a:r>
            <a:endParaRPr lang="ru-RU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26403" t="25520" r="37063" b="44931"/>
          <a:stretch>
            <a:fillRect/>
          </a:stretch>
        </p:blipFill>
        <p:spPr bwMode="auto">
          <a:xfrm>
            <a:off x="1907704" y="2852936"/>
            <a:ext cx="5452969" cy="35283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Область видимости переменных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92530" y="1196752"/>
            <a:ext cx="8427942" cy="10618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100" dirty="0" smtClean="0"/>
              <a:t>Область видимости переменной - это контекст, в котором эта переменная определена. Переменные в функциях имеют локальную область видимости. </a:t>
            </a:r>
            <a:endParaRPr lang="ru-RU" sz="21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26037" t="37154" r="25795" b="31927"/>
          <a:stretch>
            <a:fillRect/>
          </a:stretch>
        </p:blipFill>
        <p:spPr bwMode="auto">
          <a:xfrm>
            <a:off x="1331640" y="2584366"/>
            <a:ext cx="6552728" cy="33649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Условная тернарная операция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Содержимое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2000" b="1" dirty="0" err="1" smtClean="0"/>
              <a:t>Терна́рная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усло́вная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опера́ция</a:t>
            </a:r>
            <a:r>
              <a:rPr lang="ru-RU" sz="2000" b="1" dirty="0" smtClean="0"/>
              <a:t> </a:t>
            </a:r>
            <a:r>
              <a:rPr lang="ru-RU" sz="2000" dirty="0" smtClean="0"/>
              <a:t>(от лат. </a:t>
            </a:r>
            <a:r>
              <a:rPr lang="ru-RU" sz="2000" dirty="0" err="1" smtClean="0"/>
              <a:t>ternarius</a:t>
            </a:r>
            <a:r>
              <a:rPr lang="ru-RU" sz="2000" dirty="0" smtClean="0"/>
              <a:t> — «тройной») (обычно записывается как ?:) —операция, возвращающая свой второй или третий операнд в зависимости от значения логического выражения, заданного первым операндом.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3443808"/>
            <a:ext cx="73962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логическое выражение ? выражение 1 : выражение 2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Конструкция </a:t>
            </a:r>
            <a:r>
              <a:rPr lang="en-US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isset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28596" y="1357298"/>
            <a:ext cx="7657224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b="1" dirty="0" smtClean="0"/>
              <a:t>Для проверки существования переменной используйте</a:t>
            </a:r>
          </a:p>
          <a:p>
            <a:pPr algn="ctr"/>
            <a:r>
              <a:rPr lang="ru-RU" sz="2400" b="1" dirty="0" smtClean="0"/>
              <a:t> конструкцию </a:t>
            </a:r>
            <a:r>
              <a:rPr lang="en-US" sz="2400" b="1" dirty="0" err="1" smtClean="0"/>
              <a:t>isset</a:t>
            </a:r>
            <a:r>
              <a:rPr lang="en-US" sz="2400" b="1" dirty="0" smtClean="0"/>
              <a:t>(</a:t>
            </a:r>
            <a:r>
              <a:rPr lang="ru-RU" sz="2400" b="1" dirty="0" smtClean="0"/>
              <a:t>переменная</a:t>
            </a:r>
            <a:r>
              <a:rPr lang="en-US" sz="2400" b="1" dirty="0" smtClean="0"/>
              <a:t>)</a:t>
            </a:r>
            <a:endParaRPr lang="ru-RU" sz="2400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928934"/>
            <a:ext cx="6592435" cy="24241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Управляющий оператор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switch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9" name="Picture 2" descr="C:\Documents and Settings\ivc_gerasimenkosv\Рабочий стол\switch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556792"/>
            <a:ext cx="3403175" cy="42158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4355976" y="1844824"/>
            <a:ext cx="4536504" cy="2031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 Когда условие, проверяющееся оператором </a:t>
            </a:r>
            <a:r>
              <a:rPr lang="ru-RU" dirty="0" err="1" smtClean="0"/>
              <a:t>switch</a:t>
            </a:r>
            <a:r>
              <a:rPr lang="ru-RU" dirty="0" smtClean="0"/>
              <a:t> совпадает с одним из значений метки </a:t>
            </a:r>
            <a:r>
              <a:rPr lang="ru-RU" dirty="0" err="1" smtClean="0"/>
              <a:t>case</a:t>
            </a:r>
            <a:r>
              <a:rPr lang="ru-RU" dirty="0" smtClean="0"/>
              <a:t>, то последующие за меткой действия будут выполнены. Если ни одно из условий не совпало с меткой </a:t>
            </a:r>
            <a:r>
              <a:rPr lang="ru-RU" dirty="0" err="1" smtClean="0"/>
              <a:t>case</a:t>
            </a:r>
            <a:r>
              <a:rPr lang="ru-RU" dirty="0" smtClean="0"/>
              <a:t>, то будут выполнены действия, следующие за меткой </a:t>
            </a:r>
            <a:r>
              <a:rPr lang="ru-RU" dirty="0" err="1" smtClean="0"/>
              <a:t>default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85786" y="1340769"/>
            <a:ext cx="8142190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just">
              <a:buAutoNum type="arabicParenR"/>
            </a:pPr>
            <a:r>
              <a:rPr lang="ru-RU" sz="2000" dirty="0" smtClean="0"/>
              <a:t>Написать программу в которой происходит инициализация переменной и после этого переменная удаляется. Проверить существование переменной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514350" indent="-514350" algn="just"/>
            <a:endParaRPr lang="ru-RU" sz="2000" dirty="0" smtClean="0"/>
          </a:p>
          <a:p>
            <a:pPr marL="514350" indent="-514350" algn="just">
              <a:buFontTx/>
              <a:buAutoNum type="arabicParenR" startAt="2"/>
            </a:pPr>
            <a:r>
              <a:rPr lang="ru-RU" sz="2000" dirty="0" smtClean="0"/>
              <a:t>Даны два вещественных числа. Определить какое из них больше, а какое меньше.  В решении использовать тернарную операцию</a:t>
            </a:r>
            <a:r>
              <a:rPr lang="en-US" sz="2000" dirty="0" smtClean="0"/>
              <a:t>;</a:t>
            </a:r>
          </a:p>
          <a:p>
            <a:pPr marL="514350" indent="-514350" algn="just">
              <a:buFontTx/>
              <a:buAutoNum type="arabicParenR" startAt="2"/>
            </a:pPr>
            <a:endParaRPr lang="en-US" sz="2000" dirty="0" smtClean="0"/>
          </a:p>
          <a:p>
            <a:pPr marL="514350" indent="-514350" algn="just">
              <a:buFontTx/>
              <a:buAutoNum type="arabicParenR" startAt="2"/>
            </a:pPr>
            <a:r>
              <a:rPr lang="ru-RU" sz="2000" dirty="0" smtClean="0"/>
              <a:t>Написать программу вычисления стоимости покупки с учетом скидки. Скидка в 3% предоставляется, если сумма покупки больше </a:t>
            </a:r>
            <a:endParaRPr lang="en-US" sz="2000" dirty="0" smtClean="0"/>
          </a:p>
          <a:p>
            <a:pPr marL="514350" indent="-514350" algn="just"/>
            <a:r>
              <a:rPr lang="en-US" sz="2000" dirty="0" smtClean="0"/>
              <a:t>	</a:t>
            </a:r>
            <a:r>
              <a:rPr lang="ru-RU" sz="2000" dirty="0" smtClean="0"/>
              <a:t>500 рублей, в 5% если сумма покупки больше 1000 рублей.</a:t>
            </a:r>
            <a:endParaRPr lang="en-US" sz="2000" dirty="0" smtClean="0"/>
          </a:p>
          <a:p>
            <a:pPr marL="514350" indent="-514350" algn="just"/>
            <a:endParaRPr lang="ru-RU" sz="2000" dirty="0" smtClean="0"/>
          </a:p>
          <a:p>
            <a:pPr marL="514350" indent="-514350" algn="just"/>
            <a:r>
              <a:rPr lang="en-US" sz="2000" dirty="0" smtClean="0"/>
              <a:t>4)    </a:t>
            </a:r>
            <a:r>
              <a:rPr lang="ru-RU" sz="2000" dirty="0" smtClean="0"/>
              <a:t>Написать программу, которая проверяет является ли четным число, заданное во входных параметрах.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Задание на повторение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27584" y="1428736"/>
            <a:ext cx="777686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ru-RU" sz="2800" b="1" dirty="0" smtClean="0"/>
              <a:t>    </a:t>
            </a:r>
            <a:r>
              <a:rPr lang="ru-RU" sz="2800" b="1" u="sng" dirty="0" smtClean="0"/>
              <a:t>Каков будет результат следующего кода</a:t>
            </a:r>
            <a:r>
              <a:rPr lang="en-US" sz="2800" b="1" u="sng" dirty="0" smtClean="0"/>
              <a:t>:</a:t>
            </a:r>
            <a:endParaRPr lang="ru-RU" sz="2800" b="1" u="sng" dirty="0" smtClean="0"/>
          </a:p>
          <a:p>
            <a:pPr marL="342900" indent="-342900"/>
            <a:r>
              <a:rPr lang="en-US" sz="2800" dirty="0" smtClean="0"/>
              <a:t>$juice = “orange”;</a:t>
            </a:r>
          </a:p>
          <a:p>
            <a:pPr marL="342900" indent="-342900"/>
            <a:r>
              <a:rPr lang="en-US" sz="2800" dirty="0" smtClean="0"/>
              <a:t>echo  “he drank some $juice”;</a:t>
            </a:r>
          </a:p>
          <a:p>
            <a:pPr marL="342900" indent="-342900"/>
            <a:r>
              <a:rPr lang="en-US" sz="2800" dirty="0" smtClean="0"/>
              <a:t>echo  “he drank some juice made of  $juices”;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Математические функции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428736"/>
            <a:ext cx="8676456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Названия основных математических функций совпадают с названиями методов в языке </a:t>
            </a:r>
            <a:r>
              <a:rPr lang="en-US" sz="2400" b="1" dirty="0" smtClean="0"/>
              <a:t>PHP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1538" y="2500306"/>
          <a:ext cx="700092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</a:t>
                      </a:r>
                      <a:r>
                        <a:rPr lang="ru-RU" baseline="0" dirty="0" smtClean="0"/>
                        <a:t> функции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max($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), min($</a:t>
                      </a:r>
                      <a:r>
                        <a:rPr lang="en-US" dirty="0" err="1" smtClean="0"/>
                        <a:t>args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echo min(23,43,12,45,5);//5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Sqrt</a:t>
                      </a:r>
                      <a:r>
                        <a:rPr lang="en-US" dirty="0" smtClean="0"/>
                        <a:t>($</a:t>
                      </a:r>
                      <a:r>
                        <a:rPr lang="en-US" dirty="0" err="1" smtClean="0"/>
                        <a:t>arg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Корень</a:t>
                      </a:r>
                      <a:r>
                        <a:rPr lang="ru-RU" baseline="0" dirty="0" smtClean="0"/>
                        <a:t> квадратный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Pow($</a:t>
                      </a:r>
                      <a:r>
                        <a:rPr lang="en-US" dirty="0" err="1" smtClean="0"/>
                        <a:t>a,$n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Возведение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“a” </a:t>
                      </a:r>
                      <a:r>
                        <a:rPr lang="ru-RU" baseline="0" dirty="0" smtClean="0"/>
                        <a:t>в степень </a:t>
                      </a:r>
                      <a:r>
                        <a:rPr lang="en-US" baseline="0" dirty="0" smtClean="0"/>
                        <a:t>“n”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Константа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M_PI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Постоянное</a:t>
                      </a:r>
                      <a:r>
                        <a:rPr lang="ru-RU" baseline="0" dirty="0" smtClean="0"/>
                        <a:t> число </a:t>
                      </a:r>
                      <a:r>
                        <a:rPr lang="en-US" baseline="0" dirty="0" smtClean="0"/>
                        <a:t>PI=3.14….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Rand($</a:t>
                      </a:r>
                      <a:r>
                        <a:rPr lang="en-US" dirty="0" err="1" smtClean="0"/>
                        <a:t>a,$b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Генерация</a:t>
                      </a:r>
                      <a:r>
                        <a:rPr lang="ru-RU" baseline="0" dirty="0" smtClean="0"/>
                        <a:t> случайно числа</a:t>
                      </a:r>
                    </a:p>
                    <a:p>
                      <a:r>
                        <a:rPr lang="ru-RU" dirty="0" smtClean="0"/>
                        <a:t>  </a:t>
                      </a:r>
                      <a:r>
                        <a:rPr lang="es-ES" dirty="0" smtClean="0"/>
                        <a:t>echo rand();      // 18889 </a:t>
                      </a:r>
                    </a:p>
                    <a:p>
                      <a:r>
                        <a:rPr lang="es-ES" dirty="0" smtClean="0"/>
                        <a:t>  echo rand(0,100); // 70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round($value [, $precision])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Округляет число $</a:t>
                      </a:r>
                      <a:r>
                        <a:rPr lang="ru-RU" dirty="0" err="1" smtClean="0"/>
                        <a:t>value</a:t>
                      </a:r>
                      <a:r>
                        <a:rPr lang="ru-RU" dirty="0" smtClean="0"/>
                        <a:t>, если указа</a:t>
                      </a:r>
                    </a:p>
                    <a:p>
                      <a:r>
                        <a:rPr lang="ru-RU" dirty="0" smtClean="0"/>
                        <a:t>параметр $</a:t>
                      </a:r>
                      <a:r>
                        <a:rPr lang="ru-RU" dirty="0" err="1" smtClean="0"/>
                        <a:t>precision</a:t>
                      </a:r>
                      <a:r>
                        <a:rPr lang="ru-RU" dirty="0" smtClean="0"/>
                        <a:t> — округление</a:t>
                      </a:r>
                    </a:p>
                    <a:p>
                      <a:r>
                        <a:rPr lang="ru-RU" dirty="0" smtClean="0"/>
                        <a:t>$</a:t>
                      </a:r>
                      <a:r>
                        <a:rPr lang="ru-RU" dirty="0" err="1" smtClean="0"/>
                        <a:t>precision</a:t>
                      </a:r>
                      <a:r>
                        <a:rPr lang="ru-RU" dirty="0" smtClean="0"/>
                        <a:t> знака после запятой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abs($number)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Возвращение</a:t>
                      </a:r>
                      <a:r>
                        <a:rPr lang="ru-RU" baseline="0" dirty="0" smtClean="0"/>
                        <a:t> модуля числа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Пользовательские функции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67545" y="1268760"/>
            <a:ext cx="8460432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Кроме встроенных функций, </a:t>
            </a:r>
            <a:r>
              <a:rPr lang="en-US" dirty="0" smtClean="0"/>
              <a:t>PHP </a:t>
            </a:r>
            <a:r>
              <a:rPr lang="ru-RU" dirty="0" smtClean="0"/>
              <a:t>позволяет разработчикам создавать свои собственные функции. Функция объявляется с помощью ключевого слова </a:t>
            </a:r>
            <a:r>
              <a:rPr lang="en-US" b="1" dirty="0" smtClean="0"/>
              <a:t>function</a:t>
            </a:r>
            <a:r>
              <a:rPr lang="en-US" dirty="0" smtClean="0"/>
              <a:t>, </a:t>
            </a:r>
            <a:r>
              <a:rPr lang="ru-RU" dirty="0" smtClean="0"/>
              <a:t>после которого следует имя функции, в круглых скобках параметры функции и в фигурных </a:t>
            </a:r>
            <a:r>
              <a:rPr lang="ru-RU" smtClean="0"/>
              <a:t>скобках записываются </a:t>
            </a:r>
            <a:r>
              <a:rPr lang="ru-RU" dirty="0" smtClean="0"/>
              <a:t>различные операторы, составляющие тело функции.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47864" y="2996952"/>
            <a:ext cx="23412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операторы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077072"/>
            <a:ext cx="82089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Если функция возвращает какое-либо значение, в теле функции должен обязательно присутствовать оператор </a:t>
            </a:r>
            <a:r>
              <a:rPr lang="en-US" b="1" dirty="0" smtClean="0"/>
              <a:t>return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915816" y="5013176"/>
            <a:ext cx="34563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myFunction</a:t>
            </a:r>
            <a:r>
              <a:rPr lang="en-US" dirty="0" smtClean="0"/>
              <a:t>(){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$res = 100;</a:t>
            </a:r>
          </a:p>
          <a:p>
            <a:r>
              <a:rPr lang="en-US" dirty="0" smtClean="0"/>
              <a:t>    return $res;//</a:t>
            </a:r>
            <a:r>
              <a:rPr lang="ru-RU" dirty="0" smtClean="0"/>
              <a:t>возвращается</a:t>
            </a:r>
          </a:p>
          <a:p>
            <a:r>
              <a:rPr lang="ru-RU" dirty="0" smtClean="0"/>
              <a:t>    //значение </a:t>
            </a:r>
            <a:r>
              <a:rPr lang="en-US" dirty="0" smtClean="0"/>
              <a:t>$res</a:t>
            </a:r>
          </a:p>
          <a:p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Пример пользовательских функций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5987" t="20672" r="41529" b="55703"/>
          <a:stretch>
            <a:fillRect/>
          </a:stretch>
        </p:blipFill>
        <p:spPr bwMode="auto">
          <a:xfrm>
            <a:off x="277923" y="1340768"/>
            <a:ext cx="4222070" cy="27363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 l="25620" t="32748" r="52603" b="43233"/>
          <a:stretch>
            <a:fillRect/>
          </a:stretch>
        </p:blipFill>
        <p:spPr bwMode="auto">
          <a:xfrm>
            <a:off x="5220072" y="1340768"/>
            <a:ext cx="3245160" cy="27363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525</Words>
  <Application>Microsoft Office PowerPoint</Application>
  <PresentationFormat>Экран (4:3)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 Герасименко</cp:lastModifiedBy>
  <cp:revision>439</cp:revision>
  <dcterms:created xsi:type="dcterms:W3CDTF">2013-08-07T14:23:10Z</dcterms:created>
  <dcterms:modified xsi:type="dcterms:W3CDTF">2019-11-29T18:55:41Z</dcterms:modified>
</cp:coreProperties>
</file>