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ab9bd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ab9bd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9baad114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9baad114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No hay medidas directas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Las estadísticas disponibles son versiones reducidas </a:t>
            </a:r>
            <a:r>
              <a:rPr lang="es"/>
              <a:t>extraídas</a:t>
            </a:r>
            <a:r>
              <a:rPr lang="es"/>
              <a:t> a partir de las nacionales y por tanto no representan adecuadamente las emisiones a nivel de ciudades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Verificar estas estadísticas reducidas es difícil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Sin medidas exactas se ha de obtener información de múltiples formas y fuentes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No hay suficiente apoyo a herramientas para el manejo y aportación de datos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No hay una forma estandarizada de manejar la complejidad de tener múltiples fuentes y tipos de emisones según su composición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ac7857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ac7857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ac7857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0ac7857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ac7857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0ac7857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ac78578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0ac7857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ac7857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ac7857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ac7857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ac7857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9baad114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9baad114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9baad114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9baad114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a3742a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a3742a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0ac7857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0ac7857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9baad114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9baad114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a3742a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a3742a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9baad114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9baad11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cc60c1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cc60c1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cc60c1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cc60c1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9baad11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9baad11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cc60c1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cc60c1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4325" y="1052600"/>
            <a:ext cx="59292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Supporting Municipal Greenhouse Gas (GHG) Emission Inventories Using Business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Process  Modeling: A Case Study of Trondheim Municipality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75976" y="2883000"/>
            <a:ext cx="2438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 Sanz Carreres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Jesús Martínez Hernández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Carbon Track and Trace (CTT) 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Asumimos un proceso de cálculo compatible con GPC e investigamos complementariamente la fase de adquisición y preparación de datos.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se define estrictamente en la norma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Deja los detalles en manos de municipios individuales, que pueden o no tener medidas establecidas para ellos.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2" y="3726650"/>
            <a:ext cx="8584276" cy="11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Inventario de emisiones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2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Principales retos a la hora de realizar inventario de emisiones: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Direct measurements are not available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Available statistics are scaled down from national levels and may not correspond to actual city-level emissions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Verification of scaled statistics is difficult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Without exact measurements, data needs to be gathered in different ways and from multiple sources.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No sufficient tool support for data sourcing and management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Non-standardized handling of complexity for multiple data sources and complexity of emission composition per type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Inventario de emisiones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00" y="2251113"/>
            <a:ext cx="71151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workflows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Workflow para la obtención de datos sobre todos las categorías de emisiones: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2075400"/>
            <a:ext cx="59817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workflows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62350" y="1525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Subtarea “Determine Emission Factors”: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550" y="1971050"/>
            <a:ext cx="4350900" cy="26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workflows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62350" y="1525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Subtarea “Compile Activity Data”: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86" y="1933821"/>
            <a:ext cx="465043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workflows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Conclusiones del análisis: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No se puede crear un workflow completamente automatizado.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Centrarse en automatizar pasos críticos del proceso y hacerlos más eficientes.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propuesta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Centrarse en la mejora/automatización de pasos críticos.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Crear un modelo evolutivo que va mejorando con cada año.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uso de herramientas específicas para facilitar la tarea.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Documentar rigurosamente los datos y las metodologías empleadas para cada año.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Aspectos positivos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 </a:t>
            </a:r>
            <a:r>
              <a:rPr lang="es" sz="1400"/>
              <a:t>identificó</a:t>
            </a:r>
            <a:r>
              <a:rPr lang="es" sz="1400"/>
              <a:t> que el problema está en las particularidades del dominio.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Modificar BPMN para solucionar estos problemas parece una buena opción.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 creación de un modelo bien </a:t>
            </a:r>
            <a:r>
              <a:rPr lang="es" sz="1400"/>
              <a:t>documentado</a:t>
            </a:r>
            <a:r>
              <a:rPr lang="es" sz="1400"/>
              <a:t> a nivel de datos y proceso ayuda a otras ciudades a adaptar o crear uno de acuerdo a sus necesidades.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 sz="1400"/>
              <a:t>Con el paso del tiempo el proceso irá evolucionando y mejorando.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Aspectos negativos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Retos encontrados: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Alta complejidad a la hora de reunir, recolectar, seleccionar, preparar y procesar datos.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Escasa posibilidad de automatizar la transmisión e integración de los datos.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inventarios de emisiones son </a:t>
            </a:r>
            <a:r>
              <a:rPr lang="es"/>
              <a:t>complejos</a:t>
            </a:r>
            <a:r>
              <a:rPr lang="es"/>
              <a:t> de completar y requieren, dependiendo de la </a:t>
            </a:r>
            <a:r>
              <a:rPr lang="es"/>
              <a:t>disponibilidad</a:t>
            </a:r>
            <a:r>
              <a:rPr lang="es"/>
              <a:t> de los datos, entre 3 a 6 meses de trabajo para una persona.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s"/>
              <a:t>Aspectos de calidad de datos (como </a:t>
            </a:r>
            <a:r>
              <a:rPr lang="es"/>
              <a:t>parámetros</a:t>
            </a:r>
            <a:r>
              <a:rPr lang="es"/>
              <a:t> de </a:t>
            </a:r>
            <a:r>
              <a:rPr lang="es"/>
              <a:t>precisión, exactitud e incertidumbre) están pobremente definidos o no existen.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Introducción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Objetivos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Estado del arte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GPC Emission Inventory Standard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Carbon Track and Trace (CTT)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Inventario de emisiones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 workflows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Solución propuesta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Aspectos positivos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Aspectos negativos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ctrTitle"/>
          </p:nvPr>
        </p:nvSpPr>
        <p:spPr>
          <a:xfrm>
            <a:off x="3014325" y="1052600"/>
            <a:ext cx="59292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Supporting Municipal Greenhouse Gas (GHG) Emission Inventories Using Business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Process  Modeling: A Case Study of Trondheim Municipality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54" name="Google Shape;254;p32"/>
          <p:cNvSpPr txBox="1"/>
          <p:nvPr>
            <p:ph idx="1" type="subTitle"/>
          </p:nvPr>
        </p:nvSpPr>
        <p:spPr>
          <a:xfrm>
            <a:off x="575976" y="2883000"/>
            <a:ext cx="2438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 Sanz Carreres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Jesús Martínez Hernández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modelado de procesos comerciales y la gestión de procesos comerciales se han utilizado para capturar, respaldar, mejorar procesos y prácticas en el sector público y privado.</a:t>
            </a:r>
            <a:endParaRPr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buen proceso comercial está fuertemente relacionado con las dimensiones económicas.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 documento proporciona resultados de un caso de estudio en el proyecto Carbon Track and Trace (CTT) sobre el apoyo a la recopilación y la presentación de datos sobre las emisiones de gases de efecto invernadero (GEI)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Analizar el flujo de trabajo actual del abastecimiento de datos para inventarios de emisiones.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Compararlo con las prácticas recomendadas e identificar cuellos de botella y problemas.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Utilizamos Business Process Modeling como una herramienta hacia la sostenibilidad en el contexto de Green BPM.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del arte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problema principal es la gran brecha entre la entrada de datos obligatoria en los inventarios y el abastecimiento de datos bastante complejo.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Examinamos especialmente los pasos en la recopilación y compilación de datos a través de entrevistas y el desarrollo de modelos iterativos.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86275"/>
            <a:ext cx="70389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GPC Emission Inventory Standard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GPC define una forma estandarizada y comparable para que las ciudades calculen e informen sus emisiones de GEI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las categorías de emisiones que se deben informar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adaptación y el escalado de datos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los datos disponibles no se alinean con el límite geográfico de la ciudad o el período de tiempo de la evaluación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Cálculos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el informe final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86275"/>
            <a:ext cx="70389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GPC Emission Inventory Standard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emisiones se organizan ortogonalmente en ámbitos, definiendo si las emisiones ocurren dentro o fuera de la ciudad o provienen de la energía suministrada por la red.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alcances siguen aproximadamente una complejidad de seguimiento de emisiones y permiten a las ciudades seleccionar una cobertura de emisiones que sea apropiada para ellos.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métodos de contabilidad GPC se basan en los que se encuentran en la contabilidad financiera, con principios similares de relevancia, integridad, consistencia, transparencia, precisión y mensurabilidad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Carbon Track and Trace (CTT)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Proporciona a la ciudad de Trondheim una base empírica para el desarrollo de métodos más avanzados de inventario de emisiones de gases de efecto invernadero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Ayuda a desarrollar mejores métodos de decisión y de planificación para la mitigación municipal a través de: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Integración de instrumentos de planificación estratégica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Evaluaciones de costo-beneficio (CBA)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Bases de datos geoespaciales.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Carbon Track and Trace (CTT) 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Cadena GPC simplificada donde ilustramos la cobertura GPC y la cobertura de nuestro enfoque CTT.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GPC cubre el cálculo y la presentación de informes, y admite la comparación y la trayectoria posterior de los informes.   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425" y="2872775"/>
            <a:ext cx="5725044" cy="1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