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loud.google.com/dialogflow/docs/intents-actions-parameters?hl=es-41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99aa2f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99aa2f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81409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81409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5814096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5814096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814096b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814096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5814096b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5814096b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2"/>
              </a:rPr>
              <a:t>https://cloud.google.com/dialogflow/docs/intents-actions-parameters?hl=es-419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814096b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814096b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814096b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814096b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0ee87f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0ee87f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99aa2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99aa2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PROYECTO ILN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ChatBot con DialogFlow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75" y="567775"/>
            <a:ext cx="6798475" cy="3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 es un chatBot?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“Un chatbot es un programa que interactúa con un humano a través de un chat y simula ser un humano”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75" y="2282612"/>
            <a:ext cx="1905176" cy="1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046" y="2919250"/>
            <a:ext cx="1695682" cy="1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600" y="183826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DialogFlow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63" y="11524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301" y="1639173"/>
            <a:ext cx="4226224" cy="27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Anatomía de un chatBot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50" y="1266325"/>
            <a:ext cx="7661799" cy="32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ACCIONES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campo de </a:t>
            </a:r>
            <a:r>
              <a:rPr i="1"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acción</a:t>
            </a: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un campo de conveniencia sencillo que ayuda a ejecutar la lógica en nuestro servicio.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configurar este campo con cualquier texto que queramos.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Cuando un </a:t>
            </a:r>
            <a:r>
              <a:rPr lang="ca" sz="1200" u="sng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intent</a:t>
            </a: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coincide con el entorno de ejecución, Dialogflow proporciona el valor de acción a tu solicitud de webhook de entregas o la respuesta de interacción de la API. Se puede utilizar para activar una lógica en particular en nuestro servicio.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ENTIDADES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Cada parámetro de intent pertenece a un tipo, el cual se denomina </a:t>
            </a:r>
            <a:r>
              <a:rPr i="1"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tipo de entidad</a:t>
            </a: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Esto determina de forma exacta cómo se extraen los datos de una expresión de usuario final.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DialogFlow proporciona entidades del sistema predefinidas que pueden detectar coincidencias con muchos tipos comunes de datos. (En este proyecto haremos aprovecharemos estos tipos de datos predefinidos).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Ejemplo: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088" y="3054288"/>
            <a:ext cx="20097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Inteligencia Artificial: NLP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38" y="1485288"/>
            <a:ext cx="48672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Demo DialogFlow + Telegram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50" y="1152425"/>
            <a:ext cx="5620824" cy="3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325" y="1483500"/>
            <a:ext cx="1257174" cy="12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1145" y="3607175"/>
            <a:ext cx="1893625" cy="9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Funcionamiento del webhook con una API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75" y="1022325"/>
            <a:ext cx="768394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