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0" r:id="rId8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112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 anchor="t"/>
          <a:lstStyle/>
          <a:p>
            <a:pPr algn="r" rtl="0"/>
            <a:r>
              <a:rPr lang="en-US" b="1" dirty="0" err="1" smtClean="0"/>
              <a:t>WeekMenu</a:t>
            </a:r>
            <a:endParaRPr lang="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Мобильное приложение предназначено для решения следующих </a:t>
            </a:r>
            <a:r>
              <a:rPr lang="ru-RU" dirty="0" smtClean="0"/>
              <a:t>задач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Экономия бюджета;</a:t>
            </a:r>
            <a:endParaRPr lang="ru-RU" dirty="0"/>
          </a:p>
          <a:p>
            <a:r>
              <a:rPr lang="ru-RU" dirty="0"/>
              <a:t>Р</a:t>
            </a:r>
            <a:r>
              <a:rPr lang="ru-RU" dirty="0" smtClean="0"/>
              <a:t>ациональное питание;</a:t>
            </a:r>
            <a:endParaRPr lang="ru-RU" dirty="0"/>
          </a:p>
          <a:p>
            <a:r>
              <a:rPr lang="ru-RU" dirty="0"/>
              <a:t>С</a:t>
            </a:r>
            <a:r>
              <a:rPr lang="ru-RU" dirty="0" smtClean="0"/>
              <a:t>оставление </a:t>
            </a:r>
            <a:r>
              <a:rPr lang="ru-RU" dirty="0"/>
              <a:t>сбалансированного </a:t>
            </a:r>
            <a:r>
              <a:rPr lang="ru-RU" dirty="0" smtClean="0"/>
              <a:t>меню;</a:t>
            </a:r>
            <a:endParaRPr lang="ru-RU" dirty="0"/>
          </a:p>
          <a:p>
            <a:r>
              <a:rPr lang="ru-RU" dirty="0"/>
              <a:t>С</a:t>
            </a:r>
            <a:r>
              <a:rPr lang="ru-RU" dirty="0" smtClean="0"/>
              <a:t>оставление </a:t>
            </a:r>
            <a:r>
              <a:rPr lang="ru-RU" dirty="0"/>
              <a:t>меню из продуктов, которые есть </a:t>
            </a:r>
            <a:r>
              <a:rPr lang="ru-RU" dirty="0" smtClean="0"/>
              <a:t>дома;</a:t>
            </a:r>
            <a:endParaRPr lang="ru-RU" dirty="0"/>
          </a:p>
          <a:p>
            <a:r>
              <a:rPr lang="ru-RU" dirty="0"/>
              <a:t>С</a:t>
            </a:r>
            <a:r>
              <a:rPr lang="ru-RU" dirty="0" smtClean="0"/>
              <a:t>оставление </a:t>
            </a:r>
            <a:r>
              <a:rPr lang="ru-RU" dirty="0"/>
              <a:t>меню для нескольких членов </a:t>
            </a:r>
            <a:r>
              <a:rPr lang="ru-RU" dirty="0" smtClean="0"/>
              <a:t>семьи;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приложение будет полезно студентам, молодым семьям, людям, ведущим здоровый образ жизни, людям, заботящимся о том, чтобы не тратить лишние деньги на продукты и не выбрасывать испорченные продукты с истекшим сроком годности.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3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Общаясь с большим количеством людей, мы выяснили, что в повседневной жизни они сталкиваются с несколькими постоянными проблемами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Люди не </a:t>
            </a:r>
            <a:r>
              <a:rPr lang="ru-RU" dirty="0"/>
              <a:t>знают, что приготовить на завтрак, обед, </a:t>
            </a:r>
            <a:r>
              <a:rPr lang="ru-RU" dirty="0" smtClean="0"/>
              <a:t>ужин;</a:t>
            </a:r>
            <a:endParaRPr lang="ru-RU" dirty="0"/>
          </a:p>
          <a:p>
            <a:pPr lvl="0"/>
            <a:r>
              <a:rPr lang="ru-RU" dirty="0"/>
              <a:t>Употребляют однообразную пищу изо дня в </a:t>
            </a:r>
            <a:r>
              <a:rPr lang="ru-RU" dirty="0" smtClean="0"/>
              <a:t>день;</a:t>
            </a:r>
            <a:endParaRPr lang="ru-RU" dirty="0"/>
          </a:p>
          <a:p>
            <a:pPr lvl="0"/>
            <a:r>
              <a:rPr lang="ru-RU" dirty="0"/>
              <a:t>Если хотят приготовить что-то новое, обнаруживают, что у них нет необходимых </a:t>
            </a:r>
            <a:r>
              <a:rPr lang="ru-RU" dirty="0" smtClean="0"/>
              <a:t>продуктов;</a:t>
            </a:r>
            <a:endParaRPr lang="ru-RU" dirty="0"/>
          </a:p>
          <a:p>
            <a:pPr lvl="0"/>
            <a:r>
              <a:rPr lang="ru-RU" dirty="0"/>
              <a:t>Многие купленные продукты не используются, про них забывают, и они «тихо умирают» в недрах холодильника или на дальней полке на </a:t>
            </a:r>
            <a:r>
              <a:rPr lang="ru-RU" dirty="0" smtClean="0"/>
              <a:t>кухне;</a:t>
            </a:r>
            <a:endParaRPr lang="ru-RU" dirty="0"/>
          </a:p>
          <a:p>
            <a:pPr lvl="0"/>
            <a:r>
              <a:rPr lang="ru-RU" dirty="0"/>
              <a:t>Пары, живущие вместе, имеют разные вкусы, но вынуждены готовить себе одно и то же, потому что им не хватает времени продумать свое меню на день или на </a:t>
            </a:r>
            <a:r>
              <a:rPr lang="ru-RU" dirty="0" smtClean="0"/>
              <a:t>неделю;</a:t>
            </a:r>
            <a:endParaRPr lang="ru-RU" dirty="0"/>
          </a:p>
          <a:p>
            <a:pPr lvl="0"/>
            <a:r>
              <a:rPr lang="ru-RU" dirty="0" smtClean="0"/>
              <a:t>Часто </a:t>
            </a:r>
            <a:r>
              <a:rPr lang="ru-RU" dirty="0"/>
              <a:t>в супермаркете, не имея плана покупок и не зная, что будет приготовлено в течение недели, покупаются не нужные продукты, «вредные», и таким образом тратятся лишние деньги, которые можно сэкономить.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2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81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_TF02787990" id="{F8D9DA57-5005-4B4A-9EBB-6B6F0065B24A}" vid="{9FC5A353-BEB4-4811-B54D-34ADFAF3E06D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24</TotalTime>
  <Words>228</Words>
  <Application>Microsoft Office PowerPoint</Application>
  <PresentationFormat>Произвольный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Технический стиль 16 х 9</vt:lpstr>
      <vt:lpstr>WeekMenu</vt:lpstr>
      <vt:lpstr>Мобильное приложение предназначено для решения следующих задач:</vt:lpstr>
      <vt:lpstr>Общаясь с большим количеством людей, мы выяснили, что в повседневной жизни они сталкиваются с несколькими постоянными проблемами: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WeekMenu</dc:title>
  <dc:creator>Пользователь Windows</dc:creator>
  <cp:lastModifiedBy>Пользователь Windows</cp:lastModifiedBy>
  <cp:revision>2</cp:revision>
  <dcterms:created xsi:type="dcterms:W3CDTF">2018-04-11T07:06:43Z</dcterms:created>
  <dcterms:modified xsi:type="dcterms:W3CDTF">2018-04-11T07:31:40Z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