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107F7-D1DF-95A0-7F62-BE1F93D6D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247C4-C79D-DD4D-76EF-01D1E4CB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E7145-7501-AC0F-44A5-A75BB064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5553FF-840F-5DAA-9524-C4360802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706A74-2F98-F9D6-AF50-D56943B7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62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BEA65-3788-C9CD-8CC6-2EB4C5AE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EA0271-812B-3FCC-D94A-705A7395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C29657-8BDE-85DB-2FDC-D7630980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90C6C-F705-1B07-62A3-20A7787C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9B69D-D0BF-B14F-3761-393D7D27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77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C48237-375C-8C2E-02AB-97B0593F6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3576BE-8819-DDB6-6597-D776D33F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0D7F3-D9E3-7D99-E068-32D5F9A6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6AE86E-AC49-A8EC-ABEA-B2A7A182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170C6-7D2D-A076-800C-7A7F22EC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7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6DD6F-0870-1048-A344-2EECCD88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280F40-0FF8-654D-2BBC-9AA733F7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3C455B-73FC-B7D7-C200-7F85224A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B83390-1F2D-EDB3-413B-75A3535B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37E97-B917-626C-2C0C-60CE97C7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08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02E62-B22B-7D76-FE6C-81668292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991D08-68D4-A8DE-99F9-70C8D823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9373B-F627-6F49-5AE8-A8659FA1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32FC85-3F66-7031-29B2-816790BC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9CAEB-2316-1D2C-09D3-30A56FF9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63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852D45-B38B-EF49-9304-B83F3C1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A9CA9B-432D-53A8-139F-42AADBF30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5F43BB-3FDC-8BBB-C987-E814F9448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E6F990-01D5-CD76-B166-34E639C8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8955E5-48C5-7046-B294-7952FA4A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BABEEB-1E02-338F-E22D-C79A2792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27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529A0-7135-9AAF-4831-C6E2261E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D46C86-FA63-BF34-5CCF-B9AFE7D4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5FA5D-A731-FE44-C1B1-ABA60A4A4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42CCC2-D57C-ACEF-FB29-38687D0C9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D970C7-C78B-CA9A-12C6-E5F2D7CC8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69AD53-36FA-A612-1632-A494EA5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7887A7-C735-EA6F-1068-2E9BF964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231F4F-C8C9-40AF-668A-ED89C3A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45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79812-CE7A-4077-D3F3-657F083B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E0B9B3-14D5-C00D-9A89-02BD2409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7DD1B4-0A85-6463-0D6B-55871BAE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74DD50-786C-590A-A69F-0F574B70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71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F472A3-DA73-3AF8-E0E5-024AF1BB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2D8BF2-E220-ABD6-FA4D-9E1090F8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F3A2E2-D809-AC0F-EE99-E98ED027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90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6C66C5-2BF9-69C0-355A-08B52E99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6A02A4-FDBE-286E-7371-9FED97F9A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462B30-858C-8D35-D185-09AD6927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B99669-51D9-4F30-23D1-5242AF4E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4BE076-D33A-CCED-F940-BCBAB628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92E803-8F68-DFA4-1EF8-FF1E3EC6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19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70065-5CC4-35F3-999E-FA5DABAB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E1DDA6-1FF8-9B42-6E90-67C68D95C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BCB3A9-D98D-DE6E-37FB-B78D721D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D151D0-116E-2489-4894-E372F2EC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DF1473-92C9-4EBC-78C2-BE23DF43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03258F-302B-EA1C-F8A2-02B9E7B4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9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949D6D9-BE1F-A3EA-690F-50E90F13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8D481D-EC89-A506-6210-F5671598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BB1D50-B8ED-CAC7-7352-530F3346E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9ACA8-DD9A-40B9-8B2B-C3755A753D01}" type="datetimeFigureOut">
              <a:rPr lang="it-IT" smtClean="0"/>
              <a:t>05/12/2023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BB7CD6-9516-5978-A2AD-857D6863E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626133-3DFE-E15B-F34B-5D9D51995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240F-F5D9-4B3D-BF67-75BFD00C4A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24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persona, vestiti, veicolo, automobile&#10;&#10;Descrizione generata automaticamente">
            <a:extLst>
              <a:ext uri="{FF2B5EF4-FFF2-40B4-BE49-F238E27FC236}">
                <a16:creationId xmlns:a16="http://schemas.microsoft.com/office/drawing/2014/main" id="{5558A3D7-0C43-54D4-3944-F98D34A12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1" b="2389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6A72338-0C4D-5F96-3B79-087F4D541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0" y="-639763"/>
            <a:ext cx="9982200" cy="2900518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MechanicalThreadProject</a:t>
            </a:r>
            <a:endParaRPr lang="it-IT" b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9CD87E-0389-DA61-FA65-D0A1C590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0" y="2260755"/>
            <a:ext cx="9144000" cy="109839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By Sergiu Francisc</a:t>
            </a:r>
          </a:p>
        </p:txBody>
      </p:sp>
    </p:spTree>
    <p:extLst>
      <p:ext uri="{BB962C8B-B14F-4D97-AF65-F5344CB8AC3E}">
        <p14:creationId xmlns:p14="http://schemas.microsoft.com/office/powerpoint/2010/main" val="16656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03E62C-D095-ED00-854F-F866E24C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it-IT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 cosa si tratta?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F533CF-D307-3623-E7C4-3CA07A7F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solidFill>
                  <a:schemeClr val="bg1"/>
                </a:solidFill>
              </a:rPr>
              <a:t>Nell’officina meccanica lavorano meccanici con diverse competenze e specializzazioni.</a:t>
            </a:r>
          </a:p>
          <a:p>
            <a:endParaRPr lang="it-IT" sz="2200" dirty="0"/>
          </a:p>
        </p:txBody>
      </p:sp>
      <p:pic>
        <p:nvPicPr>
          <p:cNvPr id="7" name="Immagine 6" descr="Immagine che contiene persona, vestiti, Viso umano, computer&#10;&#10;Descrizione generata automaticamente">
            <a:extLst>
              <a:ext uri="{FF2B5EF4-FFF2-40B4-BE49-F238E27FC236}">
                <a16:creationId xmlns:a16="http://schemas.microsoft.com/office/drawing/2014/main" id="{0F7A7BF9-C024-7124-302D-AED14EA87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r="2426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699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32EB72-594B-0861-4CDD-D212E61C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447" y="1084521"/>
            <a:ext cx="4019107" cy="1361347"/>
          </a:xfrm>
        </p:spPr>
        <p:txBody>
          <a:bodyPr anchor="b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I meccanici possono divisi in due grandi categorie:</a:t>
            </a:r>
            <a:br>
              <a:rPr lang="it-IT" sz="2800" dirty="0">
                <a:solidFill>
                  <a:schemeClr val="bg1"/>
                </a:solidFill>
              </a:rPr>
            </a:br>
            <a:endParaRPr lang="it-IT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7" name="Immagine 6" descr="Immagine che contiene veicolo, Ricambio auto, pneumatico, automobile&#10;&#10;Descrizione generata automaticamente">
            <a:extLst>
              <a:ext uri="{FF2B5EF4-FFF2-40B4-BE49-F238E27FC236}">
                <a16:creationId xmlns:a16="http://schemas.microsoft.com/office/drawing/2014/main" id="{AF7BA7E0-9277-F0DB-4024-ACA0032C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6" r="32483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DC2A7D-C0E9-D8D0-F24D-EAEAC68D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lvl="1"/>
            <a:r>
              <a:rPr lang="it-IT" sz="2000" dirty="0">
                <a:solidFill>
                  <a:schemeClr val="bg1"/>
                </a:solidFill>
              </a:rPr>
              <a:t>In grado di riparare le moto</a:t>
            </a:r>
          </a:p>
          <a:p>
            <a:pPr marL="457200" lvl="1" indent="0">
              <a:buNone/>
            </a:pPr>
            <a:endParaRPr lang="it-IT" sz="2000" dirty="0">
              <a:solidFill>
                <a:schemeClr val="bg1"/>
              </a:solidFill>
            </a:endParaRPr>
          </a:p>
          <a:p>
            <a:pPr lvl="1"/>
            <a:r>
              <a:rPr lang="it-IT" sz="2000" dirty="0">
                <a:solidFill>
                  <a:schemeClr val="bg1"/>
                </a:solidFill>
              </a:rPr>
              <a:t>In grado di riparare le macchine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Specializzati nella riparazioni di Porsche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Capaci di lavorare su tutti i tipi di macchine</a:t>
            </a:r>
          </a:p>
        </p:txBody>
      </p:sp>
      <p:pic>
        <p:nvPicPr>
          <p:cNvPr id="5" name="Immagine 4" descr="Immagine che contiene vestiti, ruota, Ricambio auto, persona&#10;&#10;Descrizione generata automaticamente">
            <a:extLst>
              <a:ext uri="{FF2B5EF4-FFF2-40B4-BE49-F238E27FC236}">
                <a16:creationId xmlns:a16="http://schemas.microsoft.com/office/drawing/2014/main" id="{4313532B-C259-4B34-F0D5-9880BE58C8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2" r="5687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E4001-04FF-0CBB-4596-067136EE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80" y="110601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All’interno del mio progetto</a:t>
            </a:r>
            <a:r>
              <a:rPr lang="it-IT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Segnaposto contenuto 4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BEAA47C4-9EC4-59FF-54E8-EE874BD15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0" y="2413262"/>
            <a:ext cx="5369537" cy="3817856"/>
          </a:xfrm>
        </p:spPr>
      </p:pic>
      <p:pic>
        <p:nvPicPr>
          <p:cNvPr id="7" name="Immagine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3134D424-56BE-6A15-EE65-9399188C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298" y="1156428"/>
            <a:ext cx="4996041" cy="2513667"/>
          </a:xfrm>
          <a:prstGeom prst="rect">
            <a:avLst/>
          </a:prstGeom>
        </p:spPr>
      </p:pic>
      <p:pic>
        <p:nvPicPr>
          <p:cNvPr id="9" name="Immagine 8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6034EA32-92F8-6C78-4305-14D9AD798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12" y="4480577"/>
            <a:ext cx="4996041" cy="222541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86451B-AACA-0684-2C42-7CFB9DAF3CF0}"/>
              </a:ext>
            </a:extLst>
          </p:cNvPr>
          <p:cNvSpPr txBox="1"/>
          <p:nvPr/>
        </p:nvSpPr>
        <p:spPr>
          <a:xfrm>
            <a:off x="357580" y="1966910"/>
            <a:ext cx="603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Mechanical</a:t>
            </a:r>
            <a:r>
              <a:rPr lang="it-IT" dirty="0">
                <a:solidFill>
                  <a:schemeClr val="bg1"/>
                </a:solidFill>
              </a:rPr>
              <a:t> è la classe principale.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880FA15-0D9A-14AD-B1AD-C9342CCF6B90}"/>
              </a:ext>
            </a:extLst>
          </p:cNvPr>
          <p:cNvSpPr txBox="1"/>
          <p:nvPr/>
        </p:nvSpPr>
        <p:spPr>
          <a:xfrm>
            <a:off x="6464885" y="3733014"/>
            <a:ext cx="481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sottoclassi </a:t>
            </a:r>
            <a:r>
              <a:rPr lang="it-IT" dirty="0" err="1">
                <a:solidFill>
                  <a:schemeClr val="bg1"/>
                </a:solidFill>
              </a:rPr>
              <a:t>MechanicalForPorsche</a:t>
            </a:r>
            <a:r>
              <a:rPr lang="it-IT" dirty="0">
                <a:solidFill>
                  <a:schemeClr val="bg1"/>
                </a:solidFill>
              </a:rPr>
              <a:t> e </a:t>
            </a:r>
            <a:r>
              <a:rPr lang="it-IT" dirty="0" err="1">
                <a:solidFill>
                  <a:schemeClr val="bg1"/>
                </a:solidFill>
              </a:rPr>
              <a:t>MechanicalForOtherCar</a:t>
            </a:r>
            <a:r>
              <a:rPr lang="it-IT" dirty="0">
                <a:solidFill>
                  <a:schemeClr val="bg1"/>
                </a:solidFill>
              </a:rPr>
              <a:t> implementano </a:t>
            </a:r>
            <a:r>
              <a:rPr lang="it-IT" dirty="0" err="1">
                <a:solidFill>
                  <a:schemeClr val="bg1"/>
                </a:solidFill>
              </a:rPr>
              <a:t>runnable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18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E4001-04FF-0CBB-4596-067136EE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80" y="110601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All’interno del mio progetto</a:t>
            </a:r>
            <a:r>
              <a:rPr lang="it-IT" b="1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Immagine 7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C6EADC03-E8BB-AE51-2207-7C5A73D08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1" y="1449293"/>
            <a:ext cx="4648849" cy="465837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2C06C4-1839-C6B4-7346-3CEF49C1E0C8}"/>
              </a:ext>
            </a:extLst>
          </p:cNvPr>
          <p:cNvSpPr txBox="1"/>
          <p:nvPr/>
        </p:nvSpPr>
        <p:spPr>
          <a:xfrm>
            <a:off x="5814904" y="1809945"/>
            <a:ext cx="464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classe </a:t>
            </a:r>
            <a:r>
              <a:rPr lang="it-IT" dirty="0" err="1">
                <a:solidFill>
                  <a:schemeClr val="bg1"/>
                </a:solidFill>
              </a:rPr>
              <a:t>MotorbikeMechanical</a:t>
            </a:r>
            <a:r>
              <a:rPr lang="it-IT" dirty="0">
                <a:solidFill>
                  <a:schemeClr val="bg1"/>
                </a:solidFill>
              </a:rPr>
              <a:t> estende la Classe </a:t>
            </a:r>
            <a:r>
              <a:rPr lang="it-IT" dirty="0" err="1">
                <a:solidFill>
                  <a:schemeClr val="bg1"/>
                </a:solidFill>
              </a:rPr>
              <a:t>Thread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32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1039B4-5AE9-452C-3B14-058B59AC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Differenze?</a:t>
            </a:r>
          </a:p>
        </p:txBody>
      </p:sp>
      <p:pic>
        <p:nvPicPr>
          <p:cNvPr id="5" name="Segnaposto contenuto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F41A9A3-48B6-04DA-77C4-5C24325AE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5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D99024A-094A-D7A2-6FF5-C106A7E18CA6}"/>
              </a:ext>
            </a:extLst>
          </p:cNvPr>
          <p:cNvSpPr/>
          <p:nvPr/>
        </p:nvSpPr>
        <p:spPr>
          <a:xfrm>
            <a:off x="311085" y="103695"/>
            <a:ext cx="11698663" cy="17439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1EF1D3A-77DD-BDE0-B453-6AB13D007F87}"/>
              </a:ext>
            </a:extLst>
          </p:cNvPr>
          <p:cNvSpPr/>
          <p:nvPr/>
        </p:nvSpPr>
        <p:spPr>
          <a:xfrm>
            <a:off x="311085" y="2769794"/>
            <a:ext cx="7334054" cy="4807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di Office</vt:lpstr>
      <vt:lpstr>MechanicalThreadProject</vt:lpstr>
      <vt:lpstr>Di cosa si tratta?</vt:lpstr>
      <vt:lpstr>I meccanici possono divisi in due grandi categorie: </vt:lpstr>
      <vt:lpstr>All’interno del mio progetto:</vt:lpstr>
      <vt:lpstr>All’interno del mio progetto:</vt:lpstr>
      <vt:lpstr>Differenze?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MechanicalThreadProject</dc:title>
  <dc:creator>Francisc Sergiu</dc:creator>
  <cp:lastModifiedBy>Francisc Sergiu</cp:lastModifiedBy>
  <cp:revision>1</cp:revision>
  <dcterms:created xsi:type="dcterms:W3CDTF">2023-12-05T09:04:23Z</dcterms:created>
  <dcterms:modified xsi:type="dcterms:W3CDTF">2023-12-05T14:40:27Z</dcterms:modified>
</cp:coreProperties>
</file>